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Roboto Medium"/>
      <p:regular r:id="rId38"/>
      <p:bold r:id="rId39"/>
      <p:italic r:id="rId40"/>
      <p:boldItalic r:id="rId41"/>
    </p:embeddedFont>
    <p:embeddedFont>
      <p:font typeface="Source Code Pro"/>
      <p:regular r:id="rId42"/>
      <p:bold r:id="rId43"/>
      <p:italic r:id="rId44"/>
      <p:boldItalic r:id="rId45"/>
    </p:embeddedFont>
    <p:embeddedFont>
      <p:font typeface="Roboto Light"/>
      <p:regular r:id="rId46"/>
      <p:bold r:id="rId47"/>
      <p:italic r:id="rId48"/>
      <p:boldItalic r:id="rId49"/>
    </p:embeddedFont>
    <p:embeddedFont>
      <p:font typeface="Roboto Mono"/>
      <p:regular r:id="rId50"/>
      <p:bold r:id="rId51"/>
      <p:italic r:id="rId52"/>
      <p:boldItalic r:id="rId53"/>
    </p:embeddedFont>
    <p:embeddedFont>
      <p:font typeface="Nunito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C72523-DD41-4AAE-AD72-C9F51AD3EE9B}">
  <a:tblStyle styleId="{A0C72523-DD41-4AAE-AD72-C9F51AD3EE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italic.fntdata"/><Relationship Id="rId42" Type="http://schemas.openxmlformats.org/officeDocument/2006/relationships/font" Target="fonts/SourceCodePro-regular.fntdata"/><Relationship Id="rId41" Type="http://schemas.openxmlformats.org/officeDocument/2006/relationships/font" Target="fonts/RobotoMedium-boldItalic.fntdata"/><Relationship Id="rId44" Type="http://schemas.openxmlformats.org/officeDocument/2006/relationships/font" Target="fonts/SourceCodePro-italic.fntdata"/><Relationship Id="rId43" Type="http://schemas.openxmlformats.org/officeDocument/2006/relationships/font" Target="fonts/SourceCodePro-bold.fntdata"/><Relationship Id="rId46" Type="http://schemas.openxmlformats.org/officeDocument/2006/relationships/font" Target="fonts/RobotoLight-regular.fntdata"/><Relationship Id="rId45"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Light-italic.fntdata"/><Relationship Id="rId47" Type="http://schemas.openxmlformats.org/officeDocument/2006/relationships/font" Target="fonts/RobotoLight-bold.fntdata"/><Relationship Id="rId49" Type="http://schemas.openxmlformats.org/officeDocument/2006/relationships/font" Target="fonts/Roboto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RobotoMedium-bold.fntdata"/><Relationship Id="rId38" Type="http://schemas.openxmlformats.org/officeDocument/2006/relationships/font" Target="fonts/RobotoMedium-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bold.fntdata"/><Relationship Id="rId50" Type="http://schemas.openxmlformats.org/officeDocument/2006/relationships/font" Target="fonts/RobotoMono-regular.fntdata"/><Relationship Id="rId53" Type="http://schemas.openxmlformats.org/officeDocument/2006/relationships/font" Target="fonts/RobotoMono-boldItalic.fntdata"/><Relationship Id="rId52" Type="http://schemas.openxmlformats.org/officeDocument/2006/relationships/font" Target="fonts/RobotoMono-italic.fntdata"/><Relationship Id="rId11" Type="http://schemas.openxmlformats.org/officeDocument/2006/relationships/slide" Target="slides/slide5.xml"/><Relationship Id="rId55" Type="http://schemas.openxmlformats.org/officeDocument/2006/relationships/font" Target="fonts/NunitoSans-bold.fntdata"/><Relationship Id="rId10" Type="http://schemas.openxmlformats.org/officeDocument/2006/relationships/slide" Target="slides/slide4.xml"/><Relationship Id="rId54" Type="http://schemas.openxmlformats.org/officeDocument/2006/relationships/font" Target="fonts/NunitoSans-regular.fntdata"/><Relationship Id="rId13" Type="http://schemas.openxmlformats.org/officeDocument/2006/relationships/slide" Target="slides/slide7.xml"/><Relationship Id="rId57" Type="http://schemas.openxmlformats.org/officeDocument/2006/relationships/font" Target="fonts/NunitoSans-boldItalic.fntdata"/><Relationship Id="rId12" Type="http://schemas.openxmlformats.org/officeDocument/2006/relationships/slide" Target="slides/slide6.xml"/><Relationship Id="rId56" Type="http://schemas.openxmlformats.org/officeDocument/2006/relationships/font" Target="fonts/Nunito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1fc427e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1fc427e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987861ae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987861ae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d9492a0f5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d9492a0f5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d9492a0f5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d9492a0f5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d9492a0f5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d9492a0f5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d9492a0f5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d9492a0f5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d9492a0f5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d9492a0f5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d9492a0f5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d9492a0f5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d9492a0f5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d9492a0f5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d9492a0f5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d9492a0f5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9492a0f5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9492a0f5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987861a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987861a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7d9492a0f5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d9492a0f5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987861ae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987861ae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d9492a0f5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d9492a0f5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e506731b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e506731b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5c34a90b55d22fb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c34a90b55d22fb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5c34a90b55d22fbb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c34a90b55d22fbb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5c34a90b55d22fbb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c34a90b55d22fbb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8e5f872c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28e5f872ca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1" i="0" sz="1100" u="none" cap="none" strike="noStrike">
              <a:solidFill>
                <a:schemeClr val="dk1"/>
              </a:solidFill>
              <a:latin typeface="Nunito Sans"/>
              <a:ea typeface="Nunito Sans"/>
              <a:cs typeface="Nunito Sans"/>
              <a:sym typeface="Nunito Sans"/>
            </a:endParaRPr>
          </a:p>
          <a:p>
            <a:pPr indent="0" lvl="0" marL="0" marR="0" rtl="0" algn="l">
              <a:lnSpc>
                <a:spcPct val="100000"/>
              </a:lnSpc>
              <a:spcBef>
                <a:spcPts val="0"/>
              </a:spcBef>
              <a:spcAft>
                <a:spcPts val="0"/>
              </a:spcAft>
              <a:buClr>
                <a:schemeClr val="dk1"/>
              </a:buClr>
              <a:buSzPts val="1400"/>
              <a:buFont typeface="Calibri"/>
              <a:buNone/>
            </a:pPr>
            <a:r>
              <a:t/>
            </a:r>
            <a:endParaRPr b="0" i="0" sz="1100" u="none" cap="none" strike="noStrike">
              <a:solidFill>
                <a:schemeClr val="dk1"/>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d9492a0f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d9492a0f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d9492a0f5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d9492a0f5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d9492a0f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d9492a0f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d9492a0f5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d9492a0f5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d9492a0f5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d9492a0f5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87861a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987861a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d9492a0f5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d9492a0f5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linkedin.com/company/wso2/" TargetMode="External"/><Relationship Id="rId3" Type="http://schemas.openxmlformats.org/officeDocument/2006/relationships/image" Target="../media/image18.png"/><Relationship Id="rId4" Type="http://schemas.openxmlformats.org/officeDocument/2006/relationships/hyperlink" Target="https://twitter.com/wso2" TargetMode="External"/><Relationship Id="rId9"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hyperlink" Target="https://www.youtube.com/user/WSO2TechFlicks?sub_confirmation=1" TargetMode="External"/><Relationship Id="rId7" Type="http://schemas.openxmlformats.org/officeDocument/2006/relationships/image" Target="../media/image7.png"/><Relationship Id="rId8" Type="http://schemas.openxmlformats.org/officeDocument/2006/relationships/hyperlink" Target="https://www.facebook.com/WSO2Inc"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600" y="-20775"/>
            <a:ext cx="9162000" cy="520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996625" y="2003900"/>
            <a:ext cx="73218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p:txBody>
      </p:sp>
      <p:cxnSp>
        <p:nvCxnSpPr>
          <p:cNvPr id="11" name="Google Shape;11;p2"/>
          <p:cNvCxnSpPr/>
          <p:nvPr/>
        </p:nvCxnSpPr>
        <p:spPr>
          <a:xfrm>
            <a:off x="-6025" y="3676512"/>
            <a:ext cx="9162000" cy="0"/>
          </a:xfrm>
          <a:prstGeom prst="straightConnector1">
            <a:avLst/>
          </a:prstGeom>
          <a:noFill/>
          <a:ln cap="flat" cmpd="sng" w="9525">
            <a:solidFill>
              <a:schemeClr val="accent1"/>
            </a:solidFill>
            <a:prstDash val="solid"/>
            <a:round/>
            <a:headEnd len="med" w="med" type="none"/>
            <a:tailEnd len="med" w="med" type="none"/>
          </a:ln>
        </p:spPr>
      </p:cxnSp>
      <p:pic>
        <p:nvPicPr>
          <p:cNvPr id="12" name="Google Shape;12;p2"/>
          <p:cNvPicPr preferRelativeResize="0"/>
          <p:nvPr/>
        </p:nvPicPr>
        <p:blipFill>
          <a:blip r:embed="rId2">
            <a:alphaModFix/>
          </a:blip>
          <a:stretch>
            <a:fillRect/>
          </a:stretch>
        </p:blipFill>
        <p:spPr>
          <a:xfrm>
            <a:off x="1117950" y="794325"/>
            <a:ext cx="784800" cy="308245"/>
          </a:xfrm>
          <a:prstGeom prst="rect">
            <a:avLst/>
          </a:prstGeom>
          <a:noFill/>
          <a:ln>
            <a:noFill/>
          </a:ln>
        </p:spPr>
      </p:pic>
      <p:cxnSp>
        <p:nvCxnSpPr>
          <p:cNvPr id="13" name="Google Shape;13;p2"/>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14" name="Google Shape;14;p2"/>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sp>
        <p:nvSpPr>
          <p:cNvPr id="15" name="Google Shape;15;p2"/>
          <p:cNvSpPr txBox="1"/>
          <p:nvPr>
            <p:ph idx="1" type="subTitle"/>
          </p:nvPr>
        </p:nvSpPr>
        <p:spPr>
          <a:xfrm>
            <a:off x="1726475" y="3693550"/>
            <a:ext cx="4197000" cy="222600"/>
          </a:xfrm>
          <a:prstGeom prst="rect">
            <a:avLst/>
          </a:prstGeom>
        </p:spPr>
        <p:txBody>
          <a:bodyPr anchorCtr="0" anchor="ctr" bIns="91425" lIns="91425" spcFirstLastPara="1" rIns="91425" wrap="square" tIns="91425">
            <a:noAutofit/>
          </a:bodyPr>
          <a:lstStyle>
            <a:lvl1pPr lvl="0">
              <a:spcBef>
                <a:spcPts val="600"/>
              </a:spcBef>
              <a:spcAft>
                <a:spcPts val="0"/>
              </a:spcAft>
              <a:buNone/>
              <a:defRPr sz="900">
                <a:solidFill>
                  <a:schemeClr val="accent3"/>
                </a:solidFill>
              </a:defRPr>
            </a:lvl1pPr>
            <a:lvl2pPr lvl="1">
              <a:spcBef>
                <a:spcPts val="600"/>
              </a:spcBef>
              <a:spcAft>
                <a:spcPts val="0"/>
              </a:spcAft>
              <a:buNone/>
              <a:defRPr/>
            </a:lvl2pPr>
            <a:lvl3pPr lvl="2">
              <a:spcBef>
                <a:spcPts val="600"/>
              </a:spcBef>
              <a:spcAft>
                <a:spcPts val="0"/>
              </a:spcAft>
              <a:buNone/>
              <a:defRPr/>
            </a:lvl3pPr>
            <a:lvl4pPr lvl="3">
              <a:spcBef>
                <a:spcPts val="600"/>
              </a:spcBef>
              <a:spcAft>
                <a:spcPts val="0"/>
              </a:spcAft>
              <a:buNone/>
              <a:defRPr/>
            </a:lvl4pPr>
            <a:lvl5pPr lvl="4">
              <a:spcBef>
                <a:spcPts val="600"/>
              </a:spcBef>
              <a:spcAft>
                <a:spcPts val="0"/>
              </a:spcAft>
              <a:buNone/>
              <a:defRPr/>
            </a:lvl5pPr>
            <a:lvl6pPr lvl="5">
              <a:spcBef>
                <a:spcPts val="600"/>
              </a:spcBef>
              <a:spcAft>
                <a:spcPts val="0"/>
              </a:spcAft>
              <a:buNone/>
              <a:defRPr/>
            </a:lvl6pPr>
            <a:lvl7pPr lvl="6">
              <a:spcBef>
                <a:spcPts val="600"/>
              </a:spcBef>
              <a:spcAft>
                <a:spcPts val="0"/>
              </a:spcAft>
              <a:buNone/>
              <a:defRPr/>
            </a:lvl7pPr>
            <a:lvl8pPr lvl="7">
              <a:spcBef>
                <a:spcPts val="600"/>
              </a:spcBef>
              <a:spcAft>
                <a:spcPts val="0"/>
              </a:spcAft>
              <a:buNone/>
              <a:defRPr/>
            </a:lvl8pPr>
            <a:lvl9pPr lvl="8">
              <a:spcBef>
                <a:spcPts val="600"/>
              </a:spcBef>
              <a:spcAft>
                <a:spcPts val="0"/>
              </a:spcAft>
              <a:buNone/>
              <a:defRPr/>
            </a:lvl9pPr>
          </a:lstStyle>
          <a:p/>
        </p:txBody>
      </p:sp>
      <p:sp>
        <p:nvSpPr>
          <p:cNvPr id="16" name="Google Shape;16;p2"/>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1335133" y="3578701"/>
            <a:ext cx="226200" cy="195600"/>
          </a:xfrm>
          <a:prstGeom prst="triangle">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
  <p:cSld name="BLANK_1">
    <p:spTree>
      <p:nvGrpSpPr>
        <p:cNvPr id="79" name="Shape 79"/>
        <p:cNvGrpSpPr/>
        <p:nvPr/>
      </p:nvGrpSpPr>
      <p:grpSpPr>
        <a:xfrm>
          <a:off x="0" y="0"/>
          <a:ext cx="0" cy="0"/>
          <a:chOff x="0" y="0"/>
          <a:chExt cx="0" cy="0"/>
        </a:xfrm>
      </p:grpSpPr>
      <p:cxnSp>
        <p:nvCxnSpPr>
          <p:cNvPr id="80" name="Google Shape;80;p11"/>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81" name="Google Shape;81;p11"/>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1"/>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83" name="Google Shape;83;p11"/>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Dark Grey )">
  <p:cSld name="BLANK_1_1">
    <p:bg>
      <p:bgPr>
        <a:solidFill>
          <a:schemeClr val="lt1"/>
        </a:solidFill>
      </p:bgPr>
    </p:bg>
    <p:spTree>
      <p:nvGrpSpPr>
        <p:cNvPr id="85" name="Shape 85"/>
        <p:cNvGrpSpPr/>
        <p:nvPr/>
      </p:nvGrpSpPr>
      <p:grpSpPr>
        <a:xfrm>
          <a:off x="0" y="0"/>
          <a:ext cx="0" cy="0"/>
          <a:chOff x="0" y="0"/>
          <a:chExt cx="0" cy="0"/>
        </a:xfrm>
      </p:grpSpPr>
      <p:cxnSp>
        <p:nvCxnSpPr>
          <p:cNvPr id="86" name="Google Shape;86;p12"/>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87" name="Google Shape;87;p12"/>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2"/>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89" name="Google Shape;89;p12"/>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Yellow )">
  <p:cSld name="BLANK_1_1_1">
    <p:bg>
      <p:bgPr>
        <a:solidFill>
          <a:schemeClr val="accent2"/>
        </a:solidFill>
      </p:bgPr>
    </p:bg>
    <p:spTree>
      <p:nvGrpSpPr>
        <p:cNvPr id="91" name="Shape 91"/>
        <p:cNvGrpSpPr/>
        <p:nvPr/>
      </p:nvGrpSpPr>
      <p:grpSpPr>
        <a:xfrm>
          <a:off x="0" y="0"/>
          <a:ext cx="0" cy="0"/>
          <a:chOff x="0" y="0"/>
          <a:chExt cx="0" cy="0"/>
        </a:xfrm>
      </p:grpSpPr>
      <p:cxnSp>
        <p:nvCxnSpPr>
          <p:cNvPr id="92" name="Google Shape;92;p13"/>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93" name="Google Shape;93;p13"/>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3"/>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95" name="Google Shape;95;p13"/>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Cool Grey )">
  <p:cSld name="BLANK_1_1_1_1">
    <p:bg>
      <p:bgPr>
        <a:solidFill>
          <a:schemeClr val="accent3"/>
        </a:solidFill>
      </p:bgPr>
    </p:bg>
    <p:spTree>
      <p:nvGrpSpPr>
        <p:cNvPr id="97" name="Shape 97"/>
        <p:cNvGrpSpPr/>
        <p:nvPr/>
      </p:nvGrpSpPr>
      <p:grpSpPr>
        <a:xfrm>
          <a:off x="0" y="0"/>
          <a:ext cx="0" cy="0"/>
          <a:chOff x="0" y="0"/>
          <a:chExt cx="0" cy="0"/>
        </a:xfrm>
      </p:grpSpPr>
      <p:cxnSp>
        <p:nvCxnSpPr>
          <p:cNvPr id="98" name="Google Shape;98;p14"/>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99" name="Google Shape;99;p14"/>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4"/>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101" name="Google Shape;101;p14"/>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BLANK_1_1_1_2">
    <p:bg>
      <p:bgPr>
        <a:solidFill>
          <a:schemeClr val="accent2"/>
        </a:solidFill>
      </p:bgPr>
    </p:bg>
    <p:spTree>
      <p:nvGrpSpPr>
        <p:cNvPr id="103" name="Shape 103"/>
        <p:cNvGrpSpPr/>
        <p:nvPr/>
      </p:nvGrpSpPr>
      <p:grpSpPr>
        <a:xfrm>
          <a:off x="0" y="0"/>
          <a:ext cx="0" cy="0"/>
          <a:chOff x="0" y="0"/>
          <a:chExt cx="0" cy="0"/>
        </a:xfrm>
      </p:grpSpPr>
      <p:cxnSp>
        <p:nvCxnSpPr>
          <p:cNvPr id="104" name="Google Shape;104;p15"/>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105" name="Google Shape;105;p15"/>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5"/>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107" name="Google Shape;107;p15"/>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cxnSp>
        <p:nvCxnSpPr>
          <p:cNvPr id="109" name="Google Shape;109;p15"/>
          <p:cNvCxnSpPr>
            <a:endCxn id="110" idx="2"/>
          </p:cNvCxnSpPr>
          <p:nvPr/>
        </p:nvCxnSpPr>
        <p:spPr>
          <a:xfrm flipH="1" rot="10800000">
            <a:off x="6750" y="4112913"/>
            <a:ext cx="4292100" cy="3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5"/>
          <p:cNvCxnSpPr>
            <a:stCxn id="110" idx="6"/>
          </p:cNvCxnSpPr>
          <p:nvPr/>
        </p:nvCxnSpPr>
        <p:spPr>
          <a:xfrm>
            <a:off x="4845150" y="4112913"/>
            <a:ext cx="4292100" cy="30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5"/>
          <p:cNvSpPr/>
          <p:nvPr/>
        </p:nvSpPr>
        <p:spPr>
          <a:xfrm>
            <a:off x="4298850" y="3839763"/>
            <a:ext cx="546300" cy="54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5"/>
          <p:cNvGrpSpPr/>
          <p:nvPr/>
        </p:nvGrpSpPr>
        <p:grpSpPr>
          <a:xfrm>
            <a:off x="4469012" y="3943034"/>
            <a:ext cx="206046" cy="339995"/>
            <a:chOff x="2220125" y="238125"/>
            <a:chExt cx="3179725" cy="5238750"/>
          </a:xfrm>
        </p:grpSpPr>
        <p:sp>
          <p:nvSpPr>
            <p:cNvPr id="113" name="Google Shape;113;p15"/>
            <p:cNvSpPr/>
            <p:nvPr/>
          </p:nvSpPr>
          <p:spPr>
            <a:xfrm>
              <a:off x="3184450" y="4251875"/>
              <a:ext cx="1251075" cy="1225000"/>
            </a:xfrm>
            <a:custGeom>
              <a:rect b="b" l="l" r="r" t="t"/>
              <a:pathLst>
                <a:path extrusionOk="0" h="49000" w="50043">
                  <a:moveTo>
                    <a:pt x="19809" y="1"/>
                  </a:moveTo>
                  <a:lnTo>
                    <a:pt x="15639" y="2086"/>
                  </a:lnTo>
                  <a:lnTo>
                    <a:pt x="11469" y="4171"/>
                  </a:lnTo>
                  <a:lnTo>
                    <a:pt x="7298" y="7299"/>
                  </a:lnTo>
                  <a:lnTo>
                    <a:pt x="4171" y="10426"/>
                  </a:lnTo>
                  <a:lnTo>
                    <a:pt x="2086" y="14596"/>
                  </a:lnTo>
                  <a:lnTo>
                    <a:pt x="1043" y="19809"/>
                  </a:lnTo>
                  <a:lnTo>
                    <a:pt x="1" y="23979"/>
                  </a:lnTo>
                  <a:lnTo>
                    <a:pt x="1043" y="29192"/>
                  </a:lnTo>
                  <a:lnTo>
                    <a:pt x="2086" y="34404"/>
                  </a:lnTo>
                  <a:lnTo>
                    <a:pt x="4171" y="38575"/>
                  </a:lnTo>
                  <a:lnTo>
                    <a:pt x="7298" y="41702"/>
                  </a:lnTo>
                  <a:lnTo>
                    <a:pt x="11469" y="44830"/>
                  </a:lnTo>
                  <a:lnTo>
                    <a:pt x="15639" y="46915"/>
                  </a:lnTo>
                  <a:lnTo>
                    <a:pt x="19809" y="47957"/>
                  </a:lnTo>
                  <a:lnTo>
                    <a:pt x="25022" y="49000"/>
                  </a:lnTo>
                  <a:lnTo>
                    <a:pt x="30234" y="47957"/>
                  </a:lnTo>
                  <a:lnTo>
                    <a:pt x="34404" y="46915"/>
                  </a:lnTo>
                  <a:lnTo>
                    <a:pt x="38574" y="44830"/>
                  </a:lnTo>
                  <a:lnTo>
                    <a:pt x="42745" y="41702"/>
                  </a:lnTo>
                  <a:lnTo>
                    <a:pt x="45872" y="38575"/>
                  </a:lnTo>
                  <a:lnTo>
                    <a:pt x="47957" y="34404"/>
                  </a:lnTo>
                  <a:lnTo>
                    <a:pt x="49000" y="29192"/>
                  </a:lnTo>
                  <a:lnTo>
                    <a:pt x="50042" y="23979"/>
                  </a:lnTo>
                  <a:lnTo>
                    <a:pt x="49000" y="19809"/>
                  </a:lnTo>
                  <a:lnTo>
                    <a:pt x="47957" y="14596"/>
                  </a:lnTo>
                  <a:lnTo>
                    <a:pt x="45872" y="10426"/>
                  </a:lnTo>
                  <a:lnTo>
                    <a:pt x="42745" y="7299"/>
                  </a:lnTo>
                  <a:lnTo>
                    <a:pt x="38574" y="4171"/>
                  </a:lnTo>
                  <a:lnTo>
                    <a:pt x="34404" y="2086"/>
                  </a:lnTo>
                  <a:lnTo>
                    <a:pt x="30234" y="1"/>
                  </a:lnTo>
                  <a:close/>
                </a:path>
              </a:pathLst>
            </a:custGeom>
            <a:solidFill>
              <a:srgbClr val="FFC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220125" y="238125"/>
              <a:ext cx="3179725" cy="3701025"/>
            </a:xfrm>
            <a:custGeom>
              <a:rect b="b" l="l" r="r" t="t"/>
              <a:pathLst>
                <a:path extrusionOk="0" h="148041" w="127189">
                  <a:moveTo>
                    <a:pt x="57339" y="0"/>
                  </a:moveTo>
                  <a:lnTo>
                    <a:pt x="51084" y="1043"/>
                  </a:lnTo>
                  <a:lnTo>
                    <a:pt x="44829" y="2085"/>
                  </a:lnTo>
                  <a:lnTo>
                    <a:pt x="38574" y="4170"/>
                  </a:lnTo>
                  <a:lnTo>
                    <a:pt x="28148" y="10425"/>
                  </a:lnTo>
                  <a:lnTo>
                    <a:pt x="18766" y="18766"/>
                  </a:lnTo>
                  <a:lnTo>
                    <a:pt x="10425" y="28149"/>
                  </a:lnTo>
                  <a:lnTo>
                    <a:pt x="5213" y="38574"/>
                  </a:lnTo>
                  <a:lnTo>
                    <a:pt x="2085" y="44829"/>
                  </a:lnTo>
                  <a:lnTo>
                    <a:pt x="1043" y="51084"/>
                  </a:lnTo>
                  <a:lnTo>
                    <a:pt x="0" y="57340"/>
                  </a:lnTo>
                  <a:lnTo>
                    <a:pt x="0" y="63595"/>
                  </a:lnTo>
                  <a:lnTo>
                    <a:pt x="0" y="69850"/>
                  </a:lnTo>
                  <a:lnTo>
                    <a:pt x="48999" y="69850"/>
                  </a:lnTo>
                  <a:lnTo>
                    <a:pt x="48999" y="63595"/>
                  </a:lnTo>
                  <a:lnTo>
                    <a:pt x="50042" y="57340"/>
                  </a:lnTo>
                  <a:lnTo>
                    <a:pt x="53169" y="53169"/>
                  </a:lnTo>
                  <a:lnTo>
                    <a:pt x="58382" y="50042"/>
                  </a:lnTo>
                  <a:lnTo>
                    <a:pt x="63595" y="48999"/>
                  </a:lnTo>
                  <a:lnTo>
                    <a:pt x="69850" y="50042"/>
                  </a:lnTo>
                  <a:lnTo>
                    <a:pt x="74020" y="53169"/>
                  </a:lnTo>
                  <a:lnTo>
                    <a:pt x="77147" y="57340"/>
                  </a:lnTo>
                  <a:lnTo>
                    <a:pt x="78190" y="63595"/>
                  </a:lnTo>
                  <a:lnTo>
                    <a:pt x="78190" y="66722"/>
                  </a:lnTo>
                  <a:lnTo>
                    <a:pt x="77147" y="69850"/>
                  </a:lnTo>
                  <a:lnTo>
                    <a:pt x="75062" y="71935"/>
                  </a:lnTo>
                  <a:lnTo>
                    <a:pt x="72977" y="75063"/>
                  </a:lnTo>
                  <a:lnTo>
                    <a:pt x="38574" y="104254"/>
                  </a:lnTo>
                  <a:lnTo>
                    <a:pt x="38574" y="148040"/>
                  </a:lnTo>
                  <a:lnTo>
                    <a:pt x="88615" y="148040"/>
                  </a:lnTo>
                  <a:lnTo>
                    <a:pt x="88615" y="126147"/>
                  </a:lnTo>
                  <a:lnTo>
                    <a:pt x="105296" y="112594"/>
                  </a:lnTo>
                  <a:lnTo>
                    <a:pt x="110508" y="107381"/>
                  </a:lnTo>
                  <a:lnTo>
                    <a:pt x="114679" y="102169"/>
                  </a:lnTo>
                  <a:lnTo>
                    <a:pt x="118849" y="96956"/>
                  </a:lnTo>
                  <a:lnTo>
                    <a:pt x="121976" y="90701"/>
                  </a:lnTo>
                  <a:lnTo>
                    <a:pt x="124061" y="84446"/>
                  </a:lnTo>
                  <a:lnTo>
                    <a:pt x="126146" y="77148"/>
                  </a:lnTo>
                  <a:lnTo>
                    <a:pt x="127189" y="70893"/>
                  </a:lnTo>
                  <a:lnTo>
                    <a:pt x="127189" y="63595"/>
                  </a:lnTo>
                  <a:lnTo>
                    <a:pt x="127189" y="57340"/>
                  </a:lnTo>
                  <a:lnTo>
                    <a:pt x="126146" y="51084"/>
                  </a:lnTo>
                  <a:lnTo>
                    <a:pt x="125104" y="44829"/>
                  </a:lnTo>
                  <a:lnTo>
                    <a:pt x="123019" y="38574"/>
                  </a:lnTo>
                  <a:lnTo>
                    <a:pt x="116764" y="28149"/>
                  </a:lnTo>
                  <a:lnTo>
                    <a:pt x="108423" y="18766"/>
                  </a:lnTo>
                  <a:lnTo>
                    <a:pt x="99041" y="10425"/>
                  </a:lnTo>
                  <a:lnTo>
                    <a:pt x="88615" y="4170"/>
                  </a:lnTo>
                  <a:lnTo>
                    <a:pt x="82360" y="2085"/>
                  </a:lnTo>
                  <a:lnTo>
                    <a:pt x="76105" y="1043"/>
                  </a:lnTo>
                  <a:lnTo>
                    <a:pt x="69850" y="0"/>
                  </a:lnTo>
                  <a:close/>
                </a:path>
              </a:pathLst>
            </a:custGeom>
            <a:solidFill>
              <a:srgbClr val="FFC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5"/>
          <p:cNvSpPr txBox="1"/>
          <p:nvPr/>
        </p:nvSpPr>
        <p:spPr>
          <a:xfrm>
            <a:off x="1168950" y="1541325"/>
            <a:ext cx="6806100" cy="102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chemeClr val="dk2"/>
                </a:solidFill>
              </a:rPr>
              <a:t>Question Time!</a:t>
            </a:r>
            <a:endParaRPr b="1" sz="48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BLANK_1_1_1_1_1">
    <p:bg>
      <p:bgPr>
        <a:solidFill>
          <a:schemeClr val="dk2"/>
        </a:solidFill>
      </p:bgPr>
    </p:bg>
    <p:spTree>
      <p:nvGrpSpPr>
        <p:cNvPr id="116" name="Shape 116"/>
        <p:cNvGrpSpPr/>
        <p:nvPr/>
      </p:nvGrpSpPr>
      <p:grpSpPr>
        <a:xfrm>
          <a:off x="0" y="0"/>
          <a:ext cx="0" cy="0"/>
          <a:chOff x="0" y="0"/>
          <a:chExt cx="0" cy="0"/>
        </a:xfrm>
      </p:grpSpPr>
      <p:cxnSp>
        <p:nvCxnSpPr>
          <p:cNvPr id="117" name="Google Shape;117;p16"/>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118" name="Google Shape;118;p16"/>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119" name="Google Shape;119;p16"/>
          <p:cNvSpPr txBox="1"/>
          <p:nvPr/>
        </p:nvSpPr>
        <p:spPr>
          <a:xfrm>
            <a:off x="1652625" y="4110725"/>
            <a:ext cx="1268700" cy="32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600" u="none" cap="none" strike="noStrike">
                <a:solidFill>
                  <a:schemeClr val="accent6"/>
                </a:solidFill>
                <a:latin typeface="Roboto Medium"/>
                <a:ea typeface="Roboto Medium"/>
                <a:cs typeface="Roboto Medium"/>
                <a:sym typeface="Roboto Medium"/>
              </a:rPr>
              <a:t>wso</a:t>
            </a:r>
            <a:r>
              <a:rPr lang="en" sz="1600">
                <a:solidFill>
                  <a:schemeClr val="accent6"/>
                </a:solidFill>
                <a:latin typeface="Roboto Medium"/>
                <a:ea typeface="Roboto Medium"/>
                <a:cs typeface="Roboto Medium"/>
                <a:sym typeface="Roboto Medium"/>
              </a:rPr>
              <a:t>2</a:t>
            </a:r>
            <a:r>
              <a:rPr i="0" lang="en" sz="1600" u="none" cap="none" strike="noStrike">
                <a:solidFill>
                  <a:schemeClr val="accent6"/>
                </a:solidFill>
                <a:latin typeface="Roboto Medium"/>
                <a:ea typeface="Roboto Medium"/>
                <a:cs typeface="Roboto Medium"/>
                <a:sym typeface="Roboto Medium"/>
              </a:rPr>
              <a:t>.com</a:t>
            </a:r>
            <a:endParaRPr sz="1600">
              <a:solidFill>
                <a:schemeClr val="accent6"/>
              </a:solidFill>
              <a:latin typeface="Roboto Medium"/>
              <a:ea typeface="Roboto Medium"/>
              <a:cs typeface="Roboto Medium"/>
              <a:sym typeface="Roboto Medium"/>
            </a:endParaRPr>
          </a:p>
        </p:txBody>
      </p:sp>
      <p:pic>
        <p:nvPicPr>
          <p:cNvPr descr="D:\2017\Slide-deck-2017\in-01.png" id="120" name="Google Shape;120;p16">
            <a:hlinkClick r:id="rId2"/>
          </p:cNvPr>
          <p:cNvPicPr preferRelativeResize="0"/>
          <p:nvPr/>
        </p:nvPicPr>
        <p:blipFill rotWithShape="1">
          <a:blip r:embed="rId3">
            <a:alphaModFix/>
          </a:blip>
          <a:srcRect b="0" l="0" r="0" t="0"/>
          <a:stretch/>
        </p:blipFill>
        <p:spPr>
          <a:xfrm>
            <a:off x="4011365" y="4142659"/>
            <a:ext cx="294300" cy="294300"/>
          </a:xfrm>
          <a:prstGeom prst="rect">
            <a:avLst/>
          </a:prstGeom>
          <a:noFill/>
          <a:ln>
            <a:noFill/>
          </a:ln>
        </p:spPr>
      </p:pic>
      <p:pic>
        <p:nvPicPr>
          <p:cNvPr descr="D:\2017\Slide-deck-2017\twitter-01-01.png" id="121" name="Google Shape;121;p16">
            <a:hlinkClick r:id="rId4"/>
          </p:cNvPr>
          <p:cNvPicPr preferRelativeResize="0"/>
          <p:nvPr/>
        </p:nvPicPr>
        <p:blipFill rotWithShape="1">
          <a:blip r:embed="rId5">
            <a:alphaModFix/>
          </a:blip>
          <a:srcRect b="0" l="0" r="0" t="0"/>
          <a:stretch/>
        </p:blipFill>
        <p:spPr>
          <a:xfrm>
            <a:off x="3185961" y="4158572"/>
            <a:ext cx="279900" cy="279900"/>
          </a:xfrm>
          <a:prstGeom prst="rect">
            <a:avLst/>
          </a:prstGeom>
          <a:noFill/>
          <a:ln>
            <a:noFill/>
          </a:ln>
        </p:spPr>
      </p:pic>
      <p:pic>
        <p:nvPicPr>
          <p:cNvPr descr="D:\2017\Slide-deck-2017\yt-01.png" id="122" name="Google Shape;122;p16">
            <a:hlinkClick r:id="rId6"/>
          </p:cNvPr>
          <p:cNvPicPr preferRelativeResize="0"/>
          <p:nvPr/>
        </p:nvPicPr>
        <p:blipFill rotWithShape="1">
          <a:blip r:embed="rId7">
            <a:alphaModFix/>
          </a:blip>
          <a:srcRect b="0" l="0" r="0" t="0"/>
          <a:stretch/>
        </p:blipFill>
        <p:spPr>
          <a:xfrm>
            <a:off x="4460421" y="4156568"/>
            <a:ext cx="294300" cy="294300"/>
          </a:xfrm>
          <a:prstGeom prst="rect">
            <a:avLst/>
          </a:prstGeom>
          <a:noFill/>
          <a:ln>
            <a:noFill/>
          </a:ln>
        </p:spPr>
      </p:pic>
      <p:pic>
        <p:nvPicPr>
          <p:cNvPr descr="D:\2017\Slide-deck-2017\FB-01.png" id="123" name="Google Shape;123;p16">
            <a:hlinkClick r:id="rId8"/>
          </p:cNvPr>
          <p:cNvPicPr preferRelativeResize="0"/>
          <p:nvPr/>
        </p:nvPicPr>
        <p:blipFill rotWithShape="1">
          <a:blip r:embed="rId9">
            <a:alphaModFix/>
          </a:blip>
          <a:srcRect b="0" l="0" r="0" t="0"/>
          <a:stretch/>
        </p:blipFill>
        <p:spPr>
          <a:xfrm>
            <a:off x="3622477" y="4142659"/>
            <a:ext cx="294300" cy="294300"/>
          </a:xfrm>
          <a:prstGeom prst="rect">
            <a:avLst/>
          </a:prstGeom>
          <a:noFill/>
          <a:ln>
            <a:noFill/>
          </a:ln>
        </p:spPr>
      </p:pic>
      <p:cxnSp>
        <p:nvCxnSpPr>
          <p:cNvPr id="124" name="Google Shape;124;p16"/>
          <p:cNvCxnSpPr/>
          <p:nvPr/>
        </p:nvCxnSpPr>
        <p:spPr>
          <a:xfrm>
            <a:off x="6450" y="3657300"/>
            <a:ext cx="9145200" cy="0"/>
          </a:xfrm>
          <a:prstGeom prst="straightConnector1">
            <a:avLst/>
          </a:prstGeom>
          <a:noFill/>
          <a:ln cap="flat" cmpd="sng" w="9525">
            <a:solidFill>
              <a:schemeClr val="accent1"/>
            </a:solidFill>
            <a:prstDash val="solid"/>
            <a:round/>
            <a:headEnd len="med" w="med" type="none"/>
            <a:tailEnd len="med" w="med" type="none"/>
          </a:ln>
        </p:spPr>
      </p:cxnSp>
      <p:sp>
        <p:nvSpPr>
          <p:cNvPr id="125" name="Google Shape;125;p16"/>
          <p:cNvSpPr txBox="1"/>
          <p:nvPr/>
        </p:nvSpPr>
        <p:spPr>
          <a:xfrm>
            <a:off x="1574925" y="1085175"/>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Thanks!</a:t>
            </a:r>
            <a:endParaRPr b="1" sz="6000">
              <a:solidFill>
                <a:schemeClr val="accent3"/>
              </a:solidFill>
              <a:latin typeface="Roboto"/>
              <a:ea typeface="Roboto"/>
              <a:cs typeface="Roboto"/>
              <a:sym typeface="Roboto"/>
            </a:endParaRPr>
          </a:p>
        </p:txBody>
      </p:sp>
      <p:sp>
        <p:nvSpPr>
          <p:cNvPr id="126" name="Google Shape;126;p16"/>
          <p:cNvSpPr/>
          <p:nvPr/>
        </p:nvSpPr>
        <p:spPr>
          <a:xfrm>
            <a:off x="17072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6"/>
          <p:cNvGrpSpPr/>
          <p:nvPr/>
        </p:nvGrpSpPr>
        <p:grpSpPr>
          <a:xfrm>
            <a:off x="1837068" y="3519630"/>
            <a:ext cx="286882" cy="275558"/>
            <a:chOff x="1082975" y="238125"/>
            <a:chExt cx="5454025" cy="5238750"/>
          </a:xfrm>
        </p:grpSpPr>
        <p:sp>
          <p:nvSpPr>
            <p:cNvPr id="128" name="Google Shape;128;p16"/>
            <p:cNvSpPr/>
            <p:nvPr/>
          </p:nvSpPr>
          <p:spPr>
            <a:xfrm>
              <a:off x="1082975" y="2510625"/>
              <a:ext cx="1602725" cy="2966250"/>
            </a:xfrm>
            <a:custGeom>
              <a:rect b="b" l="l" r="r" t="t"/>
              <a:pathLst>
                <a:path extrusionOk="0" h="118650" w="64109">
                  <a:moveTo>
                    <a:pt x="22964" y="1"/>
                  </a:moveTo>
                  <a:lnTo>
                    <a:pt x="18180" y="958"/>
                  </a:lnTo>
                  <a:lnTo>
                    <a:pt x="14353" y="1914"/>
                  </a:lnTo>
                  <a:lnTo>
                    <a:pt x="10525" y="4785"/>
                  </a:lnTo>
                  <a:lnTo>
                    <a:pt x="6698" y="6699"/>
                  </a:lnTo>
                  <a:lnTo>
                    <a:pt x="3827" y="10526"/>
                  </a:lnTo>
                  <a:lnTo>
                    <a:pt x="1914" y="14353"/>
                  </a:lnTo>
                  <a:lnTo>
                    <a:pt x="957" y="18181"/>
                  </a:lnTo>
                  <a:lnTo>
                    <a:pt x="0" y="22965"/>
                  </a:lnTo>
                  <a:lnTo>
                    <a:pt x="0" y="95686"/>
                  </a:lnTo>
                  <a:lnTo>
                    <a:pt x="957" y="100470"/>
                  </a:lnTo>
                  <a:lnTo>
                    <a:pt x="1914" y="105254"/>
                  </a:lnTo>
                  <a:lnTo>
                    <a:pt x="3827" y="109082"/>
                  </a:lnTo>
                  <a:lnTo>
                    <a:pt x="6698" y="111952"/>
                  </a:lnTo>
                  <a:lnTo>
                    <a:pt x="10525" y="114823"/>
                  </a:lnTo>
                  <a:lnTo>
                    <a:pt x="14353" y="116736"/>
                  </a:lnTo>
                  <a:lnTo>
                    <a:pt x="18180" y="118650"/>
                  </a:lnTo>
                  <a:lnTo>
                    <a:pt x="53583" y="118650"/>
                  </a:lnTo>
                  <a:lnTo>
                    <a:pt x="57411" y="117693"/>
                  </a:lnTo>
                  <a:lnTo>
                    <a:pt x="64109" y="113866"/>
                  </a:lnTo>
                  <a:lnTo>
                    <a:pt x="64109" y="1"/>
                  </a:lnTo>
                  <a:close/>
                </a:path>
              </a:pathLst>
            </a:custGeom>
            <a:solidFill>
              <a:srgbClr val="21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900975" y="238125"/>
              <a:ext cx="3636025" cy="5023475"/>
            </a:xfrm>
            <a:custGeom>
              <a:rect b="b" l="l" r="r" t="t"/>
              <a:pathLst>
                <a:path extrusionOk="0" h="200939" w="145441">
                  <a:moveTo>
                    <a:pt x="45929" y="0"/>
                  </a:moveTo>
                  <a:lnTo>
                    <a:pt x="39231" y="957"/>
                  </a:lnTo>
                  <a:lnTo>
                    <a:pt x="33490" y="2871"/>
                  </a:lnTo>
                  <a:lnTo>
                    <a:pt x="28706" y="5741"/>
                  </a:lnTo>
                  <a:lnTo>
                    <a:pt x="27749" y="7655"/>
                  </a:lnTo>
                  <a:lnTo>
                    <a:pt x="27749" y="9568"/>
                  </a:lnTo>
                  <a:lnTo>
                    <a:pt x="27749" y="40188"/>
                  </a:lnTo>
                  <a:lnTo>
                    <a:pt x="957" y="96642"/>
                  </a:lnTo>
                  <a:lnTo>
                    <a:pt x="0" y="97599"/>
                  </a:lnTo>
                  <a:lnTo>
                    <a:pt x="0" y="195197"/>
                  </a:lnTo>
                  <a:lnTo>
                    <a:pt x="5741" y="197111"/>
                  </a:lnTo>
                  <a:lnTo>
                    <a:pt x="12439" y="199025"/>
                  </a:lnTo>
                  <a:lnTo>
                    <a:pt x="18180" y="199982"/>
                  </a:lnTo>
                  <a:lnTo>
                    <a:pt x="22965" y="200938"/>
                  </a:lnTo>
                  <a:lnTo>
                    <a:pt x="106210" y="200938"/>
                  </a:lnTo>
                  <a:lnTo>
                    <a:pt x="110038" y="199982"/>
                  </a:lnTo>
                  <a:lnTo>
                    <a:pt x="113865" y="199025"/>
                  </a:lnTo>
                  <a:lnTo>
                    <a:pt x="119606" y="196154"/>
                  </a:lnTo>
                  <a:lnTo>
                    <a:pt x="122477" y="194240"/>
                  </a:lnTo>
                  <a:lnTo>
                    <a:pt x="124390" y="191370"/>
                  </a:lnTo>
                  <a:lnTo>
                    <a:pt x="126304" y="188499"/>
                  </a:lnTo>
                  <a:lnTo>
                    <a:pt x="127261" y="184672"/>
                  </a:lnTo>
                  <a:lnTo>
                    <a:pt x="127261" y="180845"/>
                  </a:lnTo>
                  <a:lnTo>
                    <a:pt x="127261" y="177974"/>
                  </a:lnTo>
                  <a:lnTo>
                    <a:pt x="126304" y="174147"/>
                  </a:lnTo>
                  <a:lnTo>
                    <a:pt x="125347" y="171276"/>
                  </a:lnTo>
                  <a:lnTo>
                    <a:pt x="130131" y="167449"/>
                  </a:lnTo>
                  <a:lnTo>
                    <a:pt x="133959" y="163621"/>
                  </a:lnTo>
                  <a:lnTo>
                    <a:pt x="135873" y="158837"/>
                  </a:lnTo>
                  <a:lnTo>
                    <a:pt x="136829" y="153096"/>
                  </a:lnTo>
                  <a:lnTo>
                    <a:pt x="135873" y="148312"/>
                  </a:lnTo>
                  <a:lnTo>
                    <a:pt x="134916" y="143527"/>
                  </a:lnTo>
                  <a:lnTo>
                    <a:pt x="138743" y="140657"/>
                  </a:lnTo>
                  <a:lnTo>
                    <a:pt x="142570" y="135873"/>
                  </a:lnTo>
                  <a:lnTo>
                    <a:pt x="145441" y="131088"/>
                  </a:lnTo>
                  <a:lnTo>
                    <a:pt x="145441" y="125347"/>
                  </a:lnTo>
                  <a:lnTo>
                    <a:pt x="145441" y="121520"/>
                  </a:lnTo>
                  <a:lnTo>
                    <a:pt x="144484" y="117692"/>
                  </a:lnTo>
                  <a:lnTo>
                    <a:pt x="142570" y="113865"/>
                  </a:lnTo>
                  <a:lnTo>
                    <a:pt x="139700" y="110995"/>
                  </a:lnTo>
                  <a:lnTo>
                    <a:pt x="142570" y="107167"/>
                  </a:lnTo>
                  <a:lnTo>
                    <a:pt x="144484" y="103340"/>
                  </a:lnTo>
                  <a:lnTo>
                    <a:pt x="145441" y="98555"/>
                  </a:lnTo>
                  <a:lnTo>
                    <a:pt x="145441" y="93771"/>
                  </a:lnTo>
                  <a:lnTo>
                    <a:pt x="144484" y="89944"/>
                  </a:lnTo>
                  <a:lnTo>
                    <a:pt x="143527" y="86116"/>
                  </a:lnTo>
                  <a:lnTo>
                    <a:pt x="140657" y="82289"/>
                  </a:lnTo>
                  <a:lnTo>
                    <a:pt x="137786" y="79418"/>
                  </a:lnTo>
                  <a:lnTo>
                    <a:pt x="134916" y="76548"/>
                  </a:lnTo>
                  <a:lnTo>
                    <a:pt x="131088" y="74634"/>
                  </a:lnTo>
                  <a:lnTo>
                    <a:pt x="126304" y="73677"/>
                  </a:lnTo>
                  <a:lnTo>
                    <a:pt x="121520" y="72721"/>
                  </a:lnTo>
                  <a:lnTo>
                    <a:pt x="66023" y="72721"/>
                  </a:lnTo>
                  <a:lnTo>
                    <a:pt x="70807" y="56454"/>
                  </a:lnTo>
                  <a:lnTo>
                    <a:pt x="71764" y="46886"/>
                  </a:lnTo>
                  <a:lnTo>
                    <a:pt x="72721" y="36360"/>
                  </a:lnTo>
                  <a:lnTo>
                    <a:pt x="71764" y="29662"/>
                  </a:lnTo>
                  <a:lnTo>
                    <a:pt x="69850" y="22964"/>
                  </a:lnTo>
                  <a:lnTo>
                    <a:pt x="66980" y="16266"/>
                  </a:lnTo>
                  <a:lnTo>
                    <a:pt x="63152" y="11482"/>
                  </a:lnTo>
                  <a:lnTo>
                    <a:pt x="59325" y="6698"/>
                  </a:lnTo>
                  <a:lnTo>
                    <a:pt x="54541" y="2871"/>
                  </a:lnTo>
                  <a:lnTo>
                    <a:pt x="49756" y="957"/>
                  </a:lnTo>
                  <a:lnTo>
                    <a:pt x="45929" y="0"/>
                  </a:lnTo>
                  <a:close/>
                </a:path>
              </a:pathLst>
            </a:custGeom>
            <a:solidFill>
              <a:srgbClr val="21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p:cSld name="BLANK_1_1_2">
    <p:bg>
      <p:bgPr>
        <a:solidFill>
          <a:srgbClr val="FFFFFF"/>
        </a:solidFill>
      </p:bgPr>
    </p:bg>
    <p:spTree>
      <p:nvGrpSpPr>
        <p:cNvPr id="130" name="Shape 130"/>
        <p:cNvGrpSpPr/>
        <p:nvPr/>
      </p:nvGrpSpPr>
      <p:grpSpPr>
        <a:xfrm>
          <a:off x="0" y="0"/>
          <a:ext cx="0" cy="0"/>
          <a:chOff x="0" y="0"/>
          <a:chExt cx="0" cy="0"/>
        </a:xfrm>
      </p:grpSpPr>
      <p:sp>
        <p:nvSpPr>
          <p:cNvPr id="131" name="Google Shape;131;p17"/>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17"/>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33" name="Google Shape;133;p17"/>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34" name="Google Shape;134;p17"/>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rtl="0" algn="l">
              <a:lnSpc>
                <a:spcPct val="113000"/>
              </a:lnSpc>
              <a:spcBef>
                <a:spcPts val="0"/>
              </a:spcBef>
              <a:spcAft>
                <a:spcPts val="0"/>
              </a:spcAft>
              <a:buSzPts val="2400"/>
              <a:buNone/>
              <a:defRPr sz="3000">
                <a:solidFill>
                  <a:srgbClr val="434343"/>
                </a:solidFill>
              </a:defRPr>
            </a:lvl1pPr>
            <a:lvl2pPr lvl="1" rtl="0" algn="l">
              <a:lnSpc>
                <a:spcPct val="115000"/>
              </a:lnSpc>
              <a:spcBef>
                <a:spcPts val="0"/>
              </a:spcBef>
              <a:spcAft>
                <a:spcPts val="0"/>
              </a:spcAft>
              <a:buSzPts val="2400"/>
              <a:buNone/>
              <a:defRPr/>
            </a:lvl2pPr>
            <a:lvl3pPr lvl="2" rtl="0" algn="l">
              <a:lnSpc>
                <a:spcPct val="115000"/>
              </a:lnSpc>
              <a:spcBef>
                <a:spcPts val="0"/>
              </a:spcBef>
              <a:spcAft>
                <a:spcPts val="0"/>
              </a:spcAft>
              <a:buSzPts val="2400"/>
              <a:buNone/>
              <a:defRPr/>
            </a:lvl3pPr>
            <a:lvl4pPr lvl="3" rtl="0" algn="l">
              <a:lnSpc>
                <a:spcPct val="115000"/>
              </a:lnSpc>
              <a:spcBef>
                <a:spcPts val="0"/>
              </a:spcBef>
              <a:spcAft>
                <a:spcPts val="0"/>
              </a:spcAft>
              <a:buSzPts val="2400"/>
              <a:buNone/>
              <a:defRPr/>
            </a:lvl4pPr>
            <a:lvl5pPr lvl="4" rtl="0" algn="l">
              <a:lnSpc>
                <a:spcPct val="115000"/>
              </a:lnSpc>
              <a:spcBef>
                <a:spcPts val="0"/>
              </a:spcBef>
              <a:spcAft>
                <a:spcPts val="0"/>
              </a:spcAft>
              <a:buSzPts val="2400"/>
              <a:buNone/>
              <a:defRPr/>
            </a:lvl5pPr>
            <a:lvl6pPr lvl="5" rtl="0" algn="l">
              <a:lnSpc>
                <a:spcPct val="115000"/>
              </a:lnSpc>
              <a:spcBef>
                <a:spcPts val="0"/>
              </a:spcBef>
              <a:spcAft>
                <a:spcPts val="0"/>
              </a:spcAft>
              <a:buSzPts val="2400"/>
              <a:buNone/>
              <a:defRPr/>
            </a:lvl6pPr>
            <a:lvl7pPr lvl="6" rtl="0" algn="l">
              <a:lnSpc>
                <a:spcPct val="115000"/>
              </a:lnSpc>
              <a:spcBef>
                <a:spcPts val="0"/>
              </a:spcBef>
              <a:spcAft>
                <a:spcPts val="0"/>
              </a:spcAft>
              <a:buSzPts val="2400"/>
              <a:buNone/>
              <a:defRPr/>
            </a:lvl7pPr>
            <a:lvl8pPr lvl="7" rtl="0" algn="l">
              <a:lnSpc>
                <a:spcPct val="115000"/>
              </a:lnSpc>
              <a:spcBef>
                <a:spcPts val="0"/>
              </a:spcBef>
              <a:spcAft>
                <a:spcPts val="0"/>
              </a:spcAft>
              <a:buSzPts val="2400"/>
              <a:buNone/>
              <a:defRPr/>
            </a:lvl8pPr>
            <a:lvl9pPr lvl="8" rtl="0" algn="l">
              <a:lnSpc>
                <a:spcPct val="115000"/>
              </a:lnSpc>
              <a:spcBef>
                <a:spcPts val="0"/>
              </a:spcBef>
              <a:spcAft>
                <a:spcPts val="0"/>
              </a:spcAft>
              <a:buSzPts val="2400"/>
              <a:buNone/>
              <a:defRPr/>
            </a:lvl9pPr>
          </a:lstStyle>
          <a:p/>
        </p:txBody>
      </p:sp>
      <p:sp>
        <p:nvSpPr>
          <p:cNvPr id="135" name="Google Shape;135;p17"/>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rt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rtl="0" algn="l">
              <a:lnSpc>
                <a:spcPct val="150000"/>
              </a:lnSpc>
              <a:spcBef>
                <a:spcPts val="0"/>
              </a:spcBef>
              <a:spcAft>
                <a:spcPts val="0"/>
              </a:spcAft>
              <a:buSzPts val="1600"/>
              <a:buNone/>
              <a:defRPr>
                <a:solidFill>
                  <a:srgbClr val="000000"/>
                </a:solidFill>
              </a:defRPr>
            </a:lvl2pPr>
            <a:lvl3pPr lvl="2" rtl="0" algn="l">
              <a:lnSpc>
                <a:spcPct val="150000"/>
              </a:lnSpc>
              <a:spcBef>
                <a:spcPts val="0"/>
              </a:spcBef>
              <a:spcAft>
                <a:spcPts val="0"/>
              </a:spcAft>
              <a:buSzPts val="1400"/>
              <a:buNone/>
              <a:defRPr>
                <a:solidFill>
                  <a:srgbClr val="000000"/>
                </a:solidFill>
              </a:defRPr>
            </a:lvl3pPr>
            <a:lvl4pPr lvl="3" rtl="0" algn="l">
              <a:lnSpc>
                <a:spcPct val="150000"/>
              </a:lnSpc>
              <a:spcBef>
                <a:spcPts val="0"/>
              </a:spcBef>
              <a:spcAft>
                <a:spcPts val="0"/>
              </a:spcAft>
              <a:buSzPts val="1200"/>
              <a:buNone/>
              <a:defRPr>
                <a:solidFill>
                  <a:srgbClr val="000000"/>
                </a:solidFill>
              </a:defRPr>
            </a:lvl4pPr>
            <a:lvl5pPr lvl="4" rtl="0" algn="l">
              <a:lnSpc>
                <a:spcPct val="150000"/>
              </a:lnSpc>
              <a:spcBef>
                <a:spcPts val="0"/>
              </a:spcBef>
              <a:spcAft>
                <a:spcPts val="0"/>
              </a:spcAft>
              <a:buSzPts val="1200"/>
              <a:buNone/>
              <a:defRPr>
                <a:solidFill>
                  <a:srgbClr val="000000"/>
                </a:solidFill>
              </a:defRPr>
            </a:lvl5pPr>
            <a:lvl6pPr lvl="5" rtl="0" algn="l">
              <a:lnSpc>
                <a:spcPct val="150000"/>
              </a:lnSpc>
              <a:spcBef>
                <a:spcPts val="0"/>
              </a:spcBef>
              <a:spcAft>
                <a:spcPts val="0"/>
              </a:spcAft>
              <a:buSzPts val="1200"/>
              <a:buNone/>
              <a:defRPr>
                <a:solidFill>
                  <a:srgbClr val="000000"/>
                </a:solidFill>
              </a:defRPr>
            </a:lvl6pPr>
            <a:lvl7pPr lvl="6" rtl="0" algn="l">
              <a:lnSpc>
                <a:spcPct val="150000"/>
              </a:lnSpc>
              <a:spcBef>
                <a:spcPts val="0"/>
              </a:spcBef>
              <a:spcAft>
                <a:spcPts val="0"/>
              </a:spcAft>
              <a:buSzPts val="1200"/>
              <a:buNone/>
              <a:defRPr>
                <a:solidFill>
                  <a:srgbClr val="000000"/>
                </a:solidFill>
              </a:defRPr>
            </a:lvl7pPr>
            <a:lvl8pPr lvl="7" rtl="0" algn="l">
              <a:lnSpc>
                <a:spcPct val="150000"/>
              </a:lnSpc>
              <a:spcBef>
                <a:spcPts val="0"/>
              </a:spcBef>
              <a:spcAft>
                <a:spcPts val="0"/>
              </a:spcAft>
              <a:buSzPts val="1200"/>
              <a:buNone/>
              <a:defRPr>
                <a:solidFill>
                  <a:srgbClr val="000000"/>
                </a:solidFill>
              </a:defRPr>
            </a:lvl8pPr>
            <a:lvl9pPr lvl="8" rtl="0" algn="l">
              <a:lnSpc>
                <a:spcPct val="150000"/>
              </a:lnSpc>
              <a:spcBef>
                <a:spcPts val="0"/>
              </a:spcBef>
              <a:spcAft>
                <a:spcPts val="0"/>
              </a:spcAft>
              <a:buSzPts val="1200"/>
              <a:buNone/>
              <a:defRPr>
                <a:solidFill>
                  <a:srgbClr val="000000"/>
                </a:solidFill>
              </a:defRPr>
            </a:lvl9pPr>
          </a:lstStyle>
          <a:p/>
        </p:txBody>
      </p:sp>
      <p:sp>
        <p:nvSpPr>
          <p:cNvPr id="136" name="Google Shape;136;p17"/>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rt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rtl="0" algn="l">
              <a:lnSpc>
                <a:spcPct val="150000"/>
              </a:lnSpc>
              <a:spcBef>
                <a:spcPts val="0"/>
              </a:spcBef>
              <a:spcAft>
                <a:spcPts val="0"/>
              </a:spcAft>
              <a:buSzPts val="1600"/>
              <a:buNone/>
              <a:defRPr/>
            </a:lvl2pPr>
            <a:lvl3pPr lvl="2" rtl="0" algn="l">
              <a:lnSpc>
                <a:spcPct val="150000"/>
              </a:lnSpc>
              <a:spcBef>
                <a:spcPts val="0"/>
              </a:spcBef>
              <a:spcAft>
                <a:spcPts val="0"/>
              </a:spcAft>
              <a:buSzPts val="1400"/>
              <a:buNone/>
              <a:defRPr/>
            </a:lvl3pPr>
            <a:lvl4pPr lvl="3" rtl="0" algn="l">
              <a:lnSpc>
                <a:spcPct val="150000"/>
              </a:lnSpc>
              <a:spcBef>
                <a:spcPts val="0"/>
              </a:spcBef>
              <a:spcAft>
                <a:spcPts val="0"/>
              </a:spcAft>
              <a:buSzPts val="1200"/>
              <a:buNone/>
              <a:defRPr/>
            </a:lvl4pPr>
            <a:lvl5pPr lvl="4" rtl="0" algn="l">
              <a:lnSpc>
                <a:spcPct val="150000"/>
              </a:lnSpc>
              <a:spcBef>
                <a:spcPts val="0"/>
              </a:spcBef>
              <a:spcAft>
                <a:spcPts val="0"/>
              </a:spcAft>
              <a:buSzPts val="1200"/>
              <a:buNone/>
              <a:defRPr/>
            </a:lvl5pPr>
            <a:lvl6pPr lvl="5" rtl="0" algn="l">
              <a:lnSpc>
                <a:spcPct val="150000"/>
              </a:lnSpc>
              <a:spcBef>
                <a:spcPts val="0"/>
              </a:spcBef>
              <a:spcAft>
                <a:spcPts val="0"/>
              </a:spcAft>
              <a:buSzPts val="1200"/>
              <a:buNone/>
              <a:defRPr/>
            </a:lvl6pPr>
            <a:lvl7pPr lvl="6" rtl="0" algn="l">
              <a:lnSpc>
                <a:spcPct val="150000"/>
              </a:lnSpc>
              <a:spcBef>
                <a:spcPts val="0"/>
              </a:spcBef>
              <a:spcAft>
                <a:spcPts val="0"/>
              </a:spcAft>
              <a:buSzPts val="1200"/>
              <a:buNone/>
              <a:defRPr/>
            </a:lvl7pPr>
            <a:lvl8pPr lvl="7" rtl="0" algn="l">
              <a:lnSpc>
                <a:spcPct val="150000"/>
              </a:lnSpc>
              <a:spcBef>
                <a:spcPts val="0"/>
              </a:spcBef>
              <a:spcAft>
                <a:spcPts val="0"/>
              </a:spcAft>
              <a:buSzPts val="1200"/>
              <a:buNone/>
              <a:defRPr/>
            </a:lvl8pPr>
            <a:lvl9pPr lvl="8" rtl="0" algn="l">
              <a:lnSpc>
                <a:spcPct val="150000"/>
              </a:lnSpc>
              <a:spcBef>
                <a:spcPts val="0"/>
              </a:spcBef>
              <a:spcAft>
                <a:spcPts val="0"/>
              </a:spcAft>
              <a:buSzPts val="1200"/>
              <a:buNone/>
              <a:defRPr/>
            </a:lvl9pPr>
          </a:lstStyle>
          <a:p/>
        </p:txBody>
      </p:sp>
      <p:sp>
        <p:nvSpPr>
          <p:cNvPr id="137" name="Google Shape;137;p17"/>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rt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rtl="0"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rtl="0"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38" name="Google Shape;138;p17"/>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intro">
  <p:cSld name="CUSTOM">
    <p:spTree>
      <p:nvGrpSpPr>
        <p:cNvPr id="139" name="Shape 139"/>
        <p:cNvGrpSpPr/>
        <p:nvPr/>
      </p:nvGrpSpPr>
      <p:grpSpPr>
        <a:xfrm>
          <a:off x="0" y="0"/>
          <a:ext cx="0" cy="0"/>
          <a:chOff x="0" y="0"/>
          <a:chExt cx="0" cy="0"/>
        </a:xfrm>
      </p:grpSpPr>
      <p:sp>
        <p:nvSpPr>
          <p:cNvPr id="140" name="Google Shape;140;p18"/>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41" name="Google Shape;141;p18"/>
          <p:cNvSpPr txBox="1"/>
          <p:nvPr>
            <p:ph idx="1" type="body"/>
          </p:nvPr>
        </p:nvSpPr>
        <p:spPr>
          <a:xfrm>
            <a:off x="362599" y="1034200"/>
            <a:ext cx="7331400" cy="3494100"/>
          </a:xfrm>
          <a:prstGeom prst="rect">
            <a:avLst/>
          </a:prstGeom>
          <a:noFill/>
          <a:ln>
            <a:noFill/>
          </a:ln>
        </p:spPr>
        <p:txBody>
          <a:bodyPr anchorCtr="0" anchor="t" bIns="91425" lIns="91425" spcFirstLastPara="1" rIns="91425" wrap="square" tIns="91425">
            <a:noAutofit/>
          </a:bodyPr>
          <a:lstStyle>
            <a:lvl1pPr indent="-330200" lvl="0" marL="4572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rtl="0" algn="l">
              <a:lnSpc>
                <a:spcPct val="13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1">
  <p:cSld name="BLANK_1_1_3">
    <p:bg>
      <p:bgPr>
        <a:solidFill>
          <a:srgbClr val="FFFFFF"/>
        </a:solidFill>
      </p:bgPr>
    </p:bg>
    <p:spTree>
      <p:nvGrpSpPr>
        <p:cNvPr id="142" name="Shape 142"/>
        <p:cNvGrpSpPr/>
        <p:nvPr/>
      </p:nvGrpSpPr>
      <p:grpSpPr>
        <a:xfrm>
          <a:off x="0" y="0"/>
          <a:ext cx="0" cy="0"/>
          <a:chOff x="0" y="0"/>
          <a:chExt cx="0" cy="0"/>
        </a:xfrm>
      </p:grpSpPr>
      <p:sp>
        <p:nvSpPr>
          <p:cNvPr id="143" name="Google Shape;143;p19"/>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p19"/>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45" name="Google Shape;145;p19"/>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46" name="Google Shape;146;p19"/>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rtl="0" algn="l">
              <a:lnSpc>
                <a:spcPct val="113000"/>
              </a:lnSpc>
              <a:spcBef>
                <a:spcPts val="0"/>
              </a:spcBef>
              <a:spcAft>
                <a:spcPts val="0"/>
              </a:spcAft>
              <a:buSzPts val="2400"/>
              <a:buNone/>
              <a:defRPr sz="3000">
                <a:solidFill>
                  <a:srgbClr val="434343"/>
                </a:solidFill>
              </a:defRPr>
            </a:lvl1pPr>
            <a:lvl2pPr lvl="1" rtl="0" algn="l">
              <a:lnSpc>
                <a:spcPct val="115000"/>
              </a:lnSpc>
              <a:spcBef>
                <a:spcPts val="0"/>
              </a:spcBef>
              <a:spcAft>
                <a:spcPts val="0"/>
              </a:spcAft>
              <a:buSzPts val="2400"/>
              <a:buNone/>
              <a:defRPr/>
            </a:lvl2pPr>
            <a:lvl3pPr lvl="2" rtl="0" algn="l">
              <a:lnSpc>
                <a:spcPct val="115000"/>
              </a:lnSpc>
              <a:spcBef>
                <a:spcPts val="0"/>
              </a:spcBef>
              <a:spcAft>
                <a:spcPts val="0"/>
              </a:spcAft>
              <a:buSzPts val="2400"/>
              <a:buNone/>
              <a:defRPr/>
            </a:lvl3pPr>
            <a:lvl4pPr lvl="3" rtl="0" algn="l">
              <a:lnSpc>
                <a:spcPct val="115000"/>
              </a:lnSpc>
              <a:spcBef>
                <a:spcPts val="0"/>
              </a:spcBef>
              <a:spcAft>
                <a:spcPts val="0"/>
              </a:spcAft>
              <a:buSzPts val="2400"/>
              <a:buNone/>
              <a:defRPr/>
            </a:lvl4pPr>
            <a:lvl5pPr lvl="4" rtl="0" algn="l">
              <a:lnSpc>
                <a:spcPct val="115000"/>
              </a:lnSpc>
              <a:spcBef>
                <a:spcPts val="0"/>
              </a:spcBef>
              <a:spcAft>
                <a:spcPts val="0"/>
              </a:spcAft>
              <a:buSzPts val="2400"/>
              <a:buNone/>
              <a:defRPr/>
            </a:lvl5pPr>
            <a:lvl6pPr lvl="5" rtl="0" algn="l">
              <a:lnSpc>
                <a:spcPct val="115000"/>
              </a:lnSpc>
              <a:spcBef>
                <a:spcPts val="0"/>
              </a:spcBef>
              <a:spcAft>
                <a:spcPts val="0"/>
              </a:spcAft>
              <a:buSzPts val="2400"/>
              <a:buNone/>
              <a:defRPr/>
            </a:lvl6pPr>
            <a:lvl7pPr lvl="6" rtl="0" algn="l">
              <a:lnSpc>
                <a:spcPct val="115000"/>
              </a:lnSpc>
              <a:spcBef>
                <a:spcPts val="0"/>
              </a:spcBef>
              <a:spcAft>
                <a:spcPts val="0"/>
              </a:spcAft>
              <a:buSzPts val="2400"/>
              <a:buNone/>
              <a:defRPr/>
            </a:lvl7pPr>
            <a:lvl8pPr lvl="7" rtl="0" algn="l">
              <a:lnSpc>
                <a:spcPct val="115000"/>
              </a:lnSpc>
              <a:spcBef>
                <a:spcPts val="0"/>
              </a:spcBef>
              <a:spcAft>
                <a:spcPts val="0"/>
              </a:spcAft>
              <a:buSzPts val="2400"/>
              <a:buNone/>
              <a:defRPr/>
            </a:lvl8pPr>
            <a:lvl9pPr lvl="8" rtl="0" algn="l">
              <a:lnSpc>
                <a:spcPct val="115000"/>
              </a:lnSpc>
              <a:spcBef>
                <a:spcPts val="0"/>
              </a:spcBef>
              <a:spcAft>
                <a:spcPts val="0"/>
              </a:spcAft>
              <a:buSzPts val="2400"/>
              <a:buNone/>
              <a:defRPr/>
            </a:lvl9pPr>
          </a:lstStyle>
          <a:p/>
        </p:txBody>
      </p:sp>
      <p:sp>
        <p:nvSpPr>
          <p:cNvPr id="147" name="Google Shape;147;p19"/>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rt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rtl="0" algn="l">
              <a:lnSpc>
                <a:spcPct val="150000"/>
              </a:lnSpc>
              <a:spcBef>
                <a:spcPts val="0"/>
              </a:spcBef>
              <a:spcAft>
                <a:spcPts val="0"/>
              </a:spcAft>
              <a:buSzPts val="1600"/>
              <a:buNone/>
              <a:defRPr>
                <a:solidFill>
                  <a:srgbClr val="000000"/>
                </a:solidFill>
              </a:defRPr>
            </a:lvl2pPr>
            <a:lvl3pPr lvl="2" rtl="0" algn="l">
              <a:lnSpc>
                <a:spcPct val="150000"/>
              </a:lnSpc>
              <a:spcBef>
                <a:spcPts val="0"/>
              </a:spcBef>
              <a:spcAft>
                <a:spcPts val="0"/>
              </a:spcAft>
              <a:buSzPts val="1400"/>
              <a:buNone/>
              <a:defRPr>
                <a:solidFill>
                  <a:srgbClr val="000000"/>
                </a:solidFill>
              </a:defRPr>
            </a:lvl3pPr>
            <a:lvl4pPr lvl="3" rtl="0" algn="l">
              <a:lnSpc>
                <a:spcPct val="150000"/>
              </a:lnSpc>
              <a:spcBef>
                <a:spcPts val="0"/>
              </a:spcBef>
              <a:spcAft>
                <a:spcPts val="0"/>
              </a:spcAft>
              <a:buSzPts val="1200"/>
              <a:buNone/>
              <a:defRPr>
                <a:solidFill>
                  <a:srgbClr val="000000"/>
                </a:solidFill>
              </a:defRPr>
            </a:lvl4pPr>
            <a:lvl5pPr lvl="4" rtl="0" algn="l">
              <a:lnSpc>
                <a:spcPct val="150000"/>
              </a:lnSpc>
              <a:spcBef>
                <a:spcPts val="0"/>
              </a:spcBef>
              <a:spcAft>
                <a:spcPts val="0"/>
              </a:spcAft>
              <a:buSzPts val="1200"/>
              <a:buNone/>
              <a:defRPr>
                <a:solidFill>
                  <a:srgbClr val="000000"/>
                </a:solidFill>
              </a:defRPr>
            </a:lvl5pPr>
            <a:lvl6pPr lvl="5" rtl="0" algn="l">
              <a:lnSpc>
                <a:spcPct val="150000"/>
              </a:lnSpc>
              <a:spcBef>
                <a:spcPts val="0"/>
              </a:spcBef>
              <a:spcAft>
                <a:spcPts val="0"/>
              </a:spcAft>
              <a:buSzPts val="1200"/>
              <a:buNone/>
              <a:defRPr>
                <a:solidFill>
                  <a:srgbClr val="000000"/>
                </a:solidFill>
              </a:defRPr>
            </a:lvl6pPr>
            <a:lvl7pPr lvl="6" rtl="0" algn="l">
              <a:lnSpc>
                <a:spcPct val="150000"/>
              </a:lnSpc>
              <a:spcBef>
                <a:spcPts val="0"/>
              </a:spcBef>
              <a:spcAft>
                <a:spcPts val="0"/>
              </a:spcAft>
              <a:buSzPts val="1200"/>
              <a:buNone/>
              <a:defRPr>
                <a:solidFill>
                  <a:srgbClr val="000000"/>
                </a:solidFill>
              </a:defRPr>
            </a:lvl7pPr>
            <a:lvl8pPr lvl="7" rtl="0" algn="l">
              <a:lnSpc>
                <a:spcPct val="150000"/>
              </a:lnSpc>
              <a:spcBef>
                <a:spcPts val="0"/>
              </a:spcBef>
              <a:spcAft>
                <a:spcPts val="0"/>
              </a:spcAft>
              <a:buSzPts val="1200"/>
              <a:buNone/>
              <a:defRPr>
                <a:solidFill>
                  <a:srgbClr val="000000"/>
                </a:solidFill>
              </a:defRPr>
            </a:lvl8pPr>
            <a:lvl9pPr lvl="8" rtl="0" algn="l">
              <a:lnSpc>
                <a:spcPct val="150000"/>
              </a:lnSpc>
              <a:spcBef>
                <a:spcPts val="0"/>
              </a:spcBef>
              <a:spcAft>
                <a:spcPts val="0"/>
              </a:spcAft>
              <a:buSzPts val="1200"/>
              <a:buNone/>
              <a:defRPr>
                <a:solidFill>
                  <a:srgbClr val="000000"/>
                </a:solidFill>
              </a:defRPr>
            </a:lvl9pPr>
          </a:lstStyle>
          <a:p/>
        </p:txBody>
      </p:sp>
      <p:sp>
        <p:nvSpPr>
          <p:cNvPr id="148" name="Google Shape;148;p19"/>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rt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rtl="0" algn="l">
              <a:lnSpc>
                <a:spcPct val="150000"/>
              </a:lnSpc>
              <a:spcBef>
                <a:spcPts val="0"/>
              </a:spcBef>
              <a:spcAft>
                <a:spcPts val="0"/>
              </a:spcAft>
              <a:buSzPts val="1600"/>
              <a:buNone/>
              <a:defRPr/>
            </a:lvl2pPr>
            <a:lvl3pPr lvl="2" rtl="0" algn="l">
              <a:lnSpc>
                <a:spcPct val="150000"/>
              </a:lnSpc>
              <a:spcBef>
                <a:spcPts val="0"/>
              </a:spcBef>
              <a:spcAft>
                <a:spcPts val="0"/>
              </a:spcAft>
              <a:buSzPts val="1400"/>
              <a:buNone/>
              <a:defRPr/>
            </a:lvl3pPr>
            <a:lvl4pPr lvl="3" rtl="0" algn="l">
              <a:lnSpc>
                <a:spcPct val="150000"/>
              </a:lnSpc>
              <a:spcBef>
                <a:spcPts val="0"/>
              </a:spcBef>
              <a:spcAft>
                <a:spcPts val="0"/>
              </a:spcAft>
              <a:buSzPts val="1200"/>
              <a:buNone/>
              <a:defRPr/>
            </a:lvl4pPr>
            <a:lvl5pPr lvl="4" rtl="0" algn="l">
              <a:lnSpc>
                <a:spcPct val="150000"/>
              </a:lnSpc>
              <a:spcBef>
                <a:spcPts val="0"/>
              </a:spcBef>
              <a:spcAft>
                <a:spcPts val="0"/>
              </a:spcAft>
              <a:buSzPts val="1200"/>
              <a:buNone/>
              <a:defRPr/>
            </a:lvl5pPr>
            <a:lvl6pPr lvl="5" rtl="0" algn="l">
              <a:lnSpc>
                <a:spcPct val="150000"/>
              </a:lnSpc>
              <a:spcBef>
                <a:spcPts val="0"/>
              </a:spcBef>
              <a:spcAft>
                <a:spcPts val="0"/>
              </a:spcAft>
              <a:buSzPts val="1200"/>
              <a:buNone/>
              <a:defRPr/>
            </a:lvl6pPr>
            <a:lvl7pPr lvl="6" rtl="0" algn="l">
              <a:lnSpc>
                <a:spcPct val="150000"/>
              </a:lnSpc>
              <a:spcBef>
                <a:spcPts val="0"/>
              </a:spcBef>
              <a:spcAft>
                <a:spcPts val="0"/>
              </a:spcAft>
              <a:buSzPts val="1200"/>
              <a:buNone/>
              <a:defRPr/>
            </a:lvl7pPr>
            <a:lvl8pPr lvl="7" rtl="0" algn="l">
              <a:lnSpc>
                <a:spcPct val="150000"/>
              </a:lnSpc>
              <a:spcBef>
                <a:spcPts val="0"/>
              </a:spcBef>
              <a:spcAft>
                <a:spcPts val="0"/>
              </a:spcAft>
              <a:buSzPts val="1200"/>
              <a:buNone/>
              <a:defRPr/>
            </a:lvl8pPr>
            <a:lvl9pPr lvl="8" rtl="0" algn="l">
              <a:lnSpc>
                <a:spcPct val="150000"/>
              </a:lnSpc>
              <a:spcBef>
                <a:spcPts val="0"/>
              </a:spcBef>
              <a:spcAft>
                <a:spcPts val="0"/>
              </a:spcAft>
              <a:buSzPts val="1200"/>
              <a:buNone/>
              <a:defRPr/>
            </a:lvl9pPr>
          </a:lstStyle>
          <a:p/>
        </p:txBody>
      </p:sp>
      <p:sp>
        <p:nvSpPr>
          <p:cNvPr id="149" name="Google Shape;149;p19"/>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rt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rtl="0"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rtl="0"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50" name="Google Shape;150;p19"/>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resenter Slide">
  <p:cSld name="TITLE_2">
    <p:spTree>
      <p:nvGrpSpPr>
        <p:cNvPr id="18" name="Shape 18"/>
        <p:cNvGrpSpPr/>
        <p:nvPr/>
      </p:nvGrpSpPr>
      <p:grpSpPr>
        <a:xfrm>
          <a:off x="0" y="0"/>
          <a:ext cx="0" cy="0"/>
          <a:chOff x="0" y="0"/>
          <a:chExt cx="0" cy="0"/>
        </a:xfrm>
      </p:grpSpPr>
      <p:cxnSp>
        <p:nvCxnSpPr>
          <p:cNvPr id="19" name="Google Shape;19;p3"/>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20" name="Google Shape;20;p3"/>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21" name="Google Shape;21;p3"/>
          <p:cNvCxnSpPr/>
          <p:nvPr/>
        </p:nvCxnSpPr>
        <p:spPr>
          <a:xfrm>
            <a:off x="0" y="1581150"/>
            <a:ext cx="2397300" cy="0"/>
          </a:xfrm>
          <a:prstGeom prst="straightConnector1">
            <a:avLst/>
          </a:prstGeom>
          <a:noFill/>
          <a:ln cap="flat" cmpd="sng" w="9525">
            <a:solidFill>
              <a:schemeClr val="accent3"/>
            </a:solidFill>
            <a:prstDash val="solid"/>
            <a:round/>
            <a:headEnd len="med" w="med" type="none"/>
            <a:tailEnd len="med" w="med" type="none"/>
          </a:ln>
        </p:spPr>
      </p:cxnSp>
      <p:sp>
        <p:nvSpPr>
          <p:cNvPr id="22" name="Google Shape;22;p3"/>
          <p:cNvSpPr txBox="1"/>
          <p:nvPr/>
        </p:nvSpPr>
        <p:spPr>
          <a:xfrm>
            <a:off x="2358400" y="968950"/>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Hello!</a:t>
            </a:r>
            <a:endParaRPr b="1" sz="6000">
              <a:solidFill>
                <a:schemeClr val="accent3"/>
              </a:solidFill>
              <a:latin typeface="Roboto"/>
              <a:ea typeface="Roboto"/>
              <a:cs typeface="Roboto"/>
              <a:sym typeface="Roboto"/>
            </a:endParaRPr>
          </a:p>
        </p:txBody>
      </p:sp>
      <p:cxnSp>
        <p:nvCxnSpPr>
          <p:cNvPr id="23" name="Google Shape;23;p3"/>
          <p:cNvCxnSpPr/>
          <p:nvPr/>
        </p:nvCxnSpPr>
        <p:spPr>
          <a:xfrm>
            <a:off x="4634150" y="1581150"/>
            <a:ext cx="4551600" cy="0"/>
          </a:xfrm>
          <a:prstGeom prst="straightConnector1">
            <a:avLst/>
          </a:prstGeom>
          <a:noFill/>
          <a:ln cap="flat" cmpd="sng" w="9525">
            <a:solidFill>
              <a:schemeClr val="accent3"/>
            </a:solidFill>
            <a:prstDash val="solid"/>
            <a:round/>
            <a:headEnd len="med" w="med" type="none"/>
            <a:tailEnd len="med" w="med" type="none"/>
          </a:ln>
        </p:spPr>
      </p:cxnSp>
      <p:sp>
        <p:nvSpPr>
          <p:cNvPr id="24" name="Google Shape;24;p3"/>
          <p:cNvSpPr txBox="1"/>
          <p:nvPr>
            <p:ph type="title"/>
          </p:nvPr>
        </p:nvSpPr>
        <p:spPr>
          <a:xfrm>
            <a:off x="2397300" y="2416775"/>
            <a:ext cx="6186300" cy="597600"/>
          </a:xfrm>
          <a:prstGeom prst="rect">
            <a:avLst/>
          </a:prstGeom>
        </p:spPr>
        <p:txBody>
          <a:bodyPr anchorCtr="0" anchor="t" bIns="91425" lIns="91425" spcFirstLastPara="1" rIns="91425" wrap="square" tIns="91425">
            <a:noAutofit/>
          </a:bodyPr>
          <a:lstStyle>
            <a:lvl1pPr lvl="0">
              <a:spcBef>
                <a:spcPts val="0"/>
              </a:spcBef>
              <a:spcAft>
                <a:spcPts val="0"/>
              </a:spcAft>
              <a:buNone/>
              <a:defRPr sz="2800">
                <a:solidFill>
                  <a:srgbClr val="FFFFFF"/>
                </a:solidFill>
                <a:highlight>
                  <a:schemeClr val="accent1"/>
                </a:highlight>
              </a:defRPr>
            </a:lvl1pPr>
            <a:lvl2pPr lvl="1">
              <a:spcBef>
                <a:spcPts val="0"/>
              </a:spcBef>
              <a:spcAft>
                <a:spcPts val="0"/>
              </a:spcAft>
              <a:buNone/>
              <a:defRPr sz="2800"/>
            </a:lvl2pPr>
            <a:lvl3pPr lvl="2">
              <a:spcBef>
                <a:spcPts val="0"/>
              </a:spcBef>
              <a:spcAft>
                <a:spcPts val="0"/>
              </a:spcAft>
              <a:buNone/>
              <a:defRPr sz="2800"/>
            </a:lvl3pPr>
            <a:lvl4pPr lvl="3">
              <a:spcBef>
                <a:spcPts val="0"/>
              </a:spcBef>
              <a:spcAft>
                <a:spcPts val="0"/>
              </a:spcAft>
              <a:buNone/>
              <a:defRPr sz="2800"/>
            </a:lvl4pPr>
            <a:lvl5pPr lvl="4">
              <a:spcBef>
                <a:spcPts val="0"/>
              </a:spcBef>
              <a:spcAft>
                <a:spcPts val="0"/>
              </a:spcAft>
              <a:buNone/>
              <a:defRPr sz="2800"/>
            </a:lvl5pPr>
            <a:lvl6pPr lvl="5">
              <a:spcBef>
                <a:spcPts val="0"/>
              </a:spcBef>
              <a:spcAft>
                <a:spcPts val="0"/>
              </a:spcAft>
              <a:buNone/>
              <a:defRPr sz="2800"/>
            </a:lvl6pPr>
            <a:lvl7pPr lvl="6">
              <a:spcBef>
                <a:spcPts val="0"/>
              </a:spcBef>
              <a:spcAft>
                <a:spcPts val="0"/>
              </a:spcAft>
              <a:buNone/>
              <a:defRPr sz="2800"/>
            </a:lvl7pPr>
            <a:lvl8pPr lvl="7">
              <a:spcBef>
                <a:spcPts val="0"/>
              </a:spcBef>
              <a:spcAft>
                <a:spcPts val="0"/>
              </a:spcAft>
              <a:buNone/>
              <a:defRPr sz="2800"/>
            </a:lvl8pPr>
            <a:lvl9pPr lvl="8">
              <a:spcBef>
                <a:spcPts val="0"/>
              </a:spcBef>
              <a:spcAft>
                <a:spcPts val="0"/>
              </a:spcAft>
              <a:buNone/>
              <a:defRPr sz="2800"/>
            </a:lvl9pPr>
          </a:lstStyle>
          <a:p/>
        </p:txBody>
      </p:sp>
      <p:sp>
        <p:nvSpPr>
          <p:cNvPr id="25" name="Google Shape;25;p3"/>
          <p:cNvSpPr txBox="1"/>
          <p:nvPr>
            <p:ph idx="1" type="subTitle"/>
          </p:nvPr>
        </p:nvSpPr>
        <p:spPr>
          <a:xfrm>
            <a:off x="2397300" y="2994225"/>
            <a:ext cx="5065800" cy="263400"/>
          </a:xfrm>
          <a:prstGeom prst="rect">
            <a:avLst/>
          </a:prstGeom>
        </p:spPr>
        <p:txBody>
          <a:bodyPr anchorCtr="0" anchor="ctr" bIns="91425" lIns="91425" spcFirstLastPara="1" rIns="91425" wrap="square" tIns="91425">
            <a:noAutofit/>
          </a:bodyPr>
          <a:lstStyle>
            <a:lvl1pPr lvl="0">
              <a:lnSpc>
                <a:spcPct val="115000"/>
              </a:lnSpc>
              <a:spcBef>
                <a:spcPts val="600"/>
              </a:spcBef>
              <a:spcAft>
                <a:spcPts val="0"/>
              </a:spcAft>
              <a:buNone/>
              <a:defRPr sz="1300">
                <a:solidFill>
                  <a:schemeClr val="lt1"/>
                </a:solidFill>
                <a:highlight>
                  <a:schemeClr val="accent2"/>
                </a:highlight>
                <a:latin typeface="Roboto Medium"/>
                <a:ea typeface="Roboto Medium"/>
                <a:cs typeface="Roboto Medium"/>
                <a:sym typeface="Roboto Medium"/>
              </a:defRPr>
            </a:lvl1pPr>
            <a:lvl2pPr lvl="1">
              <a:spcBef>
                <a:spcPts val="600"/>
              </a:spcBef>
              <a:spcAft>
                <a:spcPts val="0"/>
              </a:spcAft>
              <a:buNone/>
              <a:defRPr sz="1400">
                <a:solidFill>
                  <a:schemeClr val="lt1"/>
                </a:solidFill>
                <a:latin typeface="Roboto Medium"/>
                <a:ea typeface="Roboto Medium"/>
                <a:cs typeface="Roboto Medium"/>
                <a:sym typeface="Roboto Medium"/>
              </a:defRPr>
            </a:lvl2pPr>
            <a:lvl3pPr lvl="2">
              <a:spcBef>
                <a:spcPts val="600"/>
              </a:spcBef>
              <a:spcAft>
                <a:spcPts val="0"/>
              </a:spcAft>
              <a:buNone/>
              <a:defRPr sz="1400">
                <a:solidFill>
                  <a:schemeClr val="lt1"/>
                </a:solidFill>
                <a:latin typeface="Roboto Medium"/>
                <a:ea typeface="Roboto Medium"/>
                <a:cs typeface="Roboto Medium"/>
                <a:sym typeface="Roboto Medium"/>
              </a:defRPr>
            </a:lvl3pPr>
            <a:lvl4pPr lvl="3">
              <a:spcBef>
                <a:spcPts val="600"/>
              </a:spcBef>
              <a:spcAft>
                <a:spcPts val="0"/>
              </a:spcAft>
              <a:buNone/>
              <a:defRPr sz="1400">
                <a:solidFill>
                  <a:schemeClr val="lt1"/>
                </a:solidFill>
                <a:latin typeface="Roboto Medium"/>
                <a:ea typeface="Roboto Medium"/>
                <a:cs typeface="Roboto Medium"/>
                <a:sym typeface="Roboto Medium"/>
              </a:defRPr>
            </a:lvl4pPr>
            <a:lvl5pPr lvl="4">
              <a:spcBef>
                <a:spcPts val="600"/>
              </a:spcBef>
              <a:spcAft>
                <a:spcPts val="0"/>
              </a:spcAft>
              <a:buNone/>
              <a:defRPr sz="1400">
                <a:solidFill>
                  <a:schemeClr val="lt1"/>
                </a:solidFill>
                <a:latin typeface="Roboto Medium"/>
                <a:ea typeface="Roboto Medium"/>
                <a:cs typeface="Roboto Medium"/>
                <a:sym typeface="Roboto Medium"/>
              </a:defRPr>
            </a:lvl5pPr>
            <a:lvl6pPr lvl="5">
              <a:spcBef>
                <a:spcPts val="600"/>
              </a:spcBef>
              <a:spcAft>
                <a:spcPts val="0"/>
              </a:spcAft>
              <a:buNone/>
              <a:defRPr sz="1400">
                <a:solidFill>
                  <a:schemeClr val="lt1"/>
                </a:solidFill>
                <a:latin typeface="Roboto Medium"/>
                <a:ea typeface="Roboto Medium"/>
                <a:cs typeface="Roboto Medium"/>
                <a:sym typeface="Roboto Medium"/>
              </a:defRPr>
            </a:lvl6pPr>
            <a:lvl7pPr lvl="6">
              <a:spcBef>
                <a:spcPts val="600"/>
              </a:spcBef>
              <a:spcAft>
                <a:spcPts val="0"/>
              </a:spcAft>
              <a:buNone/>
              <a:defRPr sz="1400">
                <a:solidFill>
                  <a:schemeClr val="lt1"/>
                </a:solidFill>
                <a:latin typeface="Roboto Medium"/>
                <a:ea typeface="Roboto Medium"/>
                <a:cs typeface="Roboto Medium"/>
                <a:sym typeface="Roboto Medium"/>
              </a:defRPr>
            </a:lvl7pPr>
            <a:lvl8pPr lvl="7">
              <a:spcBef>
                <a:spcPts val="600"/>
              </a:spcBef>
              <a:spcAft>
                <a:spcPts val="0"/>
              </a:spcAft>
              <a:buNone/>
              <a:defRPr sz="1400">
                <a:solidFill>
                  <a:schemeClr val="lt1"/>
                </a:solidFill>
                <a:latin typeface="Roboto Medium"/>
                <a:ea typeface="Roboto Medium"/>
                <a:cs typeface="Roboto Medium"/>
                <a:sym typeface="Roboto Medium"/>
              </a:defRPr>
            </a:lvl8pPr>
            <a:lvl9pPr lvl="8">
              <a:spcBef>
                <a:spcPts val="600"/>
              </a:spcBef>
              <a:spcAft>
                <a:spcPts val="0"/>
              </a:spcAft>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resenters Slide">
  <p:cSld name="TITLE_2_1">
    <p:spTree>
      <p:nvGrpSpPr>
        <p:cNvPr id="26" name="Shape 26"/>
        <p:cNvGrpSpPr/>
        <p:nvPr/>
      </p:nvGrpSpPr>
      <p:grpSpPr>
        <a:xfrm>
          <a:off x="0" y="0"/>
          <a:ext cx="0" cy="0"/>
          <a:chOff x="0" y="0"/>
          <a:chExt cx="0" cy="0"/>
        </a:xfrm>
      </p:grpSpPr>
      <p:cxnSp>
        <p:nvCxnSpPr>
          <p:cNvPr id="27" name="Google Shape;27;p4"/>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28" name="Google Shape;28;p4"/>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29" name="Google Shape;29;p4"/>
          <p:cNvCxnSpPr/>
          <p:nvPr/>
        </p:nvCxnSpPr>
        <p:spPr>
          <a:xfrm>
            <a:off x="-7650" y="1504950"/>
            <a:ext cx="881100" cy="0"/>
          </a:xfrm>
          <a:prstGeom prst="straightConnector1">
            <a:avLst/>
          </a:prstGeom>
          <a:noFill/>
          <a:ln cap="flat" cmpd="sng" w="9525">
            <a:solidFill>
              <a:schemeClr val="accent3"/>
            </a:solidFill>
            <a:prstDash val="solid"/>
            <a:round/>
            <a:headEnd len="med" w="med" type="none"/>
            <a:tailEnd len="med" w="med" type="none"/>
          </a:ln>
        </p:spPr>
      </p:cxnSp>
      <p:sp>
        <p:nvSpPr>
          <p:cNvPr id="30" name="Google Shape;30;p4"/>
          <p:cNvSpPr txBox="1"/>
          <p:nvPr/>
        </p:nvSpPr>
        <p:spPr>
          <a:xfrm>
            <a:off x="861525" y="892750"/>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Hello!</a:t>
            </a:r>
            <a:endParaRPr b="1" sz="6000">
              <a:solidFill>
                <a:schemeClr val="accent3"/>
              </a:solidFill>
              <a:latin typeface="Roboto"/>
              <a:ea typeface="Roboto"/>
              <a:cs typeface="Roboto"/>
              <a:sym typeface="Roboto"/>
            </a:endParaRPr>
          </a:p>
        </p:txBody>
      </p:sp>
      <p:cxnSp>
        <p:nvCxnSpPr>
          <p:cNvPr id="31" name="Google Shape;31;p4"/>
          <p:cNvCxnSpPr/>
          <p:nvPr/>
        </p:nvCxnSpPr>
        <p:spPr>
          <a:xfrm>
            <a:off x="3101475" y="1504950"/>
            <a:ext cx="6084300" cy="0"/>
          </a:xfrm>
          <a:prstGeom prst="straightConnector1">
            <a:avLst/>
          </a:prstGeom>
          <a:noFill/>
          <a:ln cap="flat" cmpd="sng" w="9525">
            <a:solidFill>
              <a:schemeClr val="accent3"/>
            </a:solidFill>
            <a:prstDash val="solid"/>
            <a:round/>
            <a:headEnd len="med" w="med" type="none"/>
            <a:tailEnd len="med" w="med" type="none"/>
          </a:ln>
        </p:spPr>
      </p:cxnSp>
      <p:sp>
        <p:nvSpPr>
          <p:cNvPr id="32" name="Google Shape;32;p4"/>
          <p:cNvSpPr txBox="1"/>
          <p:nvPr>
            <p:ph type="title"/>
          </p:nvPr>
        </p:nvSpPr>
        <p:spPr>
          <a:xfrm>
            <a:off x="2092500" y="2233425"/>
            <a:ext cx="6186300" cy="597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highlight>
                  <a:schemeClr val="accent1"/>
                </a:highlight>
              </a:defRPr>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33" name="Google Shape;33;p4"/>
          <p:cNvSpPr txBox="1"/>
          <p:nvPr>
            <p:ph idx="1" type="subTitle"/>
          </p:nvPr>
        </p:nvSpPr>
        <p:spPr>
          <a:xfrm>
            <a:off x="2092500" y="2696475"/>
            <a:ext cx="5065800" cy="263400"/>
          </a:xfrm>
          <a:prstGeom prst="rect">
            <a:avLst/>
          </a:prstGeom>
        </p:spPr>
        <p:txBody>
          <a:bodyPr anchorCtr="0" anchor="ctr" bIns="91425" lIns="91425" spcFirstLastPara="1" rIns="91425" wrap="square" tIns="91425">
            <a:noAutofit/>
          </a:bodyPr>
          <a:lstStyle>
            <a:lvl1pPr lvl="0" rtl="0">
              <a:lnSpc>
                <a:spcPct val="115000"/>
              </a:lnSpc>
              <a:spcBef>
                <a:spcPts val="600"/>
              </a:spcBef>
              <a:spcAft>
                <a:spcPts val="0"/>
              </a:spcAft>
              <a:buNone/>
              <a:defRPr sz="1100">
                <a:solidFill>
                  <a:schemeClr val="lt1"/>
                </a:solidFill>
                <a:highlight>
                  <a:schemeClr val="accent2"/>
                </a:highlight>
                <a:latin typeface="Roboto Medium"/>
                <a:ea typeface="Roboto Medium"/>
                <a:cs typeface="Roboto Medium"/>
                <a:sym typeface="Roboto Medium"/>
              </a:defRPr>
            </a:lvl1pPr>
            <a:lvl2pPr lvl="1" rtl="0">
              <a:spcBef>
                <a:spcPts val="600"/>
              </a:spcBef>
              <a:spcAft>
                <a:spcPts val="0"/>
              </a:spcAft>
              <a:buNone/>
              <a:defRPr sz="1400">
                <a:solidFill>
                  <a:schemeClr val="lt1"/>
                </a:solidFill>
                <a:latin typeface="Roboto Medium"/>
                <a:ea typeface="Roboto Medium"/>
                <a:cs typeface="Roboto Medium"/>
                <a:sym typeface="Roboto Medium"/>
              </a:defRPr>
            </a:lvl2pPr>
            <a:lvl3pPr lvl="2" rtl="0">
              <a:spcBef>
                <a:spcPts val="600"/>
              </a:spcBef>
              <a:spcAft>
                <a:spcPts val="0"/>
              </a:spcAft>
              <a:buNone/>
              <a:defRPr sz="1400">
                <a:solidFill>
                  <a:schemeClr val="lt1"/>
                </a:solidFill>
                <a:latin typeface="Roboto Medium"/>
                <a:ea typeface="Roboto Medium"/>
                <a:cs typeface="Roboto Medium"/>
                <a:sym typeface="Roboto Medium"/>
              </a:defRPr>
            </a:lvl3pPr>
            <a:lvl4pPr lvl="3" rtl="0">
              <a:spcBef>
                <a:spcPts val="600"/>
              </a:spcBef>
              <a:spcAft>
                <a:spcPts val="0"/>
              </a:spcAft>
              <a:buNone/>
              <a:defRPr sz="1400">
                <a:solidFill>
                  <a:schemeClr val="lt1"/>
                </a:solidFill>
                <a:latin typeface="Roboto Medium"/>
                <a:ea typeface="Roboto Medium"/>
                <a:cs typeface="Roboto Medium"/>
                <a:sym typeface="Roboto Medium"/>
              </a:defRPr>
            </a:lvl4pPr>
            <a:lvl5pPr lvl="4" rtl="0">
              <a:spcBef>
                <a:spcPts val="600"/>
              </a:spcBef>
              <a:spcAft>
                <a:spcPts val="0"/>
              </a:spcAft>
              <a:buNone/>
              <a:defRPr sz="1400">
                <a:solidFill>
                  <a:schemeClr val="lt1"/>
                </a:solidFill>
                <a:latin typeface="Roboto Medium"/>
                <a:ea typeface="Roboto Medium"/>
                <a:cs typeface="Roboto Medium"/>
                <a:sym typeface="Roboto Medium"/>
              </a:defRPr>
            </a:lvl5pPr>
            <a:lvl6pPr lvl="5" rtl="0">
              <a:spcBef>
                <a:spcPts val="600"/>
              </a:spcBef>
              <a:spcAft>
                <a:spcPts val="0"/>
              </a:spcAft>
              <a:buNone/>
              <a:defRPr sz="1400">
                <a:solidFill>
                  <a:schemeClr val="lt1"/>
                </a:solidFill>
                <a:latin typeface="Roboto Medium"/>
                <a:ea typeface="Roboto Medium"/>
                <a:cs typeface="Roboto Medium"/>
                <a:sym typeface="Roboto Medium"/>
              </a:defRPr>
            </a:lvl6pPr>
            <a:lvl7pPr lvl="6" rtl="0">
              <a:spcBef>
                <a:spcPts val="600"/>
              </a:spcBef>
              <a:spcAft>
                <a:spcPts val="0"/>
              </a:spcAft>
              <a:buNone/>
              <a:defRPr sz="1400">
                <a:solidFill>
                  <a:schemeClr val="lt1"/>
                </a:solidFill>
                <a:latin typeface="Roboto Medium"/>
                <a:ea typeface="Roboto Medium"/>
                <a:cs typeface="Roboto Medium"/>
                <a:sym typeface="Roboto Medium"/>
              </a:defRPr>
            </a:lvl7pPr>
            <a:lvl8pPr lvl="7" rtl="0">
              <a:spcBef>
                <a:spcPts val="600"/>
              </a:spcBef>
              <a:spcAft>
                <a:spcPts val="0"/>
              </a:spcAft>
              <a:buNone/>
              <a:defRPr sz="1400">
                <a:solidFill>
                  <a:schemeClr val="lt1"/>
                </a:solidFill>
                <a:latin typeface="Roboto Medium"/>
                <a:ea typeface="Roboto Medium"/>
                <a:cs typeface="Roboto Medium"/>
                <a:sym typeface="Roboto Medium"/>
              </a:defRPr>
            </a:lvl8pPr>
            <a:lvl9pPr lvl="8" rtl="0">
              <a:spcBef>
                <a:spcPts val="600"/>
              </a:spcBef>
              <a:spcAft>
                <a:spcPts val="0"/>
              </a:spcAft>
              <a:buNone/>
              <a:defRPr sz="1400">
                <a:solidFill>
                  <a:schemeClr val="lt1"/>
                </a:solidFill>
                <a:latin typeface="Roboto Medium"/>
                <a:ea typeface="Roboto Medium"/>
                <a:cs typeface="Roboto Medium"/>
                <a:sym typeface="Roboto Medium"/>
              </a:defRPr>
            </a:lvl9pPr>
          </a:lstStyle>
          <a:p/>
        </p:txBody>
      </p:sp>
      <p:sp>
        <p:nvSpPr>
          <p:cNvPr id="34" name="Google Shape;34;p4"/>
          <p:cNvSpPr txBox="1"/>
          <p:nvPr>
            <p:ph idx="2" type="title"/>
          </p:nvPr>
        </p:nvSpPr>
        <p:spPr>
          <a:xfrm>
            <a:off x="2092500" y="3559500"/>
            <a:ext cx="6186300" cy="597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highlight>
                  <a:schemeClr val="accent1"/>
                </a:highlight>
              </a:defRPr>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35" name="Google Shape;35;p4"/>
          <p:cNvSpPr txBox="1"/>
          <p:nvPr>
            <p:ph idx="3" type="subTitle"/>
          </p:nvPr>
        </p:nvSpPr>
        <p:spPr>
          <a:xfrm>
            <a:off x="2092500" y="4022550"/>
            <a:ext cx="5065800" cy="263400"/>
          </a:xfrm>
          <a:prstGeom prst="rect">
            <a:avLst/>
          </a:prstGeom>
        </p:spPr>
        <p:txBody>
          <a:bodyPr anchorCtr="0" anchor="ctr" bIns="91425" lIns="91425" spcFirstLastPara="1" rIns="91425" wrap="square" tIns="91425">
            <a:noAutofit/>
          </a:bodyPr>
          <a:lstStyle>
            <a:lvl1pPr lvl="0" rtl="0">
              <a:lnSpc>
                <a:spcPct val="115000"/>
              </a:lnSpc>
              <a:spcBef>
                <a:spcPts val="600"/>
              </a:spcBef>
              <a:spcAft>
                <a:spcPts val="0"/>
              </a:spcAft>
              <a:buNone/>
              <a:defRPr sz="1100">
                <a:solidFill>
                  <a:schemeClr val="lt1"/>
                </a:solidFill>
                <a:highlight>
                  <a:schemeClr val="accent2"/>
                </a:highlight>
                <a:latin typeface="Roboto Medium"/>
                <a:ea typeface="Roboto Medium"/>
                <a:cs typeface="Roboto Medium"/>
                <a:sym typeface="Roboto Medium"/>
              </a:defRPr>
            </a:lvl1pPr>
            <a:lvl2pPr lvl="1" rtl="0">
              <a:spcBef>
                <a:spcPts val="600"/>
              </a:spcBef>
              <a:spcAft>
                <a:spcPts val="0"/>
              </a:spcAft>
              <a:buNone/>
              <a:defRPr sz="1400">
                <a:solidFill>
                  <a:schemeClr val="lt1"/>
                </a:solidFill>
                <a:latin typeface="Roboto Medium"/>
                <a:ea typeface="Roboto Medium"/>
                <a:cs typeface="Roboto Medium"/>
                <a:sym typeface="Roboto Medium"/>
              </a:defRPr>
            </a:lvl2pPr>
            <a:lvl3pPr lvl="2" rtl="0">
              <a:spcBef>
                <a:spcPts val="600"/>
              </a:spcBef>
              <a:spcAft>
                <a:spcPts val="0"/>
              </a:spcAft>
              <a:buNone/>
              <a:defRPr sz="1400">
                <a:solidFill>
                  <a:schemeClr val="lt1"/>
                </a:solidFill>
                <a:latin typeface="Roboto Medium"/>
                <a:ea typeface="Roboto Medium"/>
                <a:cs typeface="Roboto Medium"/>
                <a:sym typeface="Roboto Medium"/>
              </a:defRPr>
            </a:lvl3pPr>
            <a:lvl4pPr lvl="3" rtl="0">
              <a:spcBef>
                <a:spcPts val="600"/>
              </a:spcBef>
              <a:spcAft>
                <a:spcPts val="0"/>
              </a:spcAft>
              <a:buNone/>
              <a:defRPr sz="1400">
                <a:solidFill>
                  <a:schemeClr val="lt1"/>
                </a:solidFill>
                <a:latin typeface="Roboto Medium"/>
                <a:ea typeface="Roboto Medium"/>
                <a:cs typeface="Roboto Medium"/>
                <a:sym typeface="Roboto Medium"/>
              </a:defRPr>
            </a:lvl4pPr>
            <a:lvl5pPr lvl="4" rtl="0">
              <a:spcBef>
                <a:spcPts val="600"/>
              </a:spcBef>
              <a:spcAft>
                <a:spcPts val="0"/>
              </a:spcAft>
              <a:buNone/>
              <a:defRPr sz="1400">
                <a:solidFill>
                  <a:schemeClr val="lt1"/>
                </a:solidFill>
                <a:latin typeface="Roboto Medium"/>
                <a:ea typeface="Roboto Medium"/>
                <a:cs typeface="Roboto Medium"/>
                <a:sym typeface="Roboto Medium"/>
              </a:defRPr>
            </a:lvl5pPr>
            <a:lvl6pPr lvl="5" rtl="0">
              <a:spcBef>
                <a:spcPts val="600"/>
              </a:spcBef>
              <a:spcAft>
                <a:spcPts val="0"/>
              </a:spcAft>
              <a:buNone/>
              <a:defRPr sz="1400">
                <a:solidFill>
                  <a:schemeClr val="lt1"/>
                </a:solidFill>
                <a:latin typeface="Roboto Medium"/>
                <a:ea typeface="Roboto Medium"/>
                <a:cs typeface="Roboto Medium"/>
                <a:sym typeface="Roboto Medium"/>
              </a:defRPr>
            </a:lvl6pPr>
            <a:lvl7pPr lvl="6" rtl="0">
              <a:spcBef>
                <a:spcPts val="600"/>
              </a:spcBef>
              <a:spcAft>
                <a:spcPts val="0"/>
              </a:spcAft>
              <a:buNone/>
              <a:defRPr sz="1400">
                <a:solidFill>
                  <a:schemeClr val="lt1"/>
                </a:solidFill>
                <a:latin typeface="Roboto Medium"/>
                <a:ea typeface="Roboto Medium"/>
                <a:cs typeface="Roboto Medium"/>
                <a:sym typeface="Roboto Medium"/>
              </a:defRPr>
            </a:lvl7pPr>
            <a:lvl8pPr lvl="7" rtl="0">
              <a:spcBef>
                <a:spcPts val="600"/>
              </a:spcBef>
              <a:spcAft>
                <a:spcPts val="0"/>
              </a:spcAft>
              <a:buNone/>
              <a:defRPr sz="1400">
                <a:solidFill>
                  <a:schemeClr val="lt1"/>
                </a:solidFill>
                <a:latin typeface="Roboto Medium"/>
                <a:ea typeface="Roboto Medium"/>
                <a:cs typeface="Roboto Medium"/>
                <a:sym typeface="Roboto Medium"/>
              </a:defRPr>
            </a:lvl8pPr>
            <a:lvl9pPr lvl="8" rtl="0">
              <a:spcBef>
                <a:spcPts val="600"/>
              </a:spcBef>
              <a:spcAft>
                <a:spcPts val="0"/>
              </a:spcAft>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TITLE_1">
    <p:bg>
      <p:bgPr>
        <a:solidFill>
          <a:schemeClr val="lt1"/>
        </a:solidFill>
      </p:bgPr>
    </p:bg>
    <p:spTree>
      <p:nvGrpSpPr>
        <p:cNvPr id="36" name="Shape 36"/>
        <p:cNvGrpSpPr/>
        <p:nvPr/>
      </p:nvGrpSpPr>
      <p:grpSpPr>
        <a:xfrm>
          <a:off x="0" y="0"/>
          <a:ext cx="0" cy="0"/>
          <a:chOff x="0" y="0"/>
          <a:chExt cx="0" cy="0"/>
        </a:xfrm>
      </p:grpSpPr>
      <p:cxnSp>
        <p:nvCxnSpPr>
          <p:cNvPr id="37" name="Google Shape;37;p5"/>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38" name="Google Shape;38;p5"/>
          <p:cNvCxnSpPr/>
          <p:nvPr/>
        </p:nvCxnSpPr>
        <p:spPr>
          <a:xfrm>
            <a:off x="-6025" y="3676512"/>
            <a:ext cx="9162000" cy="0"/>
          </a:xfrm>
          <a:prstGeom prst="straightConnector1">
            <a:avLst/>
          </a:prstGeom>
          <a:noFill/>
          <a:ln cap="flat" cmpd="sng" w="9525">
            <a:solidFill>
              <a:schemeClr val="accent1"/>
            </a:solidFill>
            <a:prstDash val="solid"/>
            <a:round/>
            <a:headEnd len="med" w="med" type="none"/>
            <a:tailEnd len="med" w="med" type="none"/>
          </a:ln>
        </p:spPr>
      </p:cxnSp>
      <p:sp>
        <p:nvSpPr>
          <p:cNvPr id="39" name="Google Shape;39;p5"/>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p:txBody>
      </p:sp>
      <p:sp>
        <p:nvSpPr>
          <p:cNvPr id="40" name="Google Shape;40;p5"/>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5400000">
            <a:off x="1301958" y="3578701"/>
            <a:ext cx="226200" cy="195600"/>
          </a:xfrm>
          <a:prstGeom prst="triangl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5"/>
          <p:cNvCxnSpPr/>
          <p:nvPr/>
        </p:nvCxnSpPr>
        <p:spPr>
          <a:xfrm>
            <a:off x="1512850" y="3565650"/>
            <a:ext cx="0" cy="2217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p:cSld name="TITLE_1_1">
    <p:bg>
      <p:bgPr>
        <a:solidFill>
          <a:schemeClr val="accent2"/>
        </a:solidFill>
      </p:bgPr>
    </p:bg>
    <p:spTree>
      <p:nvGrpSpPr>
        <p:cNvPr id="43" name="Shape 43"/>
        <p:cNvGrpSpPr/>
        <p:nvPr/>
      </p:nvGrpSpPr>
      <p:grpSpPr>
        <a:xfrm>
          <a:off x="0" y="0"/>
          <a:ext cx="0" cy="0"/>
          <a:chOff x="0" y="0"/>
          <a:chExt cx="0" cy="0"/>
        </a:xfrm>
      </p:grpSpPr>
      <p:sp>
        <p:nvSpPr>
          <p:cNvPr id="44" name="Google Shape;44;p6"/>
          <p:cNvSpPr txBox="1"/>
          <p:nvPr>
            <p:ph idx="1" type="subTitle"/>
          </p:nvPr>
        </p:nvSpPr>
        <p:spPr>
          <a:xfrm>
            <a:off x="1168950" y="1007925"/>
            <a:ext cx="6806100" cy="2296500"/>
          </a:xfrm>
          <a:prstGeom prst="rect">
            <a:avLst/>
          </a:prstGeom>
        </p:spPr>
        <p:txBody>
          <a:bodyPr anchorCtr="0" anchor="t" bIns="91425" lIns="91425" spcFirstLastPara="1" rIns="91425" wrap="square" tIns="91425">
            <a:noAutofit/>
          </a:bodyPr>
          <a:lstStyle>
            <a:lvl1pPr lvl="0" algn="ctr">
              <a:lnSpc>
                <a:spcPct val="115000"/>
              </a:lnSpc>
              <a:spcBef>
                <a:spcPts val="600"/>
              </a:spcBef>
              <a:spcAft>
                <a:spcPts val="0"/>
              </a:spcAft>
              <a:buNone/>
              <a:defRPr b="1" sz="2800"/>
            </a:lvl1pPr>
            <a:lvl2pPr lvl="1">
              <a:lnSpc>
                <a:spcPct val="115000"/>
              </a:lnSpc>
              <a:spcBef>
                <a:spcPts val="600"/>
              </a:spcBef>
              <a:spcAft>
                <a:spcPts val="0"/>
              </a:spcAft>
              <a:buNone/>
              <a:defRPr b="1" sz="2800"/>
            </a:lvl2pPr>
            <a:lvl3pPr lvl="2">
              <a:lnSpc>
                <a:spcPct val="115000"/>
              </a:lnSpc>
              <a:spcBef>
                <a:spcPts val="600"/>
              </a:spcBef>
              <a:spcAft>
                <a:spcPts val="0"/>
              </a:spcAft>
              <a:buNone/>
              <a:defRPr b="1" sz="2800"/>
            </a:lvl3pPr>
            <a:lvl4pPr lvl="3">
              <a:lnSpc>
                <a:spcPct val="115000"/>
              </a:lnSpc>
              <a:spcBef>
                <a:spcPts val="600"/>
              </a:spcBef>
              <a:spcAft>
                <a:spcPts val="0"/>
              </a:spcAft>
              <a:buNone/>
              <a:defRPr b="1" sz="2800"/>
            </a:lvl4pPr>
            <a:lvl5pPr lvl="4">
              <a:lnSpc>
                <a:spcPct val="115000"/>
              </a:lnSpc>
              <a:spcBef>
                <a:spcPts val="600"/>
              </a:spcBef>
              <a:spcAft>
                <a:spcPts val="0"/>
              </a:spcAft>
              <a:buNone/>
              <a:defRPr b="1" sz="2800"/>
            </a:lvl5pPr>
            <a:lvl6pPr lvl="5">
              <a:lnSpc>
                <a:spcPct val="115000"/>
              </a:lnSpc>
              <a:spcBef>
                <a:spcPts val="600"/>
              </a:spcBef>
              <a:spcAft>
                <a:spcPts val="0"/>
              </a:spcAft>
              <a:buNone/>
              <a:defRPr b="1" sz="2800"/>
            </a:lvl6pPr>
            <a:lvl7pPr lvl="6">
              <a:lnSpc>
                <a:spcPct val="115000"/>
              </a:lnSpc>
              <a:spcBef>
                <a:spcPts val="600"/>
              </a:spcBef>
              <a:spcAft>
                <a:spcPts val="0"/>
              </a:spcAft>
              <a:buNone/>
              <a:defRPr b="1" sz="2800"/>
            </a:lvl7pPr>
            <a:lvl8pPr lvl="7">
              <a:lnSpc>
                <a:spcPct val="115000"/>
              </a:lnSpc>
              <a:spcBef>
                <a:spcPts val="600"/>
              </a:spcBef>
              <a:spcAft>
                <a:spcPts val="0"/>
              </a:spcAft>
              <a:buNone/>
              <a:defRPr b="1" sz="2800"/>
            </a:lvl8pPr>
            <a:lvl9pPr lvl="8">
              <a:lnSpc>
                <a:spcPct val="115000"/>
              </a:lnSpc>
              <a:spcBef>
                <a:spcPts val="600"/>
              </a:spcBef>
              <a:spcAft>
                <a:spcPts val="0"/>
              </a:spcAft>
              <a:buNone/>
              <a:defRPr b="1"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aragraph" type="tx">
  <p:cSld name="TITLE_AND_BODY">
    <p:spTree>
      <p:nvGrpSpPr>
        <p:cNvPr id="45" name="Shape 45"/>
        <p:cNvGrpSpPr/>
        <p:nvPr/>
      </p:nvGrpSpPr>
      <p:grpSpPr>
        <a:xfrm>
          <a:off x="0" y="0"/>
          <a:ext cx="0" cy="0"/>
          <a:chOff x="0" y="0"/>
          <a:chExt cx="0" cy="0"/>
        </a:xfrm>
      </p:grpSpPr>
      <p:cxnSp>
        <p:nvCxnSpPr>
          <p:cNvPr id="46" name="Google Shape;46;p7"/>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47" name="Google Shape;47;p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48" name="Google Shape;48;p7"/>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cxnSp>
        <p:nvCxnSpPr>
          <p:cNvPr id="49" name="Google Shape;49;p7"/>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50" name="Google Shape;50;p7"/>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7"/>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3" name="Shape 53"/>
        <p:cNvGrpSpPr/>
        <p:nvPr/>
      </p:nvGrpSpPr>
      <p:grpSpPr>
        <a:xfrm>
          <a:off x="0" y="0"/>
          <a:ext cx="0" cy="0"/>
          <a:chOff x="0" y="0"/>
          <a:chExt cx="0" cy="0"/>
        </a:xfrm>
      </p:grpSpPr>
      <p:cxnSp>
        <p:nvCxnSpPr>
          <p:cNvPr id="54" name="Google Shape;54;p8"/>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55" name="Google Shape;55;p8"/>
          <p:cNvSpPr txBox="1"/>
          <p:nvPr>
            <p:ph idx="1" type="body"/>
          </p:nvPr>
        </p:nvSpPr>
        <p:spPr>
          <a:xfrm>
            <a:off x="4635900" y="1083075"/>
            <a:ext cx="37548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56" name="Google Shape;56;p8"/>
          <p:cNvSpPr txBox="1"/>
          <p:nvPr>
            <p:ph idx="2" type="body"/>
          </p:nvPr>
        </p:nvSpPr>
        <p:spPr>
          <a:xfrm>
            <a:off x="717750" y="1083075"/>
            <a:ext cx="3580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57" name="Google Shape;57;p8"/>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58" name="Google Shape;58;p8"/>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8"/>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60" name="Google Shape;60;p8"/>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2" name="Shape 62"/>
        <p:cNvGrpSpPr/>
        <p:nvPr/>
      </p:nvGrpSpPr>
      <p:grpSpPr>
        <a:xfrm>
          <a:off x="0" y="0"/>
          <a:ext cx="0" cy="0"/>
          <a:chOff x="0" y="0"/>
          <a:chExt cx="0" cy="0"/>
        </a:xfrm>
      </p:grpSpPr>
      <p:cxnSp>
        <p:nvCxnSpPr>
          <p:cNvPr id="63" name="Google Shape;63;p9"/>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64" name="Google Shape;64;p9"/>
          <p:cNvSpPr txBox="1"/>
          <p:nvPr>
            <p:ph type="title"/>
          </p:nvPr>
        </p:nvSpPr>
        <p:spPr>
          <a:xfrm>
            <a:off x="705825" y="456725"/>
            <a:ext cx="3754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65" name="Google Shape;65;p9"/>
          <p:cNvSpPr txBox="1"/>
          <p:nvPr>
            <p:ph idx="1" type="body"/>
          </p:nvPr>
        </p:nvSpPr>
        <p:spPr>
          <a:xfrm>
            <a:off x="71775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66" name="Google Shape;66;p9"/>
          <p:cNvSpPr txBox="1"/>
          <p:nvPr>
            <p:ph idx="2" type="body"/>
          </p:nvPr>
        </p:nvSpPr>
        <p:spPr>
          <a:xfrm>
            <a:off x="343740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67" name="Google Shape;67;p9"/>
          <p:cNvSpPr txBox="1"/>
          <p:nvPr>
            <p:ph idx="3" type="body"/>
          </p:nvPr>
        </p:nvSpPr>
        <p:spPr>
          <a:xfrm>
            <a:off x="615705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cxnSp>
        <p:nvCxnSpPr>
          <p:cNvPr id="68" name="Google Shape;68;p9"/>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69" name="Google Shape;69;p9"/>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defRPr>
            </a:lvl1pPr>
            <a:lvl2pPr lvl="1" rtl="0" algn="ctr">
              <a:buNone/>
              <a:defRPr sz="700">
                <a:solidFill>
                  <a:schemeClr val="dk2"/>
                </a:solidFill>
              </a:defRPr>
            </a:lvl2pPr>
            <a:lvl3pPr lvl="2" rtl="0" algn="ctr">
              <a:buNone/>
              <a:defRPr sz="700">
                <a:solidFill>
                  <a:schemeClr val="dk2"/>
                </a:solidFill>
              </a:defRPr>
            </a:lvl3pPr>
            <a:lvl4pPr lvl="3" rtl="0" algn="ctr">
              <a:buNone/>
              <a:defRPr sz="700">
                <a:solidFill>
                  <a:schemeClr val="dk2"/>
                </a:solidFill>
              </a:defRPr>
            </a:lvl4pPr>
            <a:lvl5pPr lvl="4" rtl="0" algn="ctr">
              <a:buNone/>
              <a:defRPr sz="700">
                <a:solidFill>
                  <a:schemeClr val="dk2"/>
                </a:solidFill>
              </a:defRPr>
            </a:lvl5pPr>
            <a:lvl6pPr lvl="5" rtl="0" algn="ctr">
              <a:buNone/>
              <a:defRPr sz="700">
                <a:solidFill>
                  <a:schemeClr val="dk2"/>
                </a:solidFill>
              </a:defRPr>
            </a:lvl6pPr>
            <a:lvl7pPr lvl="6" rtl="0" algn="ctr">
              <a:buNone/>
              <a:defRPr sz="700">
                <a:solidFill>
                  <a:schemeClr val="dk2"/>
                </a:solidFill>
              </a:defRPr>
            </a:lvl7pPr>
            <a:lvl8pPr lvl="7" rtl="0" algn="ctr">
              <a:buNone/>
              <a:defRPr sz="700">
                <a:solidFill>
                  <a:schemeClr val="dk2"/>
                </a:solidFill>
              </a:defRPr>
            </a:lvl8pPr>
            <a:lvl9pPr lvl="8" rtl="0" algn="ctr">
              <a:buNone/>
              <a:defRPr sz="700">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
        <p:nvSpPr>
          <p:cNvPr id="71" name="Google Shape;71;p9"/>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cxnSp>
        <p:nvCxnSpPr>
          <p:cNvPr id="73" name="Google Shape;73;p10"/>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74" name="Google Shape;74;p10"/>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75" name="Google Shape;75;p10"/>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defRPr>
            </a:lvl1pPr>
            <a:lvl2pPr lvl="1" rtl="0" algn="ctr">
              <a:buNone/>
              <a:defRPr sz="700">
                <a:solidFill>
                  <a:schemeClr val="dk2"/>
                </a:solidFill>
              </a:defRPr>
            </a:lvl2pPr>
            <a:lvl3pPr lvl="2" rtl="0" algn="ctr">
              <a:buNone/>
              <a:defRPr sz="700">
                <a:solidFill>
                  <a:schemeClr val="dk2"/>
                </a:solidFill>
              </a:defRPr>
            </a:lvl3pPr>
            <a:lvl4pPr lvl="3" rtl="0" algn="ctr">
              <a:buNone/>
              <a:defRPr sz="700">
                <a:solidFill>
                  <a:schemeClr val="dk2"/>
                </a:solidFill>
              </a:defRPr>
            </a:lvl4pPr>
            <a:lvl5pPr lvl="4" rtl="0" algn="ctr">
              <a:buNone/>
              <a:defRPr sz="700">
                <a:solidFill>
                  <a:schemeClr val="dk2"/>
                </a:solidFill>
              </a:defRPr>
            </a:lvl5pPr>
            <a:lvl6pPr lvl="5" rtl="0" algn="ctr">
              <a:buNone/>
              <a:defRPr sz="700">
                <a:solidFill>
                  <a:schemeClr val="dk2"/>
                </a:solidFill>
              </a:defRPr>
            </a:lvl6pPr>
            <a:lvl7pPr lvl="6" rtl="0" algn="ctr">
              <a:buNone/>
              <a:defRPr sz="700">
                <a:solidFill>
                  <a:schemeClr val="dk2"/>
                </a:solidFill>
              </a:defRPr>
            </a:lvl7pPr>
            <a:lvl8pPr lvl="7" rtl="0" algn="ctr">
              <a:buNone/>
              <a:defRPr sz="700">
                <a:solidFill>
                  <a:schemeClr val="dk2"/>
                </a:solidFill>
              </a:defRPr>
            </a:lvl8pPr>
            <a:lvl9pPr lvl="8" rtl="0" algn="ctr">
              <a:buNone/>
              <a:defRPr sz="700">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
        <p:nvSpPr>
          <p:cNvPr id="77" name="Google Shape;77;p10"/>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78" name="Google Shape;78;p10"/>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60025" y="1159275"/>
            <a:ext cx="7500600" cy="3423000"/>
          </a:xfrm>
          <a:prstGeom prst="rect">
            <a:avLst/>
          </a:prstGeom>
          <a:noFill/>
          <a:ln>
            <a:noFill/>
          </a:ln>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Font typeface="Roboto"/>
              <a:buChar char="●"/>
              <a:defRPr sz="1600">
                <a:solidFill>
                  <a:schemeClr val="dk2"/>
                </a:solidFill>
                <a:latin typeface="Roboto"/>
                <a:ea typeface="Roboto"/>
                <a:cs typeface="Roboto"/>
                <a:sym typeface="Roboto"/>
              </a:defRPr>
            </a:lvl1pPr>
            <a:lvl2pPr indent="-317500" lvl="1" marL="914400" rtl="0">
              <a:lnSpc>
                <a:spcPct val="130000"/>
              </a:lnSpc>
              <a:spcBef>
                <a:spcPts val="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1150" lvl="2" marL="1371600" rtl="0">
              <a:lnSpc>
                <a:spcPct val="130000"/>
              </a:lnSpc>
              <a:spcBef>
                <a:spcPts val="600"/>
              </a:spcBef>
              <a:spcAft>
                <a:spcPts val="0"/>
              </a:spcAft>
              <a:buClr>
                <a:schemeClr val="dk2"/>
              </a:buClr>
              <a:buSzPts val="1300"/>
              <a:buFont typeface="Roboto"/>
              <a:buChar char="⦾"/>
              <a:defRPr sz="1300">
                <a:solidFill>
                  <a:schemeClr val="dk2"/>
                </a:solidFill>
                <a:latin typeface="Roboto"/>
                <a:ea typeface="Roboto"/>
                <a:cs typeface="Roboto"/>
                <a:sym typeface="Roboto"/>
              </a:defRPr>
            </a:lvl3pPr>
            <a:lvl4pPr indent="-298450" lvl="3" marL="1828800" rtl="0">
              <a:lnSpc>
                <a:spcPct val="130000"/>
              </a:lnSpc>
              <a:spcBef>
                <a:spcPts val="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2100" lvl="4" marL="2286000" rtl="0">
              <a:lnSpc>
                <a:spcPct val="130000"/>
              </a:lnSpc>
              <a:spcBef>
                <a:spcPts val="600"/>
              </a:spcBef>
              <a:spcAft>
                <a:spcPts val="0"/>
              </a:spcAft>
              <a:buClr>
                <a:schemeClr val="dk2"/>
              </a:buClr>
              <a:buSzPts val="1000"/>
              <a:buFont typeface="Roboto"/>
              <a:buChar char="⊙"/>
              <a:defRPr sz="1000">
                <a:solidFill>
                  <a:schemeClr val="dk2"/>
                </a:solidFill>
                <a:latin typeface="Roboto"/>
                <a:ea typeface="Roboto"/>
                <a:cs typeface="Roboto"/>
                <a:sym typeface="Roboto"/>
              </a:defRPr>
            </a:lvl5pPr>
            <a:lvl6pPr indent="-285750" lvl="5" marL="2743200" rtl="0">
              <a:lnSpc>
                <a:spcPct val="130000"/>
              </a:lnSpc>
              <a:spcBef>
                <a:spcPts val="600"/>
              </a:spcBef>
              <a:spcAft>
                <a:spcPts val="0"/>
              </a:spcAft>
              <a:buClr>
                <a:schemeClr val="dk2"/>
              </a:buClr>
              <a:buSzPts val="900"/>
              <a:buFont typeface="Roboto"/>
              <a:buChar char="⊙"/>
              <a:defRPr sz="900">
                <a:solidFill>
                  <a:schemeClr val="dk2"/>
                </a:solidFill>
                <a:latin typeface="Roboto"/>
                <a:ea typeface="Roboto"/>
                <a:cs typeface="Roboto"/>
                <a:sym typeface="Roboto"/>
              </a:defRPr>
            </a:lvl6pPr>
            <a:lvl7pPr indent="-279400" lvl="6" marL="3200400" rtl="0">
              <a:lnSpc>
                <a:spcPct val="130000"/>
              </a:lnSpc>
              <a:spcBef>
                <a:spcPts val="600"/>
              </a:spcBef>
              <a:spcAft>
                <a:spcPts val="0"/>
              </a:spcAft>
              <a:buClr>
                <a:schemeClr val="dk2"/>
              </a:buClr>
              <a:buSzPts val="800"/>
              <a:buFont typeface="Roboto"/>
              <a:buChar char="⊚"/>
              <a:defRPr sz="800">
                <a:solidFill>
                  <a:schemeClr val="dk2"/>
                </a:solidFill>
                <a:latin typeface="Roboto"/>
                <a:ea typeface="Roboto"/>
                <a:cs typeface="Roboto"/>
                <a:sym typeface="Roboto"/>
              </a:defRPr>
            </a:lvl7pPr>
            <a:lvl8pPr indent="-273050" lvl="7" marL="3657600" rtl="0">
              <a:lnSpc>
                <a:spcPct val="130000"/>
              </a:lnSpc>
              <a:spcBef>
                <a:spcPts val="600"/>
              </a:spcBef>
              <a:spcAft>
                <a:spcPts val="0"/>
              </a:spcAft>
              <a:buClr>
                <a:schemeClr val="dk2"/>
              </a:buClr>
              <a:buSzPts val="700"/>
              <a:buFont typeface="Roboto"/>
              <a:buChar char="⊙"/>
              <a:defRPr sz="700">
                <a:solidFill>
                  <a:schemeClr val="dk2"/>
                </a:solidFill>
                <a:latin typeface="Roboto"/>
                <a:ea typeface="Roboto"/>
                <a:cs typeface="Roboto"/>
                <a:sym typeface="Roboto"/>
              </a:defRPr>
            </a:lvl8pPr>
            <a:lvl9pPr indent="-266700" lvl="8" marL="4114800" rtl="0">
              <a:lnSpc>
                <a:spcPct val="130000"/>
              </a:lnSpc>
              <a:spcBef>
                <a:spcPts val="600"/>
              </a:spcBef>
              <a:spcAft>
                <a:spcPts val="0"/>
              </a:spcAft>
              <a:buClr>
                <a:schemeClr val="dk2"/>
              </a:buClr>
              <a:buSzPts val="600"/>
              <a:buFont typeface="Roboto"/>
              <a:buChar char="⊙"/>
              <a:defRPr sz="600">
                <a:solidFill>
                  <a:schemeClr val="dk2"/>
                </a:solidFill>
                <a:latin typeface="Roboto"/>
                <a:ea typeface="Roboto"/>
                <a:cs typeface="Roboto"/>
                <a:sym typeface="Roboto"/>
              </a:defRPr>
            </a:lvl9pPr>
          </a:lstStyle>
          <a:p/>
        </p:txBody>
      </p:sp>
      <p:sp>
        <p:nvSpPr>
          <p:cNvPr id="7" name="Google Shape;7;p1"/>
          <p:cNvSpPr txBox="1"/>
          <p:nvPr>
            <p:ph type="title"/>
          </p:nvPr>
        </p:nvSpPr>
        <p:spPr>
          <a:xfrm>
            <a:off x="771650" y="479917"/>
            <a:ext cx="6809700" cy="435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1pPr>
            <a:lvl2pPr lvl="1"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2pPr>
            <a:lvl3pPr lvl="2"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3pPr>
            <a:lvl4pPr lvl="3"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4pPr>
            <a:lvl5pPr lvl="4"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5pPr>
            <a:lvl6pPr lvl="5"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6pPr>
            <a:lvl7pPr lvl="6"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7pPr>
            <a:lvl8pPr lvl="7"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8pPr>
            <a:lvl9pPr lvl="8"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apim.docs.wso2.com/en/4.2.0/reference/customize-product/customizations/customizing-the-developer-portal/customize-api-listing/change-default-view/" TargetMode="Externa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apim.docs.wso2.com/en/4.2.0/reference/customize-product/customizations/customizing-the-developer-portal/enabling-or-disabling-api-detail-tabs/" TargetMode="Externa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hyperlink" Target="https://apim.docs.wso2.com/en/4.2.0/reference/customize-product/customizations/customizing-the-developer-portal/override-api-overview-page-per-ap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apim.docs.wso2.com/en/4.2.0/reference/customize-product/customizations/customizing-the-developer-portal/enable-or-disable-rating/" TargetMode="External"/><Relationship Id="rId4" Type="http://schemas.openxmlformats.org/officeDocument/2006/relationships/hyperlink" Target="https://apim.docs.wso2.com/en/4.2.0/reference/customize-product/customizations/customizing-the-developer-portal/enable-or-disable-home-page/" TargetMode="External"/><Relationship Id="rId5" Type="http://schemas.openxmlformats.org/officeDocument/2006/relationships/hyperlink" Target="https://apim.docs.wso2.com/en/4.2.0/reference/customize-product/customizations/customizing-the-developer-portal/enable-or-disable-tag-cloud/" TargetMode="External"/><Relationship Id="rId6" Type="http://schemas.openxmlformats.org/officeDocument/2006/relationships/hyperlink" Target="https://apim.docs.wso2.com/en/4.2.0/reference/customize-product/customizations/customizing-the-developer-portal/enable-or-disable-footer/" TargetMode="External"/><Relationship Id="rId7" Type="http://schemas.openxmlformats.org/officeDocument/2006/relationships/hyperlink" Target="https://apim.docs.wso2.com/en/4.2.0/reference/customize-product/customizations/customizing-the-developer-portal/enable-or-disable-bann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apim.docs.wso2.com/en/4.2.0/reference/customize-product/customizations/customizing-the-developer-portal/enable-or-disable-home-page/" TargetMode="Externa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hyperlink" Target="https://apim.docs.wso2.com/en/4.2.0/reference/customize-product/customizations/customizing-the-developer-portal/styling-api-details-left-men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apim.docs.wso2.com/en/4.2.0/reference/customize-product/customizations/customizing-the-developer-portal/styling-the-logo-and-header/" TargetMode="Externa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apim.docs.wso2.com/en/4.2.0/reference/customize-product/customizations/customizing-the-developer-portal/enabling-or-disabling-self-signup/#enabling-self-signup" TargetMode="External"/><Relationship Id="rId4" Type="http://schemas.openxmlformats.org/officeDocument/2006/relationships/hyperlink" Target="https://apim.docs.wso2.com/en/4.2.0/reference/customize-product/customizations/customizing-the-developer-portal/enabling-or-disabling-self-signup/#disabling-self-signu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apim.docs.wso2.com/en/4.2.0/reference/customize-product/customizations/advanced-ui-customiz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apim.docs.wso2.com/en/4.2.0/reference/customize-product/customizations/customizing-the-developer-portal/overriding-developer-portal-the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apim.docs.wso2.com/en/4.2.0/reference/customize-product/customizations/customizing-the-developer-portal/overriding-developer-portal-theme/" TargetMode="External"/><Relationship Id="rId4" Type="http://schemas.openxmlformats.org/officeDocument/2006/relationships/hyperlink" Target="https://apim.docs.wso2.com/en/4.2.0/reference/customize-product/customizations/customizing-the-developer-portal/overriding-developer-portal-theme/" TargetMode="External"/><Relationship Id="rId5" Type="http://schemas.openxmlformats.org/officeDocument/2006/relationships/hyperlink" Target="https://apim.docs.wso2.com/en/4.2.0/reference/customize-product/customizations/customizing-the-developer-portal/overriding-developer-portal-the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apim.docs.wso2.com/en/4.2.0/reference/customize-product/customizations/customizing-the-developer-portal/overriding-developer-portal-theme/#uploading-devportal-theme-via-the-admin-portal-tenants-only" TargetMode="External"/><Relationship Id="rId4" Type="http://schemas.openxmlformats.org/officeDocument/2006/relationships/image" Target="../media/image21.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apim.docs.wso2.com/en/4.2.0/reference/customize-product/customizations/customizing-the-developer-portal/overriding-developer-portal-theme/#adding-custom-logo-for-the-tenant" TargetMode="Externa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apim.docs.wso2.com/en/4.2.0/reference/customize-product/customizations/customizing-the-developer-portal/overriding-developer-portal-theme/#applying-css-rules-to-change-the-look-and-fee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apim.docs.wso2.com/en/4.2.0/reference/customize-product/customizations/customizing-the-developer-portal/customize-api-listing/api-category-based-grouping/#api-category-based-grouping" TargetMode="Externa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ctrTitle"/>
          </p:nvPr>
        </p:nvSpPr>
        <p:spPr>
          <a:xfrm>
            <a:off x="996625" y="2003900"/>
            <a:ext cx="7321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a:p>
            <a:pPr indent="0" lvl="0" marL="0" rtl="0" algn="l">
              <a:spcBef>
                <a:spcPts val="0"/>
              </a:spcBef>
              <a:spcAft>
                <a:spcPts val="0"/>
              </a:spcAft>
              <a:buClr>
                <a:schemeClr val="dk1"/>
              </a:buClr>
              <a:buSzPts val="1100"/>
              <a:buFont typeface="Arial"/>
              <a:buNone/>
            </a:pPr>
            <a:r>
              <a:rPr lang="en">
                <a:solidFill>
                  <a:schemeClr val="accent6"/>
                </a:solidFill>
              </a:rPr>
              <a:t>WSO2 API Manager </a:t>
            </a:r>
            <a:r>
              <a:rPr lang="en"/>
              <a:t>4</a:t>
            </a:r>
            <a:r>
              <a:rPr lang="en">
                <a:solidFill>
                  <a:schemeClr val="accent6"/>
                </a:solidFill>
              </a:rPr>
              <a:t>.</a:t>
            </a:r>
            <a:r>
              <a:rPr lang="en"/>
              <a:t>2</a:t>
            </a:r>
            <a:r>
              <a:rPr lang="en">
                <a:solidFill>
                  <a:schemeClr val="accent6"/>
                </a:solidFill>
              </a:rPr>
              <a:t>.0 Developer Advanced </a:t>
            </a:r>
            <a:endParaRPr>
              <a:solidFill>
                <a:schemeClr val="accent6"/>
              </a:solidFill>
            </a:endParaRPr>
          </a:p>
        </p:txBody>
      </p:sp>
      <p:sp>
        <p:nvSpPr>
          <p:cNvPr id="156" name="Google Shape;156;p20"/>
          <p:cNvSpPr txBox="1"/>
          <p:nvPr>
            <p:ph idx="4294967295" type="subTitle"/>
          </p:nvPr>
        </p:nvSpPr>
        <p:spPr>
          <a:xfrm>
            <a:off x="996625" y="3030425"/>
            <a:ext cx="3318600" cy="320700"/>
          </a:xfrm>
          <a:prstGeom prst="rect">
            <a:avLst/>
          </a:prstGeom>
          <a:solidFill>
            <a:schemeClr val="accent2"/>
          </a:solidFill>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rPr lang="en"/>
              <a:t>API Manager Branding Extensions </a:t>
            </a:r>
            <a:endParaRPr/>
          </a:p>
        </p:txBody>
      </p:sp>
      <p:sp>
        <p:nvSpPr>
          <p:cNvPr id="157" name="Google Shape;157;p20"/>
          <p:cNvSpPr txBox="1"/>
          <p:nvPr>
            <p:ph idx="1" type="subTitle"/>
          </p:nvPr>
        </p:nvSpPr>
        <p:spPr>
          <a:xfrm>
            <a:off x="1726475" y="3693550"/>
            <a:ext cx="4197000" cy="222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WSO2 Training</a:t>
            </a:r>
            <a:endParaRPr/>
          </a:p>
        </p:txBody>
      </p:sp>
      <p:pic>
        <p:nvPicPr>
          <p:cNvPr id="158" name="Google Shape;158;p20"/>
          <p:cNvPicPr preferRelativeResize="0"/>
          <p:nvPr/>
        </p:nvPicPr>
        <p:blipFill>
          <a:blip r:embed="rId3">
            <a:alphaModFix/>
          </a:blip>
          <a:stretch>
            <a:fillRect/>
          </a:stretch>
        </p:blipFill>
        <p:spPr>
          <a:xfrm>
            <a:off x="7635125" y="4308700"/>
            <a:ext cx="953943" cy="43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Configure UI Components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nvSpPr>
        <p:spPr>
          <a:xfrm>
            <a:off x="3571175" y="4582050"/>
            <a:ext cx="2215800" cy="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Change the Default View</a:t>
            </a:r>
            <a:endParaRPr>
              <a:latin typeface="Roboto"/>
              <a:ea typeface="Roboto"/>
              <a:cs typeface="Roboto"/>
              <a:sym typeface="Roboto"/>
            </a:endParaRPr>
          </a:p>
        </p:txBody>
      </p:sp>
      <p:sp>
        <p:nvSpPr>
          <p:cNvPr id="220" name="Google Shape;220;p30"/>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Change the Default View</a:t>
            </a:r>
            <a:endParaRPr/>
          </a:p>
        </p:txBody>
      </p:sp>
      <p:sp>
        <p:nvSpPr>
          <p:cNvPr id="221" name="Google Shape;221;p30"/>
          <p:cNvSpPr txBox="1"/>
          <p:nvPr>
            <p:ph idx="1" type="body"/>
          </p:nvPr>
        </p:nvSpPr>
        <p:spPr>
          <a:xfrm>
            <a:off x="193575" y="1109950"/>
            <a:ext cx="4087800" cy="34230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Char char="●"/>
            </a:pPr>
            <a:r>
              <a:rPr lang="en" sz="1300"/>
              <a:t>By default the API Listing view is a grid view.</a:t>
            </a:r>
            <a:endParaRPr sz="1300"/>
          </a:p>
          <a:p>
            <a:pPr indent="-304800" lvl="0" marL="457200" rtl="0" algn="l">
              <a:spcBef>
                <a:spcPts val="0"/>
              </a:spcBef>
              <a:spcAft>
                <a:spcPts val="0"/>
              </a:spcAft>
              <a:buSzPts val="1200"/>
              <a:buChar char="●"/>
            </a:pPr>
            <a:r>
              <a:rPr lang="en" sz="1300"/>
              <a:t>If you want to change it to listing do the following change in the </a:t>
            </a:r>
            <a:r>
              <a:rPr b="1" lang="en" sz="1300"/>
              <a:t>userTheme.json</a:t>
            </a:r>
            <a:endParaRPr b="1" sz="1300"/>
          </a:p>
          <a:p>
            <a:pPr indent="0" lvl="0" marL="914400" rtl="0" algn="l">
              <a:spcBef>
                <a:spcPts val="600"/>
              </a:spcBef>
              <a:spcAft>
                <a:spcPts val="0"/>
              </a:spcAft>
              <a:buNone/>
            </a:pPr>
            <a:r>
              <a:t/>
            </a:r>
            <a:endParaRPr sz="1300"/>
          </a:p>
        </p:txBody>
      </p:sp>
      <p:pic>
        <p:nvPicPr>
          <p:cNvPr id="222" name="Google Shape;222;p30"/>
          <p:cNvPicPr preferRelativeResize="0"/>
          <p:nvPr/>
        </p:nvPicPr>
        <p:blipFill>
          <a:blip r:embed="rId4">
            <a:alphaModFix/>
          </a:blip>
          <a:stretch>
            <a:fillRect/>
          </a:stretch>
        </p:blipFill>
        <p:spPr>
          <a:xfrm>
            <a:off x="4317648" y="709075"/>
            <a:ext cx="4332425" cy="3594075"/>
          </a:xfrm>
          <a:prstGeom prst="rect">
            <a:avLst/>
          </a:prstGeom>
          <a:noFill/>
          <a:ln>
            <a:noFill/>
          </a:ln>
        </p:spPr>
      </p:pic>
      <p:sp>
        <p:nvSpPr>
          <p:cNvPr id="223" name="Google Shape;223;p30"/>
          <p:cNvSpPr/>
          <p:nvPr/>
        </p:nvSpPr>
        <p:spPr>
          <a:xfrm>
            <a:off x="947600" y="2832925"/>
            <a:ext cx="2813100" cy="111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"custom": {</a:t>
            </a:r>
            <a:endParaRPr/>
          </a:p>
          <a:p>
            <a:pPr indent="0" lvl="0" marL="0" rtl="0" algn="l">
              <a:spcBef>
                <a:spcPts val="0"/>
              </a:spcBef>
              <a:spcAft>
                <a:spcPts val="0"/>
              </a:spcAft>
              <a:buClr>
                <a:schemeClr val="dk1"/>
              </a:buClr>
              <a:buSzPts val="1100"/>
              <a:buFont typeface="Arial"/>
              <a:buNone/>
            </a:pPr>
            <a:r>
              <a:rPr lang="en"/>
              <a:t>        "defaultApiView" : "list"</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nvSpPr>
        <p:spPr>
          <a:xfrm>
            <a:off x="3049075" y="4734450"/>
            <a:ext cx="3543900" cy="2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Enabling or Disabling API Details Tab</a:t>
            </a:r>
            <a:endParaRPr>
              <a:latin typeface="Roboto"/>
              <a:ea typeface="Roboto"/>
              <a:cs typeface="Roboto"/>
              <a:sym typeface="Roboto"/>
            </a:endParaRPr>
          </a:p>
        </p:txBody>
      </p:sp>
      <p:pic>
        <p:nvPicPr>
          <p:cNvPr id="229" name="Google Shape;229;p31"/>
          <p:cNvPicPr preferRelativeResize="0"/>
          <p:nvPr/>
        </p:nvPicPr>
        <p:blipFill>
          <a:blip r:embed="rId4">
            <a:alphaModFix/>
          </a:blip>
          <a:stretch>
            <a:fillRect/>
          </a:stretch>
        </p:blipFill>
        <p:spPr>
          <a:xfrm>
            <a:off x="392800" y="1798125"/>
            <a:ext cx="5761548" cy="2785401"/>
          </a:xfrm>
          <a:prstGeom prst="rect">
            <a:avLst/>
          </a:prstGeom>
          <a:noFill/>
          <a:ln>
            <a:noFill/>
          </a:ln>
        </p:spPr>
      </p:pic>
      <p:sp>
        <p:nvSpPr>
          <p:cNvPr id="230" name="Google Shape;230;p31"/>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Enabling or Disabling API Details Tab</a:t>
            </a:r>
            <a:endParaRPr/>
          </a:p>
        </p:txBody>
      </p:sp>
      <p:sp>
        <p:nvSpPr>
          <p:cNvPr id="231" name="Google Shape;231;p31"/>
          <p:cNvSpPr txBox="1"/>
          <p:nvPr>
            <p:ph idx="1" type="body"/>
          </p:nvPr>
        </p:nvSpPr>
        <p:spPr>
          <a:xfrm>
            <a:off x="717750" y="892325"/>
            <a:ext cx="7708500" cy="17958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SzPts val="1000"/>
              <a:buChar char="●"/>
            </a:pPr>
            <a:r>
              <a:rPr lang="en" sz="1100"/>
              <a:t>When you go to the API details page all the links (credentials, comments, tryout, sdks, documents) tabs are displayed. You can enable or disable them by configuring the </a:t>
            </a:r>
            <a:r>
              <a:rPr b="1" lang="en" sz="1100"/>
              <a:t>userTheme.json</a:t>
            </a:r>
            <a:r>
              <a:rPr lang="en" sz="1100"/>
              <a:t>.</a:t>
            </a:r>
            <a:endParaRPr sz="1100"/>
          </a:p>
          <a:p>
            <a:pPr indent="0" lvl="0" marL="457200" rtl="0" algn="l">
              <a:spcBef>
                <a:spcPts val="600"/>
              </a:spcBef>
              <a:spcAft>
                <a:spcPts val="0"/>
              </a:spcAft>
              <a:buNone/>
            </a:pPr>
            <a:r>
              <a:t/>
            </a:r>
            <a:endParaRPr sz="1100"/>
          </a:p>
        </p:txBody>
      </p:sp>
      <p:sp>
        <p:nvSpPr>
          <p:cNvPr id="232" name="Google Shape;232;p31"/>
          <p:cNvSpPr/>
          <p:nvPr/>
        </p:nvSpPr>
        <p:spPr>
          <a:xfrm>
            <a:off x="6279225" y="1896225"/>
            <a:ext cx="2306400" cy="219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Clr>
                <a:schemeClr val="dk1"/>
              </a:buClr>
              <a:buSzPts val="1100"/>
              <a:buFont typeface="Arial"/>
              <a:buNone/>
            </a:pPr>
            <a:r>
              <a:rPr lang="en" sz="1100"/>
              <a:t>    "custom": {</a:t>
            </a:r>
            <a:endParaRPr sz="1100"/>
          </a:p>
          <a:p>
            <a:pPr indent="0" lvl="0" marL="0" rtl="0" algn="l">
              <a:spcBef>
                <a:spcPts val="0"/>
              </a:spcBef>
              <a:spcAft>
                <a:spcPts val="0"/>
              </a:spcAft>
              <a:buClr>
                <a:schemeClr val="dk1"/>
              </a:buClr>
              <a:buSzPts val="1100"/>
              <a:buFont typeface="Arial"/>
              <a:buNone/>
            </a:pPr>
            <a:r>
              <a:rPr lang="en" sz="1100"/>
              <a:t>        "apiDetailPages": {</a:t>
            </a:r>
            <a:endParaRPr sz="1100"/>
          </a:p>
          <a:p>
            <a:pPr indent="0" lvl="0" marL="0" rtl="0" algn="l">
              <a:spcBef>
                <a:spcPts val="0"/>
              </a:spcBef>
              <a:spcAft>
                <a:spcPts val="0"/>
              </a:spcAft>
              <a:buClr>
                <a:schemeClr val="dk1"/>
              </a:buClr>
              <a:buSzPts val="1100"/>
              <a:buFont typeface="Arial"/>
              <a:buNone/>
            </a:pPr>
            <a:r>
              <a:rPr lang="en" sz="1100"/>
              <a:t>            "showCredentials": false,</a:t>
            </a:r>
            <a:endParaRPr sz="1100"/>
          </a:p>
          <a:p>
            <a:pPr indent="0" lvl="0" marL="0" rtl="0" algn="l">
              <a:spcBef>
                <a:spcPts val="0"/>
              </a:spcBef>
              <a:spcAft>
                <a:spcPts val="0"/>
              </a:spcAft>
              <a:buClr>
                <a:schemeClr val="dk1"/>
              </a:buClr>
              <a:buSzPts val="1100"/>
              <a:buFont typeface="Arial"/>
              <a:buNone/>
            </a:pPr>
            <a:r>
              <a:rPr lang="en" sz="1100"/>
              <a:t>            "showComments": true,</a:t>
            </a:r>
            <a:endParaRPr sz="1100"/>
          </a:p>
          <a:p>
            <a:pPr indent="0" lvl="0" marL="0" rtl="0" algn="l">
              <a:spcBef>
                <a:spcPts val="0"/>
              </a:spcBef>
              <a:spcAft>
                <a:spcPts val="0"/>
              </a:spcAft>
              <a:buClr>
                <a:schemeClr val="dk1"/>
              </a:buClr>
              <a:buSzPts val="1100"/>
              <a:buFont typeface="Arial"/>
              <a:buNone/>
            </a:pPr>
            <a:r>
              <a:rPr lang="en" sz="1100"/>
              <a:t>            "showTryout": true,</a:t>
            </a:r>
            <a:endParaRPr sz="1100"/>
          </a:p>
          <a:p>
            <a:pPr indent="0" lvl="0" marL="0" rtl="0" algn="l">
              <a:spcBef>
                <a:spcPts val="0"/>
              </a:spcBef>
              <a:spcAft>
                <a:spcPts val="0"/>
              </a:spcAft>
              <a:buClr>
                <a:schemeClr val="dk1"/>
              </a:buClr>
              <a:buSzPts val="1100"/>
              <a:buFont typeface="Arial"/>
              <a:buNone/>
            </a:pPr>
            <a:r>
              <a:rPr lang="en" sz="1100"/>
              <a:t>            "showDocuments": false,</a:t>
            </a:r>
            <a:endParaRPr sz="1100"/>
          </a:p>
          <a:p>
            <a:pPr indent="0" lvl="0" marL="0" rtl="0" algn="l">
              <a:spcBef>
                <a:spcPts val="0"/>
              </a:spcBef>
              <a:spcAft>
                <a:spcPts val="0"/>
              </a:spcAft>
              <a:buClr>
                <a:schemeClr val="dk1"/>
              </a:buClr>
              <a:buSzPts val="1100"/>
              <a:buFont typeface="Arial"/>
              <a:buNone/>
            </a:pPr>
            <a:r>
              <a:rPr lang="en" sz="1100"/>
              <a:t>            "showSdks": false,</a:t>
            </a:r>
            <a:endParaRPr sz="1100"/>
          </a:p>
          <a:p>
            <a:pPr indent="0" lvl="0" marL="0" rtl="0" algn="l">
              <a:spcBef>
                <a:spcPts val="0"/>
              </a:spcBef>
              <a:spcAft>
                <a:spcPts val="0"/>
              </a:spcAft>
              <a:buClr>
                <a:schemeClr val="dk1"/>
              </a:buClr>
              <a:buSzPts val="1100"/>
              <a:buFont typeface="Arial"/>
              <a:buNone/>
            </a:pPr>
            <a:r>
              <a:rPr lang="en" sz="1100"/>
              <a:t>            "onlyShowSdks":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2"/>
          <p:cNvPicPr preferRelativeResize="0"/>
          <p:nvPr/>
        </p:nvPicPr>
        <p:blipFill>
          <a:blip r:embed="rId3">
            <a:alphaModFix/>
          </a:blip>
          <a:stretch>
            <a:fillRect/>
          </a:stretch>
        </p:blipFill>
        <p:spPr>
          <a:xfrm>
            <a:off x="2263175" y="1987900"/>
            <a:ext cx="3099048" cy="2888725"/>
          </a:xfrm>
          <a:prstGeom prst="rect">
            <a:avLst/>
          </a:prstGeom>
          <a:noFill/>
          <a:ln>
            <a:noFill/>
          </a:ln>
        </p:spPr>
      </p:pic>
      <p:sp>
        <p:nvSpPr>
          <p:cNvPr id="238" name="Google Shape;238;p32"/>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Override API Overview Page per API</a:t>
            </a:r>
            <a:endParaRPr/>
          </a:p>
        </p:txBody>
      </p:sp>
      <p:sp>
        <p:nvSpPr>
          <p:cNvPr id="239" name="Google Shape;239;p32"/>
          <p:cNvSpPr txBox="1"/>
          <p:nvPr>
            <p:ph idx="1" type="body"/>
          </p:nvPr>
        </p:nvSpPr>
        <p:spPr>
          <a:xfrm>
            <a:off x="717750" y="930675"/>
            <a:ext cx="7708500" cy="34230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SzPts val="1300"/>
              <a:buChar char="●"/>
            </a:pPr>
            <a:r>
              <a:rPr lang="en" sz="1400"/>
              <a:t>It is possible to display custom overview content for any API by adding a document.</a:t>
            </a:r>
            <a:endParaRPr sz="1400"/>
          </a:p>
          <a:p>
            <a:pPr indent="-311150" lvl="0" marL="457200" rtl="0" algn="l">
              <a:spcBef>
                <a:spcPts val="0"/>
              </a:spcBef>
              <a:spcAft>
                <a:spcPts val="0"/>
              </a:spcAft>
              <a:buSzPts val="1300"/>
              <a:buChar char="●"/>
            </a:pPr>
            <a:r>
              <a:rPr lang="en" sz="1400"/>
              <a:t>Log in to API Publisher and go to the Documents tab of the API you want to override.</a:t>
            </a:r>
            <a:endParaRPr sz="1400"/>
          </a:p>
          <a:p>
            <a:pPr indent="-311150" lvl="0" marL="457200" rtl="0" algn="l">
              <a:spcBef>
                <a:spcPts val="0"/>
              </a:spcBef>
              <a:spcAft>
                <a:spcPts val="0"/>
              </a:spcAft>
              <a:buSzPts val="1300"/>
              <a:buChar char="●"/>
            </a:pPr>
            <a:r>
              <a:rPr lang="en" sz="1400"/>
              <a:t>Create a new document with the following settings.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nvSpPr>
        <p:spPr>
          <a:xfrm>
            <a:off x="97050" y="95325"/>
            <a:ext cx="82860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Following keys can be used within the markdown to get some of the API properties.</a:t>
            </a:r>
            <a:endParaRPr>
              <a:solidFill>
                <a:schemeClr val="dk1"/>
              </a:solidFill>
              <a:latin typeface="Roboto"/>
              <a:ea typeface="Roboto"/>
              <a:cs typeface="Roboto"/>
              <a:sym typeface="Roboto"/>
            </a:endParaRPr>
          </a:p>
        </p:txBody>
      </p:sp>
      <p:pic>
        <p:nvPicPr>
          <p:cNvPr id="245" name="Google Shape;245;p33"/>
          <p:cNvPicPr preferRelativeResize="0"/>
          <p:nvPr/>
        </p:nvPicPr>
        <p:blipFill>
          <a:blip r:embed="rId3">
            <a:alphaModFix/>
          </a:blip>
          <a:stretch>
            <a:fillRect/>
          </a:stretch>
        </p:blipFill>
        <p:spPr>
          <a:xfrm>
            <a:off x="3272351" y="828075"/>
            <a:ext cx="5622198" cy="2691627"/>
          </a:xfrm>
          <a:prstGeom prst="rect">
            <a:avLst/>
          </a:prstGeom>
          <a:noFill/>
          <a:ln>
            <a:noFill/>
          </a:ln>
        </p:spPr>
      </p:pic>
      <p:sp>
        <p:nvSpPr>
          <p:cNvPr id="246" name="Google Shape;246;p33"/>
          <p:cNvSpPr txBox="1"/>
          <p:nvPr/>
        </p:nvSpPr>
        <p:spPr>
          <a:xfrm>
            <a:off x="3272350" y="3741425"/>
            <a:ext cx="55542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The above screen demonstrates the use of the </a:t>
            </a:r>
            <a:r>
              <a:rPr b="1" i="1" lang="en" sz="1300">
                <a:solidFill>
                  <a:schemeClr val="dk1"/>
                </a:solidFill>
                <a:latin typeface="Roboto"/>
                <a:ea typeface="Roboto"/>
                <a:cs typeface="Roboto"/>
                <a:sym typeface="Roboto"/>
              </a:rPr>
              <a:t>name</a:t>
            </a:r>
            <a:r>
              <a:rPr lang="en" sz="1300">
                <a:solidFill>
                  <a:schemeClr val="dk1"/>
                </a:solidFill>
                <a:latin typeface="Roboto"/>
                <a:ea typeface="Roboto"/>
                <a:cs typeface="Roboto"/>
                <a:sym typeface="Roboto"/>
              </a:rPr>
              <a:t> key to display the API name within the markdown content.</a:t>
            </a:r>
            <a:endParaRPr>
              <a:solidFill>
                <a:schemeClr val="dk1"/>
              </a:solidFill>
              <a:latin typeface="Roboto"/>
              <a:ea typeface="Roboto"/>
              <a:cs typeface="Roboto"/>
              <a:sym typeface="Roboto"/>
            </a:endParaRPr>
          </a:p>
        </p:txBody>
      </p:sp>
      <p:pic>
        <p:nvPicPr>
          <p:cNvPr id="247" name="Google Shape;247;p33"/>
          <p:cNvPicPr preferRelativeResize="0"/>
          <p:nvPr/>
        </p:nvPicPr>
        <p:blipFill>
          <a:blip r:embed="rId4">
            <a:alphaModFix/>
          </a:blip>
          <a:stretch>
            <a:fillRect/>
          </a:stretch>
        </p:blipFill>
        <p:spPr>
          <a:xfrm>
            <a:off x="152400" y="925125"/>
            <a:ext cx="2967550" cy="36490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4"/>
          <p:cNvPicPr preferRelativeResize="0"/>
          <p:nvPr/>
        </p:nvPicPr>
        <p:blipFill rotWithShape="1">
          <a:blip r:embed="rId3">
            <a:alphaModFix/>
          </a:blip>
          <a:srcRect b="33954" l="0" r="0" t="0"/>
          <a:stretch/>
        </p:blipFill>
        <p:spPr>
          <a:xfrm>
            <a:off x="1122250" y="87700"/>
            <a:ext cx="2329926" cy="4602924"/>
          </a:xfrm>
          <a:prstGeom prst="rect">
            <a:avLst/>
          </a:prstGeom>
          <a:noFill/>
          <a:ln>
            <a:noFill/>
          </a:ln>
        </p:spPr>
      </p:pic>
      <p:pic>
        <p:nvPicPr>
          <p:cNvPr id="253" name="Google Shape;253;p34"/>
          <p:cNvPicPr preferRelativeResize="0"/>
          <p:nvPr/>
        </p:nvPicPr>
        <p:blipFill rotWithShape="1">
          <a:blip r:embed="rId3">
            <a:alphaModFix/>
          </a:blip>
          <a:srcRect b="0" l="0" r="0" t="66212"/>
          <a:stretch/>
        </p:blipFill>
        <p:spPr>
          <a:xfrm>
            <a:off x="3746475" y="121300"/>
            <a:ext cx="4457100" cy="4504625"/>
          </a:xfrm>
          <a:prstGeom prst="rect">
            <a:avLst/>
          </a:prstGeom>
          <a:noFill/>
          <a:ln>
            <a:noFill/>
          </a:ln>
        </p:spPr>
      </p:pic>
      <p:sp>
        <p:nvSpPr>
          <p:cNvPr id="254" name="Google Shape;254;p34"/>
          <p:cNvSpPr txBox="1"/>
          <p:nvPr/>
        </p:nvSpPr>
        <p:spPr>
          <a:xfrm>
            <a:off x="3725900" y="4585500"/>
            <a:ext cx="3016500" cy="1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4"/>
              </a:rPr>
              <a:t>Override Overview Page per API</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aphicFrame>
        <p:nvGraphicFramePr>
          <p:cNvPr id="259" name="Google Shape;259;p35"/>
          <p:cNvGraphicFramePr/>
          <p:nvPr/>
        </p:nvGraphicFramePr>
        <p:xfrm>
          <a:off x="763113" y="663725"/>
          <a:ext cx="3000000" cy="3000000"/>
        </p:xfrm>
        <a:graphic>
          <a:graphicData uri="http://schemas.openxmlformats.org/drawingml/2006/table">
            <a:tbl>
              <a:tblPr>
                <a:noFill/>
                <a:tableStyleId>{A0C72523-DD41-4AAE-AD72-C9F51AD3EE9B}</a:tableStyleId>
              </a:tblPr>
              <a:tblGrid>
                <a:gridCol w="1472100"/>
                <a:gridCol w="4148300"/>
                <a:gridCol w="2048825"/>
              </a:tblGrid>
              <a:tr h="381000">
                <a:tc>
                  <a:txBody>
                    <a:bodyPr/>
                    <a:lstStyle/>
                    <a:p>
                      <a:pPr indent="0" lvl="0" marL="0" rtl="0" algn="ctr">
                        <a:spcBef>
                          <a:spcPts val="0"/>
                        </a:spcBef>
                        <a:spcAft>
                          <a:spcPts val="0"/>
                        </a:spcAft>
                        <a:buNone/>
                      </a:pPr>
                      <a:r>
                        <a:rPr lang="en">
                          <a:solidFill>
                            <a:schemeClr val="accent6"/>
                          </a:solidFill>
                          <a:latin typeface="Roboto Medium"/>
                          <a:ea typeface="Roboto Medium"/>
                          <a:cs typeface="Roboto Medium"/>
                          <a:sym typeface="Roboto Medium"/>
                        </a:rPr>
                        <a:t>Feature</a:t>
                      </a:r>
                      <a:endParaRPr>
                        <a:solidFill>
                          <a:schemeClr val="accent6"/>
                        </a:solidFill>
                        <a:latin typeface="Roboto Medium"/>
                        <a:ea typeface="Roboto Medium"/>
                        <a:cs typeface="Roboto Medium"/>
                        <a:sym typeface="Roboto Medium"/>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accent6"/>
                          </a:solidFill>
                          <a:latin typeface="Roboto Medium"/>
                          <a:ea typeface="Roboto Medium"/>
                          <a:cs typeface="Roboto Medium"/>
                          <a:sym typeface="Roboto Medium"/>
                        </a:rPr>
                        <a:t>Property</a:t>
                      </a:r>
                      <a:endParaRPr>
                        <a:solidFill>
                          <a:schemeClr val="accent6"/>
                        </a:solidFill>
                        <a:latin typeface="Roboto Medium"/>
                        <a:ea typeface="Roboto Medium"/>
                        <a:cs typeface="Roboto Medium"/>
                        <a:sym typeface="Roboto Medium"/>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accent6"/>
                          </a:solidFill>
                          <a:latin typeface="Roboto Medium"/>
                          <a:ea typeface="Roboto Medium"/>
                          <a:cs typeface="Roboto Medium"/>
                          <a:sym typeface="Roboto Medium"/>
                        </a:rPr>
                        <a:t>Value</a:t>
                      </a:r>
                      <a:endParaRPr>
                        <a:solidFill>
                          <a:schemeClr val="accent6"/>
                        </a:solidFill>
                        <a:latin typeface="Roboto Medium"/>
                        <a:ea typeface="Roboto Medium"/>
                        <a:cs typeface="Roboto Medium"/>
                        <a:sym typeface="Roboto Medium"/>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 sz="1200" u="sng">
                          <a:solidFill>
                            <a:schemeClr val="hlink"/>
                          </a:solidFill>
                          <a:latin typeface="Roboto"/>
                          <a:ea typeface="Roboto"/>
                          <a:cs typeface="Roboto"/>
                          <a:sym typeface="Roboto"/>
                          <a:hlinkClick r:id="rId3"/>
                        </a:rPr>
                        <a:t>Rating</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social: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showRating: </a:t>
                      </a:r>
                      <a:r>
                        <a:rPr lang="en" sz="1200">
                          <a:solidFill>
                            <a:srgbClr val="78A960"/>
                          </a:solidFill>
                          <a:latin typeface="Roboto Mono"/>
                          <a:ea typeface="Roboto Mono"/>
                          <a:cs typeface="Roboto Mono"/>
                          <a:sym typeface="Roboto Mono"/>
                        </a:rPr>
                        <a:t>false</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chemeClr val="dk2"/>
                        </a:solidFill>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solidFill>
                            <a:schemeClr val="dk2"/>
                          </a:solidFill>
                          <a:latin typeface="Source Code Pro"/>
                          <a:ea typeface="Source Code Pro"/>
                          <a:cs typeface="Source Code Pro"/>
                          <a:sym typeface="Source Code Pro"/>
                        </a:rPr>
                        <a:t>true / false</a:t>
                      </a:r>
                      <a:endParaRPr sz="1200">
                        <a:solidFill>
                          <a:schemeClr val="dk2"/>
                        </a:solidFill>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381000">
                <a:tc>
                  <a:txBody>
                    <a:bodyPr/>
                    <a:lstStyle/>
                    <a:p>
                      <a:pPr indent="0" lvl="0" marL="0" rtl="0" algn="l">
                        <a:spcBef>
                          <a:spcPts val="0"/>
                        </a:spcBef>
                        <a:spcAft>
                          <a:spcPts val="0"/>
                        </a:spcAft>
                        <a:buNone/>
                      </a:pPr>
                      <a:r>
                        <a:rPr lang="en" sz="1200" u="sng">
                          <a:solidFill>
                            <a:schemeClr val="hlink"/>
                          </a:solidFill>
                          <a:latin typeface="Roboto"/>
                          <a:ea typeface="Roboto"/>
                          <a:cs typeface="Roboto"/>
                          <a:sym typeface="Roboto"/>
                          <a:hlinkClick r:id="rId4"/>
                        </a:rPr>
                        <a:t>Home Page</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Clr>
                          <a:schemeClr val="dk1"/>
                        </a:buClr>
                        <a:buSzPts val="1100"/>
                        <a:buFont typeface="Arial"/>
                        <a:buNone/>
                      </a:pPr>
                      <a:r>
                        <a:rPr lang="en" sz="1200">
                          <a:solidFill>
                            <a:srgbClr val="37474F"/>
                          </a:solidFill>
                          <a:latin typeface="Roboto Mono"/>
                          <a:ea typeface="Roboto Mono"/>
                          <a:cs typeface="Roboto Mono"/>
                          <a:sym typeface="Roboto Mono"/>
                        </a:rPr>
                        <a:t>landingPage: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37474F"/>
                          </a:solidFill>
                          <a:latin typeface="Roboto Mono"/>
                          <a:ea typeface="Roboto Mono"/>
                          <a:cs typeface="Roboto Mono"/>
                          <a:sym typeface="Roboto Mono"/>
                        </a:rPr>
                        <a:t>            active: </a:t>
                      </a:r>
                      <a:r>
                        <a:rPr lang="en" sz="1200">
                          <a:solidFill>
                            <a:srgbClr val="78A960"/>
                          </a:solidFill>
                          <a:latin typeface="Roboto Mono"/>
                          <a:ea typeface="Roboto Mono"/>
                          <a:cs typeface="Roboto Mono"/>
                          <a:sym typeface="Roboto Mono"/>
                        </a:rPr>
                        <a:t>true</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37474F"/>
                          </a:solidFill>
                          <a:latin typeface="Roboto Mono"/>
                          <a:ea typeface="Roboto Mono"/>
                          <a:cs typeface="Roboto Mono"/>
                          <a:sym typeface="Roboto Mono"/>
                        </a:rPr>
                        <a:t>            },</a:t>
                      </a:r>
                      <a:endParaRPr sz="1200">
                        <a:solidFill>
                          <a:schemeClr val="dk2"/>
                        </a:solidFill>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solidFill>
                            <a:schemeClr val="dk2"/>
                          </a:solidFill>
                          <a:latin typeface="Source Code Pro"/>
                          <a:ea typeface="Source Code Pro"/>
                          <a:cs typeface="Source Code Pro"/>
                          <a:sym typeface="Source Code Pro"/>
                        </a:rPr>
                        <a:t>true / false</a:t>
                      </a:r>
                      <a:endParaRPr sz="1200">
                        <a:solidFill>
                          <a:schemeClr val="dk2"/>
                        </a:solidFill>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396200">
                <a:tc>
                  <a:txBody>
                    <a:bodyPr/>
                    <a:lstStyle/>
                    <a:p>
                      <a:pPr indent="0" lvl="0" marL="0" rtl="0" algn="l">
                        <a:spcBef>
                          <a:spcPts val="0"/>
                        </a:spcBef>
                        <a:spcAft>
                          <a:spcPts val="0"/>
                        </a:spcAft>
                        <a:buNone/>
                      </a:pPr>
                      <a:r>
                        <a:rPr lang="en" sz="1200" u="sng">
                          <a:solidFill>
                            <a:schemeClr val="hlink"/>
                          </a:solidFill>
                          <a:latin typeface="Roboto"/>
                          <a:ea typeface="Roboto"/>
                          <a:cs typeface="Roboto"/>
                          <a:sym typeface="Roboto"/>
                          <a:hlinkClick r:id="rId5"/>
                        </a:rPr>
                        <a:t>Tag Cloud</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tagCloud: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active: </a:t>
                      </a:r>
                      <a:r>
                        <a:rPr lang="en" sz="1200">
                          <a:solidFill>
                            <a:srgbClr val="78A960"/>
                          </a:solidFill>
                          <a:latin typeface="Roboto Mono"/>
                          <a:ea typeface="Roboto Mono"/>
                          <a:cs typeface="Roboto Mono"/>
                          <a:sym typeface="Roboto Mono"/>
                        </a:rPr>
                        <a:t>true</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chemeClr val="dk2"/>
                        </a:solidFill>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2"/>
                          </a:solidFill>
                          <a:latin typeface="Source Code Pro"/>
                          <a:ea typeface="Source Code Pro"/>
                          <a:cs typeface="Source Code Pro"/>
                          <a:sym typeface="Source Code Pro"/>
                        </a:rPr>
                        <a:t>true / false</a:t>
                      </a:r>
                      <a:endParaRPr sz="1200">
                        <a:solidFill>
                          <a:schemeClr val="dk2"/>
                        </a:solidFill>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396200">
                <a:tc>
                  <a:txBody>
                    <a:bodyPr/>
                    <a:lstStyle/>
                    <a:p>
                      <a:pPr indent="0" lvl="0" marL="0" rtl="0" algn="l">
                        <a:spcBef>
                          <a:spcPts val="0"/>
                        </a:spcBef>
                        <a:spcAft>
                          <a:spcPts val="0"/>
                        </a:spcAft>
                        <a:buNone/>
                      </a:pPr>
                      <a:r>
                        <a:rPr lang="en" sz="1200" u="sng">
                          <a:solidFill>
                            <a:schemeClr val="hlink"/>
                          </a:solidFill>
                          <a:latin typeface="Roboto"/>
                          <a:ea typeface="Roboto"/>
                          <a:cs typeface="Roboto"/>
                          <a:sym typeface="Roboto"/>
                          <a:hlinkClick r:id="rId6"/>
                        </a:rPr>
                        <a:t>Footer</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footer: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active: </a:t>
                      </a:r>
                      <a:r>
                        <a:rPr lang="en" sz="1200">
                          <a:solidFill>
                            <a:srgbClr val="78A960"/>
                          </a:solidFill>
                          <a:latin typeface="Roboto Mono"/>
                          <a:ea typeface="Roboto Mono"/>
                          <a:cs typeface="Roboto Mono"/>
                          <a:sym typeface="Roboto Mono"/>
                        </a:rPr>
                        <a:t>true</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chemeClr val="dk2"/>
                        </a:solidFill>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2"/>
                          </a:solidFill>
                          <a:latin typeface="Source Code Pro"/>
                          <a:ea typeface="Source Code Pro"/>
                          <a:cs typeface="Source Code Pro"/>
                          <a:sym typeface="Source Code Pro"/>
                        </a:rPr>
                        <a:t>true / false</a:t>
                      </a:r>
                      <a:endParaRPr sz="1200">
                        <a:solidFill>
                          <a:schemeClr val="dk2"/>
                        </a:solidFill>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396200">
                <a:tc>
                  <a:txBody>
                    <a:bodyPr/>
                    <a:lstStyle/>
                    <a:p>
                      <a:pPr indent="0" lvl="0" marL="0" rtl="0" algn="l">
                        <a:spcBef>
                          <a:spcPts val="0"/>
                        </a:spcBef>
                        <a:spcAft>
                          <a:spcPts val="0"/>
                        </a:spcAft>
                        <a:buNone/>
                      </a:pPr>
                      <a:r>
                        <a:rPr lang="en" sz="1200" u="sng">
                          <a:solidFill>
                            <a:schemeClr val="hlink"/>
                          </a:solidFill>
                          <a:latin typeface="Roboto"/>
                          <a:ea typeface="Roboto"/>
                          <a:cs typeface="Roboto"/>
                          <a:sym typeface="Roboto"/>
                          <a:hlinkClick r:id="rId7"/>
                        </a:rPr>
                        <a:t>Banner</a:t>
                      </a:r>
                      <a:endParaRPr sz="1200">
                        <a:solidFill>
                          <a:schemeClr val="dk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banner: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active: </a:t>
                      </a:r>
                      <a:r>
                        <a:rPr lang="en" sz="1200">
                          <a:solidFill>
                            <a:srgbClr val="78A960"/>
                          </a:solidFill>
                          <a:latin typeface="Roboto Mono"/>
                          <a:ea typeface="Roboto Mono"/>
                          <a:cs typeface="Roboto Mono"/>
                          <a:sym typeface="Roboto Mono"/>
                        </a:rPr>
                        <a:t>true</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chemeClr val="dk2"/>
                        </a:solidFill>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2"/>
                          </a:solidFill>
                          <a:latin typeface="Source Code Pro"/>
                          <a:ea typeface="Source Code Pro"/>
                          <a:cs typeface="Source Code Pro"/>
                          <a:sym typeface="Source Code Pro"/>
                        </a:rPr>
                        <a:t>true / false</a:t>
                      </a:r>
                      <a:endParaRPr sz="1200">
                        <a:solidFill>
                          <a:schemeClr val="dk2"/>
                        </a:solidFill>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bl>
          </a:graphicData>
        </a:graphic>
      </p:graphicFrame>
      <p:sp>
        <p:nvSpPr>
          <p:cNvPr id="260" name="Google Shape;260;p35"/>
          <p:cNvSpPr txBox="1"/>
          <p:nvPr>
            <p:ph type="title"/>
          </p:nvPr>
        </p:nvSpPr>
        <p:spPr>
          <a:xfrm>
            <a:off x="705825" y="2281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Enabling/ Disabling Features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nvSpPr>
        <p:spPr>
          <a:xfrm>
            <a:off x="2721625" y="4747225"/>
            <a:ext cx="28629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Enable or Disable the Home page</a:t>
            </a:r>
            <a:endParaRPr>
              <a:latin typeface="Roboto"/>
              <a:ea typeface="Roboto"/>
              <a:cs typeface="Roboto"/>
              <a:sym typeface="Roboto"/>
            </a:endParaRPr>
          </a:p>
        </p:txBody>
      </p:sp>
      <p:sp>
        <p:nvSpPr>
          <p:cNvPr id="266" name="Google Shape;266;p36"/>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Enabling the Home Page</a:t>
            </a:r>
            <a:endParaRPr/>
          </a:p>
        </p:txBody>
      </p:sp>
      <p:sp>
        <p:nvSpPr>
          <p:cNvPr id="267" name="Google Shape;267;p36"/>
          <p:cNvSpPr txBox="1"/>
          <p:nvPr>
            <p:ph idx="1" type="body"/>
          </p:nvPr>
        </p:nvSpPr>
        <p:spPr>
          <a:xfrm>
            <a:off x="782025" y="1051450"/>
            <a:ext cx="4440300" cy="328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The home page has 4 sections.</a:t>
            </a:r>
            <a:endParaRPr sz="1400"/>
          </a:p>
          <a:p>
            <a:pPr indent="-311150" lvl="0" marL="457200" rtl="0" algn="l">
              <a:spcBef>
                <a:spcPts val="600"/>
              </a:spcBef>
              <a:spcAft>
                <a:spcPts val="0"/>
              </a:spcAft>
              <a:buSzPts val="1300"/>
              <a:buChar char="●"/>
            </a:pPr>
            <a:r>
              <a:rPr lang="en" sz="1400"/>
              <a:t>Carousel</a:t>
            </a:r>
            <a:endParaRPr sz="1400"/>
          </a:p>
          <a:p>
            <a:pPr indent="-311150" lvl="0" marL="457200" rtl="0" algn="l">
              <a:spcBef>
                <a:spcPts val="0"/>
              </a:spcBef>
              <a:spcAft>
                <a:spcPts val="0"/>
              </a:spcAft>
              <a:buSzPts val="1300"/>
              <a:buChar char="●"/>
            </a:pPr>
            <a:r>
              <a:rPr lang="en" sz="1400"/>
              <a:t>First description and the listing of APIs filtered by a given tag ( provided via the theme file )</a:t>
            </a:r>
            <a:endParaRPr sz="1400"/>
          </a:p>
          <a:p>
            <a:pPr indent="-311150" lvl="0" marL="457200" rtl="0" algn="l">
              <a:spcBef>
                <a:spcPts val="0"/>
              </a:spcBef>
              <a:spcAft>
                <a:spcPts val="0"/>
              </a:spcAft>
              <a:buSzPts val="1300"/>
              <a:buChar char="●"/>
            </a:pPr>
            <a:r>
              <a:rPr lang="en" sz="1400"/>
              <a:t>Second description and the listing of APIs filtered by a given tag ( provided via the theme file )</a:t>
            </a:r>
            <a:endParaRPr sz="1400"/>
          </a:p>
          <a:p>
            <a:pPr indent="-311150" lvl="0" marL="457200" rtl="0" algn="l">
              <a:spcBef>
                <a:spcPts val="0"/>
              </a:spcBef>
              <a:spcAft>
                <a:spcPts val="0"/>
              </a:spcAft>
              <a:buSzPts val="1300"/>
              <a:buChar char="●"/>
            </a:pPr>
            <a:r>
              <a:rPr lang="en" sz="1400"/>
              <a:t>Contact us section</a:t>
            </a:r>
            <a:endParaRPr sz="1400"/>
          </a:p>
        </p:txBody>
      </p:sp>
      <p:pic>
        <p:nvPicPr>
          <p:cNvPr id="268" name="Google Shape;268;p36"/>
          <p:cNvPicPr preferRelativeResize="0"/>
          <p:nvPr/>
        </p:nvPicPr>
        <p:blipFill>
          <a:blip r:embed="rId4">
            <a:alphaModFix/>
          </a:blip>
          <a:stretch>
            <a:fillRect/>
          </a:stretch>
        </p:blipFill>
        <p:spPr>
          <a:xfrm>
            <a:off x="5290850" y="333575"/>
            <a:ext cx="3532000" cy="4360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7"/>
          <p:cNvPicPr preferRelativeResize="0"/>
          <p:nvPr/>
        </p:nvPicPr>
        <p:blipFill rotWithShape="1">
          <a:blip r:embed="rId3">
            <a:alphaModFix/>
          </a:blip>
          <a:srcRect b="4960" l="0" r="0" t="44373"/>
          <a:stretch/>
        </p:blipFill>
        <p:spPr>
          <a:xfrm>
            <a:off x="429000" y="1832325"/>
            <a:ext cx="4047902" cy="1912149"/>
          </a:xfrm>
          <a:prstGeom prst="rect">
            <a:avLst/>
          </a:prstGeom>
          <a:noFill/>
          <a:ln>
            <a:noFill/>
          </a:ln>
        </p:spPr>
      </p:pic>
      <p:pic>
        <p:nvPicPr>
          <p:cNvPr id="274" name="Google Shape;274;p37"/>
          <p:cNvPicPr preferRelativeResize="0"/>
          <p:nvPr/>
        </p:nvPicPr>
        <p:blipFill rotWithShape="1">
          <a:blip r:embed="rId4">
            <a:alphaModFix/>
          </a:blip>
          <a:srcRect b="4825" l="0" r="0" t="44270"/>
          <a:stretch/>
        </p:blipFill>
        <p:spPr>
          <a:xfrm>
            <a:off x="4859775" y="1969450"/>
            <a:ext cx="4047899" cy="1830424"/>
          </a:xfrm>
          <a:prstGeom prst="rect">
            <a:avLst/>
          </a:prstGeom>
          <a:noFill/>
          <a:ln>
            <a:noFill/>
          </a:ln>
        </p:spPr>
      </p:pic>
      <p:sp>
        <p:nvSpPr>
          <p:cNvPr id="275" name="Google Shape;275;p37"/>
          <p:cNvSpPr txBox="1"/>
          <p:nvPr/>
        </p:nvSpPr>
        <p:spPr>
          <a:xfrm>
            <a:off x="3171375" y="4684475"/>
            <a:ext cx="2509800" cy="3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5"/>
              </a:rPr>
              <a:t>Styling API Details Left Menu</a:t>
            </a:r>
            <a:endParaRPr>
              <a:latin typeface="Roboto"/>
              <a:ea typeface="Roboto"/>
              <a:cs typeface="Roboto"/>
              <a:sym typeface="Roboto"/>
            </a:endParaRPr>
          </a:p>
        </p:txBody>
      </p:sp>
      <p:sp>
        <p:nvSpPr>
          <p:cNvPr id="276" name="Google Shape;276;p3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Styling API Details Left Menu</a:t>
            </a:r>
            <a:endParaRPr/>
          </a:p>
        </p:txBody>
      </p:sp>
      <p:sp>
        <p:nvSpPr>
          <p:cNvPr id="277" name="Google Shape;277;p37"/>
          <p:cNvSpPr txBox="1"/>
          <p:nvPr>
            <p:ph idx="1" type="body"/>
          </p:nvPr>
        </p:nvSpPr>
        <p:spPr>
          <a:xfrm>
            <a:off x="717750" y="695025"/>
            <a:ext cx="8091600" cy="60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You can change the </a:t>
            </a:r>
            <a:r>
              <a:rPr b="1" lang="en" sz="1400"/>
              <a:t>leftMenu</a:t>
            </a:r>
            <a:r>
              <a:rPr lang="en" sz="1400"/>
              <a:t> attributes to change the styling of the left menu.</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nvSpPr>
        <p:spPr>
          <a:xfrm>
            <a:off x="3281450" y="4502450"/>
            <a:ext cx="3609000" cy="2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Styling the Logo and Header Styles</a:t>
            </a:r>
            <a:endParaRPr>
              <a:latin typeface="Roboto"/>
              <a:ea typeface="Roboto"/>
              <a:cs typeface="Roboto"/>
              <a:sym typeface="Roboto"/>
            </a:endParaRPr>
          </a:p>
        </p:txBody>
      </p:sp>
      <p:sp>
        <p:nvSpPr>
          <p:cNvPr id="283" name="Google Shape;283;p38"/>
          <p:cNvSpPr txBox="1"/>
          <p:nvPr>
            <p:ph idx="1" type="body"/>
          </p:nvPr>
        </p:nvSpPr>
        <p:spPr>
          <a:xfrm>
            <a:off x="717750" y="891150"/>
            <a:ext cx="7708500" cy="56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We can change the logo and header background as follows by changing the below parameters.</a:t>
            </a:r>
            <a:endParaRPr sz="1300"/>
          </a:p>
        </p:txBody>
      </p:sp>
      <p:sp>
        <p:nvSpPr>
          <p:cNvPr id="284" name="Google Shape;284;p38"/>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Styling the Logo and Header</a:t>
            </a:r>
            <a:endParaRPr/>
          </a:p>
        </p:txBody>
      </p:sp>
      <p:sp>
        <p:nvSpPr>
          <p:cNvPr id="285" name="Google Shape;285;p38"/>
          <p:cNvSpPr/>
          <p:nvPr/>
        </p:nvSpPr>
        <p:spPr>
          <a:xfrm>
            <a:off x="2544750" y="2472800"/>
            <a:ext cx="4054500" cy="198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Clr>
                <a:schemeClr val="dk1"/>
              </a:buClr>
              <a:buSzPts val="1100"/>
              <a:buFont typeface="Arial"/>
              <a:buNone/>
            </a:pPr>
            <a:r>
              <a:rPr lang="en" sz="1100"/>
              <a:t>    "custom": {</a:t>
            </a:r>
            <a:endParaRPr sz="1100"/>
          </a:p>
          <a:p>
            <a:pPr indent="0" lvl="0" marL="0" rtl="0" algn="l">
              <a:spcBef>
                <a:spcPts val="0"/>
              </a:spcBef>
              <a:spcAft>
                <a:spcPts val="0"/>
              </a:spcAft>
              <a:buClr>
                <a:schemeClr val="dk1"/>
              </a:buClr>
              <a:buSzPts val="1100"/>
              <a:buFont typeface="Arial"/>
              <a:buNone/>
            </a:pPr>
            <a:r>
              <a:rPr lang="en" sz="1100"/>
              <a:t>        "appBar": {</a:t>
            </a:r>
            <a:endParaRPr sz="1100"/>
          </a:p>
          <a:p>
            <a:pPr indent="0" lvl="0" marL="0" rtl="0" algn="l">
              <a:spcBef>
                <a:spcPts val="0"/>
              </a:spcBef>
              <a:spcAft>
                <a:spcPts val="0"/>
              </a:spcAft>
              <a:buClr>
                <a:schemeClr val="dk1"/>
              </a:buClr>
              <a:buSzPts val="1100"/>
              <a:buFont typeface="Arial"/>
              <a:buNone/>
            </a:pPr>
            <a:r>
              <a:rPr lang="en" sz="1100"/>
              <a:t>            "logo": "/site/public/images/logo-black.png",</a:t>
            </a:r>
            <a:endParaRPr sz="1100"/>
          </a:p>
          <a:p>
            <a:pPr indent="0" lvl="0" marL="0" rtl="0" algn="l">
              <a:spcBef>
                <a:spcPts val="0"/>
              </a:spcBef>
              <a:spcAft>
                <a:spcPts val="0"/>
              </a:spcAft>
              <a:buClr>
                <a:schemeClr val="dk1"/>
              </a:buClr>
              <a:buSzPts val="1100"/>
              <a:buFont typeface="Arial"/>
              <a:buNone/>
            </a:pPr>
            <a:r>
              <a:rPr lang="en" sz="1100"/>
              <a:t>            "logoHeight": 66,</a:t>
            </a:r>
            <a:endParaRPr sz="1100"/>
          </a:p>
          <a:p>
            <a:pPr indent="0" lvl="0" marL="0" rtl="0" algn="l">
              <a:spcBef>
                <a:spcPts val="0"/>
              </a:spcBef>
              <a:spcAft>
                <a:spcPts val="0"/>
              </a:spcAft>
              <a:buClr>
                <a:schemeClr val="dk1"/>
              </a:buClr>
              <a:buSzPts val="1100"/>
              <a:buFont typeface="Arial"/>
              <a:buNone/>
            </a:pPr>
            <a:r>
              <a:rPr lang="en" sz="1100"/>
              <a:t>            "logoWidth": 200,</a:t>
            </a:r>
            <a:endParaRPr sz="1100"/>
          </a:p>
          <a:p>
            <a:pPr indent="0" lvl="0" marL="0" rtl="0" algn="l">
              <a:spcBef>
                <a:spcPts val="0"/>
              </a:spcBef>
              <a:spcAft>
                <a:spcPts val="0"/>
              </a:spcAft>
              <a:buClr>
                <a:schemeClr val="dk1"/>
              </a:buClr>
              <a:buSzPts val="1100"/>
              <a:buFont typeface="Arial"/>
              <a:buNone/>
            </a:pPr>
            <a:r>
              <a:rPr lang="en" sz="1100"/>
              <a:t>            "background": "#a10207",</a:t>
            </a:r>
            <a:endParaRPr sz="1100"/>
          </a:p>
          <a:p>
            <a:pPr indent="0" lvl="0" marL="0" rtl="0" algn="l">
              <a:spcBef>
                <a:spcPts val="0"/>
              </a:spcBef>
              <a:spcAft>
                <a:spcPts val="0"/>
              </a:spcAft>
              <a:buClr>
                <a:schemeClr val="dk1"/>
              </a:buClr>
              <a:buSzPts val="1100"/>
              <a:buFont typeface="Arial"/>
              <a:buNone/>
            </a:pPr>
            <a:r>
              <a:rPr lang="en" sz="1100"/>
              <a:t>            "activeBackground": "#ffd500"</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None/>
            </a:pPr>
            <a:r>
              <a:t/>
            </a:r>
            <a:endParaRPr/>
          </a:p>
        </p:txBody>
      </p:sp>
      <p:pic>
        <p:nvPicPr>
          <p:cNvPr id="286" name="Google Shape;286;p38"/>
          <p:cNvPicPr preferRelativeResize="0"/>
          <p:nvPr/>
        </p:nvPicPr>
        <p:blipFill>
          <a:blip r:embed="rId4">
            <a:alphaModFix/>
          </a:blip>
          <a:stretch>
            <a:fillRect/>
          </a:stretch>
        </p:blipFill>
        <p:spPr>
          <a:xfrm>
            <a:off x="152400" y="1611450"/>
            <a:ext cx="8839200" cy="6138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Overriding Developer Portal Theme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Enabling or Disabling Self-signup</a:t>
            </a:r>
            <a:endParaRPr/>
          </a:p>
        </p:txBody>
      </p:sp>
      <p:sp>
        <p:nvSpPr>
          <p:cNvPr id="292" name="Google Shape;292;p39"/>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a:t>In a multi-tenanted API Manager setup, self signup to the Developer Portal is not enabled by default to all tenants. This will work out-of-the-box for super tenant (carbon.super). </a:t>
            </a:r>
            <a:endParaRPr/>
          </a:p>
          <a:p>
            <a:pPr indent="-323850" lvl="0" marL="457200" rtl="0" algn="l">
              <a:spcBef>
                <a:spcPts val="0"/>
              </a:spcBef>
              <a:spcAft>
                <a:spcPts val="0"/>
              </a:spcAft>
              <a:buSzPts val="1500"/>
              <a:buChar char="●"/>
            </a:pPr>
            <a:r>
              <a:rPr lang="en"/>
              <a:t>But in order to make it work for tenants, follow the configurations in,</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rPr lang="en" u="sng">
                <a:solidFill>
                  <a:schemeClr val="hlink"/>
                </a:solidFill>
                <a:hlinkClick r:id="rId3"/>
              </a:rPr>
              <a:t>Enabling Self Signup</a:t>
            </a:r>
            <a:endParaRPr/>
          </a:p>
          <a:p>
            <a:pPr indent="0" lvl="0" marL="457200" rtl="0" algn="l">
              <a:spcBef>
                <a:spcPts val="600"/>
              </a:spcBef>
              <a:spcAft>
                <a:spcPts val="0"/>
              </a:spcAft>
              <a:buNone/>
            </a:pPr>
            <a:r>
              <a:rPr lang="en" u="sng">
                <a:solidFill>
                  <a:schemeClr val="hlink"/>
                </a:solidFill>
                <a:hlinkClick r:id="rId4"/>
              </a:rPr>
              <a:t>Disabling Self Signup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Advanced Customizations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nvSpPr>
        <p:spPr>
          <a:xfrm>
            <a:off x="2775400" y="4471800"/>
            <a:ext cx="27579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Advanced Customization</a:t>
            </a:r>
            <a:endParaRPr>
              <a:latin typeface="Roboto"/>
              <a:ea typeface="Roboto"/>
              <a:cs typeface="Roboto"/>
              <a:sym typeface="Roboto"/>
            </a:endParaRPr>
          </a:p>
        </p:txBody>
      </p:sp>
      <p:sp>
        <p:nvSpPr>
          <p:cNvPr id="303" name="Google Shape;303;p41"/>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Advanced Customization </a:t>
            </a:r>
            <a:endParaRPr/>
          </a:p>
        </p:txBody>
      </p:sp>
      <p:sp>
        <p:nvSpPr>
          <p:cNvPr id="304" name="Google Shape;304;p41"/>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NodeJS is the platform needed for the ReactJS development.</a:t>
            </a:r>
            <a:endParaRPr sz="1400"/>
          </a:p>
          <a:p>
            <a:pPr indent="-317500" lvl="0" marL="457200" rtl="0" algn="l">
              <a:spcBef>
                <a:spcPts val="0"/>
              </a:spcBef>
              <a:spcAft>
                <a:spcPts val="0"/>
              </a:spcAft>
              <a:buSzPts val="1400"/>
              <a:buChar char="●"/>
            </a:pPr>
            <a:r>
              <a:rPr lang="en" sz="1400"/>
              <a:t>The devportal user interface can be customized simply without updating the React codebase or CSS for most common cases. But for advanced use cases, it is required to modify the react code base.</a:t>
            </a:r>
            <a:endParaRPr sz="1400"/>
          </a:p>
          <a:p>
            <a:pPr indent="-317500" lvl="0" marL="457200" rtl="0" algn="l">
              <a:spcBef>
                <a:spcPts val="0"/>
              </a:spcBef>
              <a:spcAft>
                <a:spcPts val="0"/>
              </a:spcAft>
              <a:buSzPts val="1400"/>
              <a:buChar char="●"/>
            </a:pPr>
            <a:r>
              <a:rPr lang="en" sz="1400"/>
              <a:t>The react applications of API Manager are hosted in jaggery apps.</a:t>
            </a:r>
            <a:endParaRPr sz="1400"/>
          </a:p>
          <a:p>
            <a:pPr indent="-317500" lvl="0" marL="457200" rtl="0" algn="l">
              <a:spcBef>
                <a:spcPts val="0"/>
              </a:spcBef>
              <a:spcAft>
                <a:spcPts val="0"/>
              </a:spcAft>
              <a:buSzPts val="1400"/>
              <a:buChar char="●"/>
            </a:pPr>
            <a:r>
              <a:rPr lang="en" sz="1400"/>
              <a:t>The distribution can be found in </a:t>
            </a:r>
            <a:r>
              <a:rPr i="1" lang="en" sz="1400"/>
              <a:t>repository/deployment/server/webapps/devportal/site/public/dist</a:t>
            </a:r>
            <a:r>
              <a:rPr lang="en" sz="1400"/>
              <a:t> folder.</a:t>
            </a:r>
            <a:endParaRPr sz="1400"/>
          </a:p>
          <a:p>
            <a:pPr indent="-317500" lvl="0" marL="457200" rtl="0" algn="l">
              <a:spcBef>
                <a:spcPts val="0"/>
              </a:spcBef>
              <a:spcAft>
                <a:spcPts val="0"/>
              </a:spcAft>
              <a:buSzPts val="1400"/>
              <a:buChar char="●"/>
            </a:pPr>
            <a:r>
              <a:rPr lang="en" sz="1400"/>
              <a:t>The API Manager distribution ships the React code base with it. You can find the source code in </a:t>
            </a:r>
            <a:r>
              <a:rPr i="1" lang="en" sz="1400"/>
              <a:t>repository/deployment/server/webapps/devportal/source</a:t>
            </a:r>
            <a:r>
              <a:rPr lang="en" sz="1400"/>
              <a:t> folder.</a:t>
            </a:r>
            <a:endParaRPr sz="1400"/>
          </a:p>
          <a:p>
            <a:pPr indent="0" lvl="0" marL="457200" rtl="0" algn="l">
              <a:spcBef>
                <a:spcPts val="600"/>
              </a:spcBef>
              <a:spcAft>
                <a:spcPts val="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nvSpPr>
        <p:spPr>
          <a:xfrm>
            <a:off x="3135725" y="109425"/>
            <a:ext cx="59907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file structure of the code base of the Developer Portal is as follows,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graphicFrame>
        <p:nvGraphicFramePr>
          <p:cNvPr id="310" name="Google Shape;310;p42"/>
          <p:cNvGraphicFramePr/>
          <p:nvPr/>
        </p:nvGraphicFramePr>
        <p:xfrm>
          <a:off x="3135725" y="556788"/>
          <a:ext cx="3000000" cy="3000000"/>
        </p:xfrm>
        <a:graphic>
          <a:graphicData uri="http://schemas.openxmlformats.org/drawingml/2006/table">
            <a:tbl>
              <a:tblPr>
                <a:noFill/>
                <a:tableStyleId>{A0C72523-DD41-4AAE-AD72-C9F51AD3EE9B}</a:tableStyleId>
              </a:tblPr>
              <a:tblGrid>
                <a:gridCol w="1748675"/>
                <a:gridCol w="3977575"/>
              </a:tblGrid>
              <a:tr h="416050">
                <a:tc>
                  <a:txBody>
                    <a:bodyPr/>
                    <a:lstStyle/>
                    <a:p>
                      <a:pPr indent="0" lvl="0" marL="0" rtl="0" algn="l">
                        <a:spcBef>
                          <a:spcPts val="0"/>
                        </a:spcBef>
                        <a:spcAft>
                          <a:spcPts val="0"/>
                        </a:spcAft>
                        <a:buNone/>
                      </a:pPr>
                      <a:r>
                        <a:rPr b="1" lang="en">
                          <a:solidFill>
                            <a:schemeClr val="accent6"/>
                          </a:solidFill>
                          <a:latin typeface="Roboto"/>
                          <a:ea typeface="Roboto"/>
                          <a:cs typeface="Roboto"/>
                          <a:sym typeface="Roboto"/>
                        </a:rPr>
                        <a:t>File </a:t>
                      </a:r>
                      <a:endParaRPr b="1">
                        <a:solidFill>
                          <a:schemeClr val="accent6"/>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Clr>
                          <a:schemeClr val="dk1"/>
                        </a:buClr>
                        <a:buSzPts val="1100"/>
                        <a:buFont typeface="Arial"/>
                        <a:buNone/>
                      </a:pPr>
                      <a:r>
                        <a:rPr b="1" lang="en">
                          <a:solidFill>
                            <a:schemeClr val="accent6"/>
                          </a:solidFill>
                          <a:latin typeface="Roboto"/>
                          <a:ea typeface="Roboto"/>
                          <a:cs typeface="Roboto"/>
                          <a:sym typeface="Roboto"/>
                        </a:rPr>
                        <a:t>Purpose</a:t>
                      </a:r>
                      <a:endParaRPr b="1">
                        <a:solidFill>
                          <a:schemeClr val="accent6"/>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1"/>
                    </a:solidFill>
                  </a:tcPr>
                </a:tc>
              </a:tr>
              <a:tr h="4200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babel.config.js</a:t>
                      </a:r>
                      <a:endParaRPr sz="1200">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latin typeface="Roboto"/>
                          <a:ea typeface="Roboto"/>
                          <a:cs typeface="Roboto"/>
                          <a:sym typeface="Roboto"/>
                        </a:rPr>
                        <a:t>Includes the supported browser versions.</a:t>
                      </a:r>
                      <a:endParaRPr sz="1200">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4200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override</a:t>
                      </a:r>
                      <a:endParaRPr sz="1200">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latin typeface="Roboto"/>
                          <a:ea typeface="Roboto"/>
                          <a:cs typeface="Roboto"/>
                          <a:sym typeface="Roboto"/>
                        </a:rPr>
                        <a:t>Folder to override a particular React component </a:t>
                      </a:r>
                      <a:endParaRPr sz="1200">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4200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package.json</a:t>
                      </a:r>
                      <a:endParaRPr sz="1200">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Clr>
                          <a:schemeClr val="dk1"/>
                        </a:buClr>
                        <a:buSzPts val="1100"/>
                        <a:buFont typeface="Arial"/>
                        <a:buNone/>
                      </a:pPr>
                      <a:r>
                        <a:rPr lang="en" sz="1200">
                          <a:solidFill>
                            <a:srgbClr val="222222"/>
                          </a:solidFill>
                          <a:latin typeface="Roboto"/>
                          <a:ea typeface="Roboto"/>
                          <a:cs typeface="Roboto"/>
                          <a:sym typeface="Roboto"/>
                        </a:rPr>
                        <a:t>Contains a list of all the dependencies which are used in the project</a:t>
                      </a:r>
                      <a:endParaRPr sz="1200">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4200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package-lock.json</a:t>
                      </a:r>
                      <a:endParaRPr sz="1200">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latin typeface="Roboto"/>
                          <a:ea typeface="Roboto"/>
                          <a:cs typeface="Roboto"/>
                          <a:sym typeface="Roboto"/>
                        </a:rPr>
                        <a:t>package-lock.json is automatically generated for any operations where npm modifies either the node_modules tree, or package.json</a:t>
                      </a:r>
                      <a:endParaRPr sz="1200">
                        <a:solidFill>
                          <a:srgbClr val="222222"/>
                        </a:solidFill>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4200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services</a:t>
                      </a:r>
                      <a:endParaRPr sz="1200">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latin typeface="Roboto"/>
                          <a:ea typeface="Roboto"/>
                          <a:cs typeface="Roboto"/>
                          <a:sym typeface="Roboto"/>
                        </a:rPr>
                        <a:t>Includes the login, logout and introspection calls</a:t>
                      </a:r>
                      <a:endParaRPr sz="1200">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4200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site</a:t>
                      </a:r>
                      <a:endParaRPr sz="1200">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latin typeface="Roboto"/>
                          <a:ea typeface="Roboto"/>
                          <a:cs typeface="Roboto"/>
                          <a:sym typeface="Roboto"/>
                        </a:rPr>
                        <a:t>Includes css files, fonts, images, themes and pages</a:t>
                      </a:r>
                      <a:endParaRPr sz="1200">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r h="420075">
                <a:tc>
                  <a:txBody>
                    <a:bodyPr/>
                    <a:lstStyle/>
                    <a:p>
                      <a:pPr indent="0" lvl="0" marL="0" rtl="0" algn="l">
                        <a:spcBef>
                          <a:spcPts val="0"/>
                        </a:spcBef>
                        <a:spcAft>
                          <a:spcPts val="0"/>
                        </a:spcAft>
                        <a:buNone/>
                      </a:pPr>
                      <a:r>
                        <a:rPr lang="en" sz="1200">
                          <a:latin typeface="Source Code Pro"/>
                          <a:ea typeface="Source Code Pro"/>
                          <a:cs typeface="Source Code Pro"/>
                          <a:sym typeface="Source Code Pro"/>
                        </a:rPr>
                        <a:t>source</a:t>
                      </a:r>
                      <a:endParaRPr sz="1200">
                        <a:latin typeface="Source Code Pro"/>
                        <a:ea typeface="Source Code Pro"/>
                        <a:cs typeface="Source Code Pro"/>
                        <a:sym typeface="Source Code Pr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200">
                          <a:latin typeface="Roboto"/>
                          <a:ea typeface="Roboto"/>
                          <a:cs typeface="Roboto"/>
                          <a:sym typeface="Roboto"/>
                        </a:rPr>
                        <a:t>Includes the react files of the project</a:t>
                      </a:r>
                      <a:endParaRPr sz="1200">
                        <a:latin typeface="Roboto"/>
                        <a:ea typeface="Roboto"/>
                        <a:cs typeface="Roboto"/>
                        <a:sym typeface="Roboto"/>
                      </a:endParaRPr>
                    </a:p>
                  </a:txBody>
                  <a:tcPr marT="91425" marB="91425" marR="91425" marL="91425">
                    <a:lnL cap="flat" cmpd="sng" w="38100">
                      <a:solidFill>
                        <a:schemeClr val="accent6"/>
                      </a:solidFill>
                      <a:prstDash val="solid"/>
                      <a:round/>
                      <a:headEnd len="sm" w="sm" type="none"/>
                      <a:tailEnd len="sm" w="sm" type="none"/>
                    </a:lnL>
                    <a:lnR cap="flat" cmpd="sng" w="38100">
                      <a:solidFill>
                        <a:schemeClr val="accent6"/>
                      </a:solidFill>
                      <a:prstDash val="solid"/>
                      <a:round/>
                      <a:headEnd len="sm" w="sm" type="none"/>
                      <a:tailEnd len="sm" w="sm" type="none"/>
                    </a:lnR>
                    <a:lnT cap="flat" cmpd="sng" w="38100">
                      <a:solidFill>
                        <a:schemeClr val="accent6"/>
                      </a:solidFill>
                      <a:prstDash val="solid"/>
                      <a:round/>
                      <a:headEnd len="sm" w="sm" type="none"/>
                      <a:tailEnd len="sm" w="sm" type="none"/>
                    </a:lnT>
                    <a:lnB cap="flat" cmpd="sng" w="38100">
                      <a:solidFill>
                        <a:schemeClr val="accent6"/>
                      </a:solidFill>
                      <a:prstDash val="solid"/>
                      <a:round/>
                      <a:headEnd len="sm" w="sm" type="none"/>
                      <a:tailEnd len="sm" w="sm" type="none"/>
                    </a:lnB>
                    <a:solidFill>
                      <a:schemeClr val="accent3"/>
                    </a:solidFill>
                  </a:tcPr>
                </a:tc>
              </a:tr>
            </a:tbl>
          </a:graphicData>
        </a:graphic>
      </p:graphicFrame>
      <p:pic>
        <p:nvPicPr>
          <p:cNvPr id="311" name="Google Shape;311;p42"/>
          <p:cNvPicPr preferRelativeResize="0"/>
          <p:nvPr/>
        </p:nvPicPr>
        <p:blipFill>
          <a:blip r:embed="rId3">
            <a:alphaModFix/>
          </a:blip>
          <a:stretch>
            <a:fillRect/>
          </a:stretch>
        </p:blipFill>
        <p:spPr>
          <a:xfrm>
            <a:off x="822375" y="190463"/>
            <a:ext cx="1924100" cy="4939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Override</a:t>
            </a:r>
            <a:endParaRPr/>
          </a:p>
        </p:txBody>
      </p:sp>
      <p:sp>
        <p:nvSpPr>
          <p:cNvPr id="317" name="Google Shape;317;p43"/>
          <p:cNvSpPr txBox="1"/>
          <p:nvPr>
            <p:ph idx="1" type="body"/>
          </p:nvPr>
        </p:nvSpPr>
        <p:spPr>
          <a:xfrm>
            <a:off x="717750" y="1083075"/>
            <a:ext cx="7708500" cy="3693600"/>
          </a:xfrm>
          <a:prstGeom prst="rect">
            <a:avLst/>
          </a:prstGeom>
        </p:spPr>
        <p:txBody>
          <a:bodyPr anchorCtr="0" anchor="t" bIns="91425" lIns="91425" spcFirstLastPara="1" rIns="91425" wrap="square" tIns="91425">
            <a:noAutofit/>
          </a:bodyPr>
          <a:lstStyle/>
          <a:p>
            <a:pPr indent="-298450" lvl="0" marL="457200" rtl="0" algn="l">
              <a:spcBef>
                <a:spcPts val="600"/>
              </a:spcBef>
              <a:spcAft>
                <a:spcPts val="0"/>
              </a:spcAft>
              <a:buSzPts val="1100"/>
              <a:buAutoNum type="arabicPeriod"/>
            </a:pPr>
            <a:r>
              <a:rPr lang="en" sz="1200"/>
              <a:t>Extract the source code.</a:t>
            </a:r>
            <a:endParaRPr sz="1200"/>
          </a:p>
          <a:p>
            <a:pPr indent="-298450" lvl="0" marL="457200" rtl="0" algn="l">
              <a:spcBef>
                <a:spcPts val="0"/>
              </a:spcBef>
              <a:spcAft>
                <a:spcPts val="0"/>
              </a:spcAft>
              <a:buSzPts val="1100"/>
              <a:buAutoNum type="arabicPeriod"/>
            </a:pPr>
            <a:r>
              <a:rPr lang="en" sz="1200"/>
              <a:t>Navigate to </a:t>
            </a:r>
            <a:r>
              <a:rPr lang="en" sz="1100">
                <a:solidFill>
                  <a:srgbClr val="37474F"/>
                </a:solidFill>
                <a:latin typeface="Roboto Mono"/>
                <a:ea typeface="Roboto Mono"/>
                <a:cs typeface="Roboto Mono"/>
                <a:sym typeface="Roboto Mono"/>
              </a:rPr>
              <a:t>repository/deployment/server/webapps/devportal/src/main/webapp</a:t>
            </a:r>
            <a:r>
              <a:rPr lang="en" sz="1200"/>
              <a:t> in a terminal and run the following command.</a:t>
            </a:r>
            <a:endParaRPr sz="1200"/>
          </a:p>
          <a:p>
            <a:pPr indent="457200" lvl="0" marL="457200" rtl="0" algn="l">
              <a:spcBef>
                <a:spcPts val="600"/>
              </a:spcBef>
              <a:spcAft>
                <a:spcPts val="0"/>
              </a:spcAft>
              <a:buNone/>
            </a:pPr>
            <a:r>
              <a:rPr lang="en" sz="1200">
                <a:highlight>
                  <a:schemeClr val="accent3"/>
                </a:highlight>
                <a:latin typeface="Source Code Pro"/>
                <a:ea typeface="Source Code Pro"/>
                <a:cs typeface="Source Code Pro"/>
                <a:sym typeface="Source Code Pro"/>
              </a:rPr>
              <a:t>npm ci</a:t>
            </a:r>
            <a:endParaRPr sz="1200">
              <a:highlight>
                <a:schemeClr val="accent3"/>
              </a:highlight>
              <a:latin typeface="Source Code Pro"/>
              <a:ea typeface="Source Code Pro"/>
              <a:cs typeface="Source Code Pro"/>
              <a:sym typeface="Source Code Pro"/>
            </a:endParaRPr>
          </a:p>
          <a:p>
            <a:pPr indent="-298450" lvl="0" marL="457200" rtl="0" algn="l">
              <a:spcBef>
                <a:spcPts val="600"/>
              </a:spcBef>
              <a:spcAft>
                <a:spcPts val="0"/>
              </a:spcAft>
              <a:buSzPts val="1100"/>
              <a:buAutoNum type="arabicPeriod"/>
            </a:pPr>
            <a:r>
              <a:rPr lang="en" sz="1200"/>
              <a:t>Run the following to start the npm build. Note that it will continuously watch for any changes and rebuild the project.</a:t>
            </a:r>
            <a:endParaRPr sz="1200"/>
          </a:p>
          <a:p>
            <a:pPr indent="457200" lvl="0" marL="457200" rtl="0" algn="l">
              <a:spcBef>
                <a:spcPts val="600"/>
              </a:spcBef>
              <a:spcAft>
                <a:spcPts val="0"/>
              </a:spcAft>
              <a:buNone/>
            </a:pPr>
            <a:r>
              <a:rPr lang="en" sz="1200">
                <a:highlight>
                  <a:schemeClr val="accent3"/>
                </a:highlight>
                <a:latin typeface="Source Code Pro"/>
                <a:ea typeface="Source Code Pro"/>
                <a:cs typeface="Source Code Pro"/>
                <a:sym typeface="Source Code Pro"/>
              </a:rPr>
              <a:t>npm run build:dev</a:t>
            </a:r>
            <a:endParaRPr sz="1200">
              <a:highlight>
                <a:schemeClr val="accent3"/>
              </a:highlight>
              <a:latin typeface="Source Code Pro"/>
              <a:ea typeface="Source Code Pro"/>
              <a:cs typeface="Source Code Pro"/>
              <a:sym typeface="Source Code Pro"/>
            </a:endParaRPr>
          </a:p>
          <a:p>
            <a:pPr indent="-298450" lvl="0" marL="457200" rtl="0" algn="l">
              <a:spcBef>
                <a:spcPts val="600"/>
              </a:spcBef>
              <a:spcAft>
                <a:spcPts val="0"/>
              </a:spcAft>
              <a:buSzPts val="1100"/>
              <a:buAutoNum type="arabicPeriod"/>
            </a:pPr>
            <a:r>
              <a:rPr lang="en" sz="1200"/>
              <a:t>If you are planning to completely rewrite the UI, then you can start making changes at  devportal/source/. </a:t>
            </a:r>
            <a:endParaRPr sz="1200"/>
          </a:p>
          <a:p>
            <a:pPr indent="-298450" lvl="0" marL="457200" rtl="0" algn="l">
              <a:spcBef>
                <a:spcPts val="0"/>
              </a:spcBef>
              <a:spcAft>
                <a:spcPts val="0"/>
              </a:spcAft>
              <a:buSzPts val="1100"/>
              <a:buAutoNum type="arabicPeriod"/>
            </a:pPr>
            <a:r>
              <a:rPr lang="en" sz="1200"/>
              <a:t>But if you want to override a certain React component or file from source/src/ folder, you need to do it in devportal/override/src folder. You do not have to copy the entire directory, only copy the desired file/files.</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4"/>
          <p:cNvPicPr preferRelativeResize="0"/>
          <p:nvPr/>
        </p:nvPicPr>
        <p:blipFill>
          <a:blip r:embed="rId3">
            <a:alphaModFix/>
          </a:blip>
          <a:stretch>
            <a:fillRect/>
          </a:stretch>
        </p:blipFill>
        <p:spPr>
          <a:xfrm>
            <a:off x="1828800" y="76200"/>
            <a:ext cx="5864573"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idx="1" type="body"/>
          </p:nvPr>
        </p:nvSpPr>
        <p:spPr>
          <a:xfrm>
            <a:off x="717750" y="673875"/>
            <a:ext cx="7708500" cy="34230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Char char="●"/>
            </a:pPr>
            <a:r>
              <a:rPr lang="en" sz="1200"/>
              <a:t>If we try to import the NewFile.jsx from Overview.jsx as follows it will give a compilation error.</a:t>
            </a:r>
            <a:endParaRPr sz="1200"/>
          </a:p>
          <a:p>
            <a:pPr indent="0" lvl="0" marL="457200" rtl="0" algn="l">
              <a:spcBef>
                <a:spcPts val="600"/>
              </a:spcBef>
              <a:spcAft>
                <a:spcPts val="0"/>
              </a:spcAft>
              <a:buNone/>
            </a:pPr>
            <a:r>
              <a:rPr lang="en" sz="1200">
                <a:latin typeface="Source Code Pro"/>
                <a:ea typeface="Source Code Pro"/>
                <a:cs typeface="Source Code Pro"/>
                <a:sym typeface="Source Code Pro"/>
              </a:rPr>
              <a:t>import NewFile from './NewFile.jsx';</a:t>
            </a:r>
            <a:endParaRPr sz="1200">
              <a:latin typeface="Source Code Pro"/>
              <a:ea typeface="Source Code Pro"/>
              <a:cs typeface="Source Code Pro"/>
              <a:sym typeface="Source Code Pro"/>
            </a:endParaRPr>
          </a:p>
          <a:p>
            <a:pPr indent="-304800" lvl="0" marL="457200" rtl="0" algn="l">
              <a:spcBef>
                <a:spcPts val="600"/>
              </a:spcBef>
              <a:spcAft>
                <a:spcPts val="0"/>
              </a:spcAft>
              <a:buSzPts val="1200"/>
              <a:buChar char="●"/>
            </a:pPr>
            <a:r>
              <a:rPr lang="en" sz="1200"/>
              <a:t>The correct way is to add the AppOverride prefix to the import and provide the full path relative to the override folder.</a:t>
            </a:r>
            <a:endParaRPr sz="1200"/>
          </a:p>
          <a:p>
            <a:pPr indent="0" lvl="0" marL="457200" rtl="0" algn="l">
              <a:spcBef>
                <a:spcPts val="600"/>
              </a:spcBef>
              <a:spcAft>
                <a:spcPts val="0"/>
              </a:spcAft>
              <a:buNone/>
            </a:pPr>
            <a:r>
              <a:rPr lang="en" sz="1200">
                <a:latin typeface="Source Code Pro"/>
                <a:ea typeface="Source Code Pro"/>
                <a:cs typeface="Source Code Pro"/>
                <a:sym typeface="Source Code Pro"/>
              </a:rPr>
              <a:t>import NewFile from 'AppOverride/src/app/components/Apis/Details/NewFile.jsx';</a:t>
            </a:r>
            <a:endParaRPr sz="1200">
              <a:latin typeface="Source Code Pro"/>
              <a:ea typeface="Source Code Pro"/>
              <a:cs typeface="Source Code Pro"/>
              <a:sym typeface="Source Code Pro"/>
            </a:endParaRPr>
          </a:p>
          <a:p>
            <a:pPr indent="0" lvl="0" marL="0" rtl="0" algn="l">
              <a:spcBef>
                <a:spcPts val="600"/>
              </a:spcBef>
              <a:spcAft>
                <a:spcPts val="0"/>
              </a:spcAft>
              <a:buNone/>
            </a:pPr>
            <a:r>
              <a:t/>
            </a:r>
            <a:endParaRPr sz="1200"/>
          </a:p>
          <a:p>
            <a:pPr indent="0" lvl="0" marL="0" rtl="0" algn="l">
              <a:spcBef>
                <a:spcPts val="600"/>
              </a:spcBef>
              <a:spcAft>
                <a:spcPts val="0"/>
              </a:spcAft>
              <a:buNone/>
            </a:pPr>
            <a:r>
              <a:rPr lang="en" sz="1400">
                <a:latin typeface="Roboto Medium"/>
                <a:ea typeface="Roboto Medium"/>
                <a:cs typeface="Roboto Medium"/>
                <a:sym typeface="Roboto Medium"/>
              </a:rPr>
              <a:t>Development</a:t>
            </a:r>
            <a:endParaRPr sz="1400">
              <a:latin typeface="Roboto Medium"/>
              <a:ea typeface="Roboto Medium"/>
              <a:cs typeface="Roboto Medium"/>
              <a:sym typeface="Roboto Medium"/>
            </a:endParaRPr>
          </a:p>
          <a:p>
            <a:pPr indent="0" lvl="0" marL="0" rtl="0" algn="l">
              <a:spcBef>
                <a:spcPts val="600"/>
              </a:spcBef>
              <a:spcAft>
                <a:spcPts val="0"/>
              </a:spcAft>
              <a:buNone/>
            </a:pPr>
            <a:r>
              <a:rPr lang="en" sz="1400"/>
              <a:t>When you are doing an active development, the watch mode is working with the overridden files. But adding new files and directories will not trigger a new webpack build.</a:t>
            </a:r>
            <a:endParaRPr sz="1400"/>
          </a:p>
          <a:p>
            <a:pPr indent="0" lvl="0" marL="0" rtl="0" algn="l">
              <a:spcBef>
                <a:spcPts val="600"/>
              </a:spcBef>
              <a:spcAft>
                <a:spcPts val="0"/>
              </a:spcAft>
              <a:buNone/>
            </a:pPr>
            <a:r>
              <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p:nvPr/>
        </p:nvSpPr>
        <p:spPr>
          <a:xfrm>
            <a:off x="979000" y="1197600"/>
            <a:ext cx="7057200" cy="632700"/>
          </a:xfrm>
          <a:prstGeom prst="rect">
            <a:avLst/>
          </a:prstGeom>
          <a:noFill/>
          <a:ln>
            <a:noFill/>
          </a:ln>
        </p:spPr>
        <p:txBody>
          <a:bodyPr anchorCtr="0" anchor="ctr" bIns="91425" lIns="91425" spcFirstLastPara="1" rIns="91425" wrap="square" tIns="182875">
            <a:noAutofit/>
          </a:bodyPr>
          <a:lstStyle/>
          <a:p>
            <a:pPr indent="0" lvl="0" marL="0" rtl="0" algn="ctr">
              <a:lnSpc>
                <a:spcPct val="136752"/>
              </a:lnSpc>
              <a:spcBef>
                <a:spcPts val="0"/>
              </a:spcBef>
              <a:spcAft>
                <a:spcPts val="0"/>
              </a:spcAft>
              <a:buClr>
                <a:srgbClr val="FF5000"/>
              </a:buClr>
              <a:buSzPts val="1400"/>
              <a:buFont typeface="Nunito Sans"/>
              <a:buNone/>
            </a:pPr>
            <a:r>
              <a:t/>
            </a:r>
            <a:endParaRPr i="0" sz="3000" u="none" cap="none" strike="noStrike">
              <a:solidFill>
                <a:schemeClr val="accent6"/>
              </a:solidFill>
              <a:latin typeface="Roboto"/>
              <a:ea typeface="Roboto"/>
              <a:cs typeface="Roboto"/>
              <a:sym typeface="Roboto"/>
            </a:endParaRPr>
          </a:p>
        </p:txBody>
      </p:sp>
      <p:pic>
        <p:nvPicPr>
          <p:cNvPr id="333" name="Google Shape;333;p46"/>
          <p:cNvPicPr preferRelativeResize="0"/>
          <p:nvPr/>
        </p:nvPicPr>
        <p:blipFill rotWithShape="1">
          <a:blip r:embed="rId3">
            <a:alphaModFix amt="17000"/>
          </a:blip>
          <a:srcRect b="0" l="0" r="0" t="0"/>
          <a:stretch/>
        </p:blipFill>
        <p:spPr>
          <a:xfrm>
            <a:off x="7443004" y="4706275"/>
            <a:ext cx="1116000" cy="304800"/>
          </a:xfrm>
          <a:prstGeom prst="rect">
            <a:avLst/>
          </a:prstGeom>
          <a:noFill/>
          <a:ln>
            <a:noFill/>
          </a:ln>
        </p:spPr>
      </p:pic>
      <p:pic>
        <p:nvPicPr>
          <p:cNvPr id="334" name="Google Shape;334;p46"/>
          <p:cNvPicPr preferRelativeResize="0"/>
          <p:nvPr/>
        </p:nvPicPr>
        <p:blipFill rotWithShape="1">
          <a:blip r:embed="rId3">
            <a:alphaModFix amt="17000"/>
          </a:blip>
          <a:srcRect b="0" l="0" r="0" t="0"/>
          <a:stretch/>
        </p:blipFill>
        <p:spPr>
          <a:xfrm>
            <a:off x="7443004" y="4706275"/>
            <a:ext cx="1116000" cy="304800"/>
          </a:xfrm>
          <a:prstGeom prst="rect">
            <a:avLst/>
          </a:prstGeom>
          <a:noFill/>
          <a:ln>
            <a:noFill/>
          </a:ln>
        </p:spPr>
      </p:pic>
      <p:sp>
        <p:nvSpPr>
          <p:cNvPr id="335" name="Google Shape;335;p46"/>
          <p:cNvSpPr txBox="1"/>
          <p:nvPr/>
        </p:nvSpPr>
        <p:spPr>
          <a:xfrm>
            <a:off x="1043400" y="2571750"/>
            <a:ext cx="7153500" cy="64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a:p>
            <a:pPr indent="0" lvl="0" marL="0" marR="0" rtl="0" algn="l">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a:p>
            <a:pPr indent="0" lvl="0" marL="0" marR="0" rtl="0" algn="ctr">
              <a:lnSpc>
                <a:spcPct val="100000"/>
              </a:lnSpc>
              <a:spcBef>
                <a:spcPts val="0"/>
              </a:spcBef>
              <a:spcAft>
                <a:spcPts val="0"/>
              </a:spcAft>
              <a:buNone/>
            </a:pPr>
            <a:r>
              <a:t/>
            </a:r>
            <a:endParaRPr b="1" sz="1600">
              <a:solidFill>
                <a:schemeClr val="lt2"/>
              </a:solidFill>
              <a:latin typeface="Nunito Sans"/>
              <a:ea typeface="Nunito Sans"/>
              <a:cs typeface="Nunito Sans"/>
              <a:sym typeface="Nunito Sans"/>
            </a:endParaRPr>
          </a:p>
          <a:p>
            <a:pPr indent="0" lvl="0" marL="0" marR="0" rtl="0" algn="ctr">
              <a:lnSpc>
                <a:spcPct val="100000"/>
              </a:lnSpc>
              <a:spcBef>
                <a:spcPts val="0"/>
              </a:spcBef>
              <a:spcAft>
                <a:spcPts val="0"/>
              </a:spcAft>
              <a:buNone/>
            </a:pPr>
            <a:r>
              <a:t/>
            </a:r>
            <a:endParaRPr b="1" sz="1600">
              <a:solidFill>
                <a:schemeClr val="lt2"/>
              </a:solidFill>
              <a:latin typeface="Nunito Sans"/>
              <a:ea typeface="Nunito Sans"/>
              <a:cs typeface="Nunito Sans"/>
              <a:sym typeface="Nunito Sans"/>
            </a:endParaRPr>
          </a:p>
          <a:p>
            <a:pPr indent="0" lvl="0" marL="0" marR="0" rtl="0" algn="ctr">
              <a:lnSpc>
                <a:spcPct val="100000"/>
              </a:lnSpc>
              <a:spcBef>
                <a:spcPts val="0"/>
              </a:spcBef>
              <a:spcAft>
                <a:spcPts val="0"/>
              </a:spcAft>
              <a:buNone/>
            </a:pPr>
            <a:r>
              <a:rPr b="1" lang="en" sz="2400">
                <a:solidFill>
                  <a:schemeClr val="lt2"/>
                </a:solidFill>
                <a:latin typeface="Nunito Sans"/>
                <a:ea typeface="Nunito Sans"/>
                <a:cs typeface="Nunito Sans"/>
                <a:sym typeface="Nunito Sans"/>
              </a:rPr>
              <a:t>Customizing the Developer Portal</a:t>
            </a:r>
            <a:endParaRPr b="1" sz="2400">
              <a:solidFill>
                <a:schemeClr val="lt2"/>
              </a:solidFill>
              <a:latin typeface="Nunito Sans"/>
              <a:ea typeface="Nunito Sans"/>
              <a:cs typeface="Nunito Sans"/>
              <a:sym typeface="Nunito Sans"/>
            </a:endParaRPr>
          </a:p>
          <a:p>
            <a:pPr indent="0" lvl="0" marL="0" marR="0" rtl="0" algn="ctr">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a:p>
            <a:pPr indent="0" lvl="0" marL="0" marR="0" rtl="0" algn="ctr">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a:p>
            <a:pPr indent="0" lvl="0" marL="914400" marR="0" rtl="0" algn="l">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a:p>
            <a:pPr indent="0" lvl="0" marL="914400" marR="0" rtl="0" algn="l">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a:p>
            <a:pPr indent="0" lvl="0" marL="914400" marR="0" rtl="0" algn="l">
              <a:lnSpc>
                <a:spcPct val="100000"/>
              </a:lnSpc>
              <a:spcBef>
                <a:spcPts val="0"/>
              </a:spcBef>
              <a:spcAft>
                <a:spcPts val="0"/>
              </a:spcAft>
              <a:buNone/>
            </a:pPr>
            <a:r>
              <a:t/>
            </a:r>
            <a:endParaRPr sz="1600">
              <a:solidFill>
                <a:schemeClr val="lt2"/>
              </a:solidFill>
              <a:latin typeface="Nunito Sans"/>
              <a:ea typeface="Nunito Sans"/>
              <a:cs typeface="Nunito Sans"/>
              <a:sym typeface="Nunito Sans"/>
            </a:endParaRPr>
          </a:p>
        </p:txBody>
      </p:sp>
      <p:grpSp>
        <p:nvGrpSpPr>
          <p:cNvPr id="336" name="Google Shape;336;p46"/>
          <p:cNvGrpSpPr/>
          <p:nvPr/>
        </p:nvGrpSpPr>
        <p:grpSpPr>
          <a:xfrm>
            <a:off x="3191400" y="1318900"/>
            <a:ext cx="2761200" cy="966900"/>
            <a:chOff x="0" y="-84500"/>
            <a:chExt cx="2761200" cy="966900"/>
          </a:xfrm>
        </p:grpSpPr>
        <p:sp>
          <p:nvSpPr>
            <p:cNvPr id="337" name="Google Shape;337;p46"/>
            <p:cNvSpPr/>
            <p:nvPr/>
          </p:nvSpPr>
          <p:spPr>
            <a:xfrm>
              <a:off x="0" y="427849"/>
              <a:ext cx="2761200" cy="440400"/>
            </a:xfrm>
            <a:prstGeom prst="rect">
              <a:avLst/>
            </a:prstGeom>
            <a:solidFill>
              <a:srgbClr val="FFC808"/>
            </a:solid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12A32"/>
                </a:buClr>
                <a:buSzPts val="1600"/>
                <a:buFont typeface="Roboto"/>
                <a:buNone/>
              </a:pPr>
              <a:r>
                <a:t/>
              </a:r>
              <a:endParaRPr b="0" i="0" sz="1600" u="none" cap="none" strike="noStrike">
                <a:solidFill>
                  <a:srgbClr val="212A32"/>
                </a:solidFill>
                <a:latin typeface="Roboto"/>
                <a:ea typeface="Roboto"/>
                <a:cs typeface="Roboto"/>
                <a:sym typeface="Roboto"/>
              </a:endParaRPr>
            </a:p>
          </p:txBody>
        </p:sp>
        <p:sp>
          <p:nvSpPr>
            <p:cNvPr id="338" name="Google Shape;338;p46"/>
            <p:cNvSpPr txBox="1"/>
            <p:nvPr/>
          </p:nvSpPr>
          <p:spPr>
            <a:xfrm>
              <a:off x="0" y="-84500"/>
              <a:ext cx="2715600" cy="966900"/>
            </a:xfrm>
            <a:prstGeom prst="rect">
              <a:avLst/>
            </a:prstGeom>
            <a:noFill/>
            <a:ln>
              <a:noFill/>
            </a:ln>
          </p:spPr>
          <p:txBody>
            <a:bodyPr anchorCtr="0" anchor="ctr" bIns="45675" lIns="45675" spcFirstLastPara="1" rIns="45675" wrap="square" tIns="45675">
              <a:spAutoFit/>
            </a:bodyPr>
            <a:lstStyle/>
            <a:p>
              <a:pPr indent="0" lvl="0" marL="0" marR="0" rtl="0" algn="ctr">
                <a:lnSpc>
                  <a:spcPct val="136752"/>
                </a:lnSpc>
                <a:spcBef>
                  <a:spcPts val="0"/>
                </a:spcBef>
                <a:spcAft>
                  <a:spcPts val="0"/>
                </a:spcAft>
                <a:buClr>
                  <a:srgbClr val="000000"/>
                </a:buClr>
                <a:buSzPts val="2400"/>
                <a:buFont typeface="Arial"/>
                <a:buNone/>
              </a:pPr>
              <a:r>
                <a:t/>
              </a:r>
              <a:endParaRPr b="1" i="0" sz="2400" u="none" cap="none" strike="noStrike">
                <a:solidFill>
                  <a:srgbClr val="ECECEC"/>
                </a:solidFill>
                <a:latin typeface="Nunito Sans"/>
                <a:ea typeface="Nunito Sans"/>
                <a:cs typeface="Nunito Sans"/>
                <a:sym typeface="Nunito Sans"/>
              </a:endParaRPr>
            </a:p>
            <a:p>
              <a:pPr indent="0" lvl="0" marL="0" marR="0" rtl="0" algn="ctr">
                <a:lnSpc>
                  <a:spcPct val="136752"/>
                </a:lnSpc>
                <a:spcBef>
                  <a:spcPts val="0"/>
                </a:spcBef>
                <a:spcAft>
                  <a:spcPts val="0"/>
                </a:spcAft>
                <a:buClr>
                  <a:srgbClr val="000000"/>
                </a:buClr>
                <a:buSzPts val="2400"/>
                <a:buFont typeface="Nunito Sans"/>
                <a:buNone/>
              </a:pPr>
              <a:r>
                <a:rPr b="1" i="0" lang="en" sz="2400" u="none" cap="none" strike="noStrike">
                  <a:solidFill>
                    <a:srgbClr val="000000"/>
                  </a:solidFill>
                  <a:latin typeface="Nunito Sans"/>
                  <a:ea typeface="Nunito Sans"/>
                  <a:cs typeface="Nunito Sans"/>
                  <a:sym typeface="Nunito Sans"/>
                </a:rPr>
                <a:t>Let’s try it out!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Overriding Developer Portal Theme</a:t>
            </a:r>
            <a:endParaRPr/>
          </a:p>
        </p:txBody>
      </p:sp>
      <p:sp>
        <p:nvSpPr>
          <p:cNvPr id="169" name="Google Shape;169;p22"/>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23850" lvl="0" marL="457200" rtl="0" algn="just">
              <a:spcBef>
                <a:spcPts val="600"/>
              </a:spcBef>
              <a:spcAft>
                <a:spcPts val="0"/>
              </a:spcAft>
              <a:buSzPts val="1500"/>
              <a:buChar char="●"/>
            </a:pPr>
            <a:r>
              <a:rPr lang="en"/>
              <a:t>WSO2 provides the developers with an easier approach to customize the UI. You do not need to have React, CSS, or HTML knowledge to customize the UI. </a:t>
            </a:r>
            <a:endParaRPr/>
          </a:p>
          <a:p>
            <a:pPr indent="-323850" lvl="0" marL="457200" rtl="0" algn="just">
              <a:spcBef>
                <a:spcPts val="0"/>
              </a:spcBef>
              <a:spcAft>
                <a:spcPts val="0"/>
              </a:spcAft>
              <a:buSzPts val="1500"/>
              <a:buChar char="●"/>
            </a:pPr>
            <a:r>
              <a:rPr lang="en"/>
              <a:t>We have a single JSON file which holds the parameterized constraints of the look and feel. </a:t>
            </a:r>
            <a:endParaRPr/>
          </a:p>
          <a:p>
            <a:pPr indent="-323850" lvl="0" marL="457200" rtl="0" algn="just">
              <a:spcBef>
                <a:spcPts val="0"/>
              </a:spcBef>
              <a:spcAft>
                <a:spcPts val="0"/>
              </a:spcAft>
              <a:buSzPts val="1500"/>
              <a:buChar char="●"/>
            </a:pPr>
            <a:r>
              <a:rPr lang="en"/>
              <a:t>When updating the Developer Portal theme, you can update not only the look and feel, but also behaviors such as making the listing view default instead of grid view, hiding social features, etc.</a:t>
            </a:r>
            <a:endParaRPr/>
          </a:p>
          <a:p>
            <a:pPr indent="0" lvl="0" marL="457200" rtl="0" algn="just">
              <a:spcBef>
                <a:spcPts val="600"/>
              </a:spcBef>
              <a:spcAft>
                <a:spcPts val="0"/>
              </a:spcAft>
              <a:buNone/>
            </a:pPr>
            <a:r>
              <a:t/>
            </a:r>
            <a:endParaRPr/>
          </a:p>
          <a:p>
            <a:pPr indent="0" lvl="0" marL="457200" rtl="0" algn="just">
              <a:spcBef>
                <a:spcPts val="600"/>
              </a:spcBef>
              <a:spcAft>
                <a:spcPts val="0"/>
              </a:spcAft>
              <a:buNone/>
            </a:pPr>
            <a:r>
              <a:rPr lang="en" u="sng">
                <a:solidFill>
                  <a:schemeClr val="hlink"/>
                </a:solidFill>
                <a:hlinkClick r:id="rId3"/>
              </a:rPr>
              <a:t>Overriding the Developer Portal Theme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Overriding the default theme</a:t>
            </a:r>
            <a:endParaRPr/>
          </a:p>
        </p:txBody>
      </p:sp>
      <p:sp>
        <p:nvSpPr>
          <p:cNvPr id="175" name="Google Shape;175;p23"/>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500"/>
              <a:t>The default theme </a:t>
            </a:r>
            <a:r>
              <a:rPr lang="en" sz="1500">
                <a:latin typeface="Source Code Pro"/>
                <a:ea typeface="Source Code Pro"/>
                <a:cs typeface="Source Code Pro"/>
                <a:sym typeface="Source Code Pro"/>
              </a:rPr>
              <a:t>defaultTheme.js </a:t>
            </a:r>
            <a:r>
              <a:rPr lang="en" sz="1500"/>
              <a:t>is located in the </a:t>
            </a:r>
            <a:r>
              <a:rPr lang="en" sz="1500">
                <a:latin typeface="Source Code Pro"/>
                <a:ea typeface="Source Code Pro"/>
                <a:cs typeface="Source Code Pro"/>
                <a:sym typeface="Source Code Pro"/>
              </a:rPr>
              <a:t>&lt;API-M_HOME&gt;/repository/deployment/server/webapps/devportal/src/main/webapp/source/src/app/data/</a:t>
            </a:r>
            <a:r>
              <a:rPr lang="en" sz="1500"/>
              <a:t> directory.</a:t>
            </a:r>
            <a:endParaRPr sz="1500"/>
          </a:p>
          <a:p>
            <a:pPr indent="-317500" lvl="0" marL="457200" rtl="0" algn="l">
              <a:spcBef>
                <a:spcPts val="0"/>
              </a:spcBef>
              <a:spcAft>
                <a:spcPts val="0"/>
              </a:spcAft>
              <a:buSzPts val="1400"/>
              <a:buChar char="●"/>
            </a:pPr>
            <a:r>
              <a:rPr lang="en" sz="1500"/>
              <a:t>The </a:t>
            </a:r>
            <a:r>
              <a:rPr lang="en" sz="1500">
                <a:latin typeface="Source Code Pro"/>
                <a:ea typeface="Source Code Pro"/>
                <a:cs typeface="Source Code Pro"/>
                <a:sym typeface="Source Code Pro"/>
              </a:rPr>
              <a:t>defaultTheme.js</a:t>
            </a:r>
            <a:r>
              <a:rPr lang="en" sz="1500"/>
              <a:t> file has the parameters defining the look and feel of the Developer Portal.</a:t>
            </a:r>
            <a:endParaRPr sz="1500"/>
          </a:p>
          <a:p>
            <a:pPr indent="-317500" lvl="0" marL="457200" rtl="0" algn="l">
              <a:spcBef>
                <a:spcPts val="0"/>
              </a:spcBef>
              <a:spcAft>
                <a:spcPts val="0"/>
              </a:spcAft>
              <a:buSzPts val="1400"/>
              <a:buChar char="●"/>
            </a:pPr>
            <a:r>
              <a:rPr lang="en" sz="1500"/>
              <a:t>Using the above file as reference, you can add new properties to </a:t>
            </a:r>
            <a:r>
              <a:rPr b="1" lang="en" sz="1500">
                <a:latin typeface="Source Code Pro"/>
                <a:ea typeface="Source Code Pro"/>
                <a:cs typeface="Source Code Pro"/>
                <a:sym typeface="Source Code Pro"/>
              </a:rPr>
              <a:t>userTheme.json </a:t>
            </a:r>
            <a:r>
              <a:rPr lang="en" sz="1500"/>
              <a:t>located in the </a:t>
            </a:r>
            <a:r>
              <a:rPr lang="en" sz="1500">
                <a:latin typeface="Source Code Pro"/>
                <a:ea typeface="Source Code Pro"/>
                <a:cs typeface="Source Code Pro"/>
                <a:sym typeface="Source Code Pro"/>
              </a:rPr>
              <a:t>&lt;API-M_HOME&gt;/</a:t>
            </a:r>
            <a:r>
              <a:rPr lang="en" sz="1500"/>
              <a:t>repository/deployment/server/webapps/devportal/site/public/theme/ location.</a:t>
            </a:r>
            <a:endParaRPr sz="1500"/>
          </a:p>
          <a:p>
            <a:pPr indent="-317500" lvl="0" marL="457200" rtl="0" algn="l">
              <a:spcBef>
                <a:spcPts val="0"/>
              </a:spcBef>
              <a:spcAft>
                <a:spcPts val="0"/>
              </a:spcAft>
              <a:buSzPts val="1400"/>
              <a:buChar char="●"/>
            </a:pPr>
            <a:r>
              <a:rPr lang="en" sz="1500"/>
              <a:t>Changes done in the </a:t>
            </a:r>
            <a:r>
              <a:rPr b="1" lang="en" sz="1500">
                <a:latin typeface="Source Code Pro"/>
                <a:ea typeface="Source Code Pro"/>
                <a:cs typeface="Source Code Pro"/>
                <a:sym typeface="Source Code Pro"/>
              </a:rPr>
              <a:t>userTheme.json</a:t>
            </a:r>
            <a:r>
              <a:rPr lang="en" sz="1500"/>
              <a:t> file are reflected directly in the Developer Portal ( It is not required to restart the server or rebuild the source code).</a:t>
            </a:r>
            <a:endParaRPr sz="1500"/>
          </a:p>
          <a:p>
            <a:pPr indent="457200" lvl="0" marL="1828800" rtl="0" algn="l">
              <a:spcBef>
                <a:spcPts val="600"/>
              </a:spcBef>
              <a:spcAft>
                <a:spcPts val="0"/>
              </a:spcAft>
              <a:buNone/>
            </a:pPr>
            <a:r>
              <a:rPr lang="en" sz="1500" u="sng">
                <a:solidFill>
                  <a:schemeClr val="hlink"/>
                </a:solidFill>
                <a:hlinkClick r:id="rId3"/>
              </a:rPr>
              <a:t>Overriding the D</a:t>
            </a:r>
            <a:r>
              <a:rPr lang="en" sz="1500" u="sng">
                <a:solidFill>
                  <a:schemeClr val="hlink"/>
                </a:solidFill>
                <a:hlinkClick r:id="rId4"/>
              </a:rPr>
              <a:t>e</a:t>
            </a:r>
            <a:r>
              <a:rPr lang="en" sz="1500" u="sng">
                <a:solidFill>
                  <a:schemeClr val="hlink"/>
                </a:solidFill>
                <a:hlinkClick r:id="rId5"/>
              </a:rPr>
              <a:t>fault Theme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nvSpPr>
        <p:spPr>
          <a:xfrm>
            <a:off x="6116100" y="3960600"/>
            <a:ext cx="27339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Uploading via the Admin Portal</a:t>
            </a:r>
            <a:endParaRPr>
              <a:solidFill>
                <a:srgbClr val="434343"/>
              </a:solidFill>
              <a:latin typeface="Roboto"/>
              <a:ea typeface="Roboto"/>
              <a:cs typeface="Roboto"/>
              <a:sym typeface="Roboto"/>
            </a:endParaRPr>
          </a:p>
        </p:txBody>
      </p:sp>
      <p:sp>
        <p:nvSpPr>
          <p:cNvPr id="181" name="Google Shape;181;p24"/>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Uploading via the Admin Portal (Tenants only)</a:t>
            </a:r>
            <a:endParaRPr/>
          </a:p>
        </p:txBody>
      </p:sp>
      <p:sp>
        <p:nvSpPr>
          <p:cNvPr id="182" name="Google Shape;182;p24"/>
          <p:cNvSpPr txBox="1"/>
          <p:nvPr>
            <p:ph idx="1" type="body"/>
          </p:nvPr>
        </p:nvSpPr>
        <p:spPr>
          <a:xfrm>
            <a:off x="717750" y="925725"/>
            <a:ext cx="7708500" cy="29703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The necessary structure to override the theme is as follow</a:t>
            </a:r>
            <a:r>
              <a:rPr lang="en" sz="1400"/>
              <a:t>s,</a:t>
            </a:r>
            <a:endParaRPr sz="1400"/>
          </a:p>
          <a:p>
            <a:pPr indent="0" lvl="0" marL="457200" rtl="0" algn="l">
              <a:spcBef>
                <a:spcPts val="600"/>
              </a:spcBef>
              <a:spcAft>
                <a:spcPts val="0"/>
              </a:spcAft>
              <a:buNone/>
            </a:pPr>
            <a:r>
              <a:t/>
            </a:r>
            <a:endParaRPr sz="1400"/>
          </a:p>
          <a:p>
            <a:pPr indent="0" lvl="0" marL="457200" rtl="0" algn="l">
              <a:spcBef>
                <a:spcPts val="600"/>
              </a:spcBef>
              <a:spcAft>
                <a:spcPts val="0"/>
              </a:spcAft>
              <a:buNone/>
            </a:pPr>
            <a:r>
              <a:t/>
            </a:r>
            <a:endParaRPr sz="1400"/>
          </a:p>
          <a:p>
            <a:pPr indent="-317500" lvl="0" marL="457200" rtl="0" algn="just">
              <a:spcBef>
                <a:spcPts val="600"/>
              </a:spcBef>
              <a:spcAft>
                <a:spcPts val="0"/>
              </a:spcAft>
              <a:buSzPts val="1400"/>
              <a:buChar char="●"/>
            </a:pPr>
            <a:r>
              <a:rPr lang="en" sz="1400"/>
              <a:t>You can make the changes required to defaultTheme.json file and archive it back. The name of the archive does not matter, but the name of the JSON file (defaultTheme.json) does.</a:t>
            </a:r>
            <a:endParaRPr sz="1400"/>
          </a:p>
          <a:p>
            <a:pPr indent="-317500" lvl="0" marL="457200" rtl="0" algn="just">
              <a:spcBef>
                <a:spcPts val="0"/>
              </a:spcBef>
              <a:spcAft>
                <a:spcPts val="0"/>
              </a:spcAft>
              <a:buSzPts val="1400"/>
              <a:buChar char="●"/>
            </a:pPr>
            <a:r>
              <a:rPr lang="en" sz="1400"/>
              <a:t>Log in to the Admin Portal and navigate to Settings → Tenant Theme and upload your zip file.</a:t>
            </a:r>
            <a:endParaRPr sz="1400"/>
          </a:p>
        </p:txBody>
      </p:sp>
      <p:pic>
        <p:nvPicPr>
          <p:cNvPr id="183" name="Google Shape;183;p24"/>
          <p:cNvPicPr preferRelativeResize="0"/>
          <p:nvPr/>
        </p:nvPicPr>
        <p:blipFill>
          <a:blip r:embed="rId4">
            <a:alphaModFix/>
          </a:blip>
          <a:stretch>
            <a:fillRect/>
          </a:stretch>
        </p:blipFill>
        <p:spPr>
          <a:xfrm>
            <a:off x="1966250" y="3274075"/>
            <a:ext cx="3171548" cy="1796600"/>
          </a:xfrm>
          <a:prstGeom prst="rect">
            <a:avLst/>
          </a:prstGeom>
          <a:noFill/>
          <a:ln>
            <a:noFill/>
          </a:ln>
        </p:spPr>
      </p:pic>
      <p:pic>
        <p:nvPicPr>
          <p:cNvPr id="184" name="Google Shape;184;p24"/>
          <p:cNvPicPr preferRelativeResize="0"/>
          <p:nvPr/>
        </p:nvPicPr>
        <p:blipFill>
          <a:blip r:embed="rId5">
            <a:alphaModFix/>
          </a:blip>
          <a:stretch>
            <a:fillRect/>
          </a:stretch>
        </p:blipFill>
        <p:spPr>
          <a:xfrm>
            <a:off x="2105025" y="1400175"/>
            <a:ext cx="1605175" cy="71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nvSpPr>
        <p:spPr>
          <a:xfrm>
            <a:off x="2777550" y="4504475"/>
            <a:ext cx="3619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Adding a Custom Logo for the Tenant</a:t>
            </a:r>
            <a:endParaRPr>
              <a:latin typeface="Roboto"/>
              <a:ea typeface="Roboto"/>
              <a:cs typeface="Roboto"/>
              <a:sym typeface="Roboto"/>
            </a:endParaRPr>
          </a:p>
        </p:txBody>
      </p:sp>
      <p:sp>
        <p:nvSpPr>
          <p:cNvPr id="190" name="Google Shape;190;p25"/>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a Custom Logo for the Tenant</a:t>
            </a:r>
            <a:endParaRPr/>
          </a:p>
        </p:txBody>
      </p:sp>
      <p:pic>
        <p:nvPicPr>
          <p:cNvPr id="191" name="Google Shape;191;p25"/>
          <p:cNvPicPr preferRelativeResize="0"/>
          <p:nvPr/>
        </p:nvPicPr>
        <p:blipFill>
          <a:blip r:embed="rId4">
            <a:alphaModFix/>
          </a:blip>
          <a:stretch>
            <a:fillRect/>
          </a:stretch>
        </p:blipFill>
        <p:spPr>
          <a:xfrm>
            <a:off x="705825" y="1127575"/>
            <a:ext cx="7904100" cy="306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Applying the CSS Rules to Change the Look and Feel</a:t>
            </a:r>
            <a:endParaRPr/>
          </a:p>
        </p:txBody>
      </p:sp>
      <p:sp>
        <p:nvSpPr>
          <p:cNvPr id="197" name="Google Shape;197;p26"/>
          <p:cNvSpPr txBox="1"/>
          <p:nvPr>
            <p:ph idx="1" type="body"/>
          </p:nvPr>
        </p:nvSpPr>
        <p:spPr>
          <a:xfrm>
            <a:off x="641550" y="1083075"/>
            <a:ext cx="7708500" cy="3423000"/>
          </a:xfrm>
          <a:prstGeom prst="rect">
            <a:avLst/>
          </a:prstGeom>
        </p:spPr>
        <p:txBody>
          <a:bodyPr anchorCtr="0" anchor="t" bIns="91425" lIns="91425" spcFirstLastPara="1" rIns="91425" wrap="square" tIns="91425">
            <a:noAutofit/>
          </a:bodyPr>
          <a:lstStyle/>
          <a:p>
            <a:pPr indent="-323850" lvl="0" marL="457200" rtl="0" algn="just">
              <a:spcBef>
                <a:spcPts val="600"/>
              </a:spcBef>
              <a:spcAft>
                <a:spcPts val="0"/>
              </a:spcAft>
              <a:buSzPts val="1500"/>
              <a:buChar char="●"/>
            </a:pPr>
            <a:r>
              <a:rPr lang="en"/>
              <a:t>If you prefer to change the styling using CSS rules, you can use the </a:t>
            </a:r>
            <a:r>
              <a:rPr lang="en"/>
              <a:t>custom</a:t>
            </a:r>
            <a:r>
              <a:rPr lang="en"/>
              <a:t>.css file</a:t>
            </a:r>
            <a:endParaRPr/>
          </a:p>
          <a:p>
            <a:pPr indent="-323850" lvl="0" marL="457200" rtl="0" algn="just">
              <a:spcBef>
                <a:spcPts val="0"/>
              </a:spcBef>
              <a:spcAft>
                <a:spcPts val="0"/>
              </a:spcAft>
              <a:buSzPts val="1500"/>
              <a:buChar char="●"/>
            </a:pPr>
            <a:r>
              <a:rPr lang="en"/>
              <a:t>Note that we have injected IDs into the dom elements. You can use them to apply CSS rules.</a:t>
            </a:r>
            <a:endParaRPr/>
          </a:p>
          <a:p>
            <a:pPr indent="-323850" lvl="0" marL="457200" rtl="0" algn="just">
              <a:spcBef>
                <a:spcPts val="0"/>
              </a:spcBef>
              <a:spcAft>
                <a:spcPts val="0"/>
              </a:spcAft>
              <a:buSzPts val="1500"/>
              <a:buChar char="●"/>
            </a:pPr>
            <a:r>
              <a:rPr lang="en"/>
              <a:t>However, be aware about the dynamically generated CSS class names. These class names have a number of suffixes which change from version to version. Therefore, it is recommended not to use them for styling purposes.</a:t>
            </a:r>
            <a:endParaRPr/>
          </a:p>
          <a:p>
            <a:pPr indent="0" lvl="0" marL="457200" rtl="0" algn="l">
              <a:spcBef>
                <a:spcPts val="600"/>
              </a:spcBef>
              <a:spcAft>
                <a:spcPts val="0"/>
              </a:spcAft>
              <a:buNone/>
            </a:pPr>
            <a:r>
              <a:t/>
            </a:r>
            <a:endParaRPr/>
          </a:p>
          <a:p>
            <a:pPr indent="457200" lvl="0" marL="1828800" rtl="0" algn="l">
              <a:spcBef>
                <a:spcPts val="600"/>
              </a:spcBef>
              <a:spcAft>
                <a:spcPts val="0"/>
              </a:spcAft>
              <a:buNone/>
            </a:pPr>
            <a:r>
              <a:t/>
            </a:r>
            <a:endParaRPr/>
          </a:p>
          <a:p>
            <a:pPr indent="457200" lvl="0" marL="2286000" rtl="0" algn="l">
              <a:spcBef>
                <a:spcPts val="600"/>
              </a:spcBef>
              <a:spcAft>
                <a:spcPts val="0"/>
              </a:spcAft>
              <a:buNone/>
            </a:pPr>
            <a:r>
              <a:rPr lang="en" u="sng">
                <a:solidFill>
                  <a:schemeClr val="hlink"/>
                </a:solidFill>
                <a:hlinkClick r:id="rId3"/>
              </a:rPr>
              <a:t>Applying CSS Rules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Categorizing and Grouping APIs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Categorizing and grouping APIs</a:t>
            </a:r>
            <a:endParaRPr/>
          </a:p>
        </p:txBody>
      </p:sp>
      <p:sp>
        <p:nvSpPr>
          <p:cNvPr id="208" name="Google Shape;208;p28"/>
          <p:cNvSpPr txBox="1"/>
          <p:nvPr>
            <p:ph idx="1" type="body"/>
          </p:nvPr>
        </p:nvSpPr>
        <p:spPr>
          <a:xfrm>
            <a:off x="293475" y="1105150"/>
            <a:ext cx="5004300" cy="34230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SzPts val="1300"/>
              <a:buChar char="●"/>
            </a:pPr>
            <a:r>
              <a:rPr lang="en" sz="1400"/>
              <a:t>API providers assign categories to APIs when designing them using the API Publisher.</a:t>
            </a:r>
            <a:endParaRPr sz="1400"/>
          </a:p>
          <a:p>
            <a:pPr indent="-311150" lvl="0" marL="457200" rtl="0" algn="l">
              <a:spcBef>
                <a:spcPts val="0"/>
              </a:spcBef>
              <a:spcAft>
                <a:spcPts val="0"/>
              </a:spcAft>
              <a:buSzPts val="1300"/>
              <a:buChar char="●"/>
            </a:pPr>
            <a:r>
              <a:rPr lang="en" sz="1400"/>
              <a:t>Tags allow API providers to group APIs that have similar attributes.</a:t>
            </a:r>
            <a:endParaRPr sz="1400"/>
          </a:p>
          <a:p>
            <a:pPr indent="-311150" lvl="0" marL="457200" rtl="0" algn="l">
              <a:spcBef>
                <a:spcPts val="0"/>
              </a:spcBef>
              <a:spcAft>
                <a:spcPts val="0"/>
              </a:spcAft>
              <a:buSzPts val="1300"/>
              <a:buChar char="●"/>
            </a:pPr>
            <a:r>
              <a:rPr lang="en" sz="1400"/>
              <a:t>When a categorized API gets published to the API Developer Portal, its category appear as clickable links to the API consumers, who can use them to quickly jump to a category of interest.</a:t>
            </a:r>
            <a:endParaRPr sz="1400"/>
          </a:p>
          <a:p>
            <a:pPr indent="0" lvl="0" marL="457200" rtl="0" algn="just">
              <a:spcBef>
                <a:spcPts val="600"/>
              </a:spcBef>
              <a:spcAft>
                <a:spcPts val="0"/>
              </a:spcAft>
              <a:buNone/>
            </a:pPr>
            <a:r>
              <a:t/>
            </a:r>
            <a:endParaRPr b="1" sz="1400"/>
          </a:p>
          <a:p>
            <a:pPr indent="0" lvl="0" marL="2286000" rtl="0" algn="l">
              <a:spcBef>
                <a:spcPts val="600"/>
              </a:spcBef>
              <a:spcAft>
                <a:spcPts val="0"/>
              </a:spcAft>
              <a:buNone/>
            </a:pPr>
            <a:r>
              <a:rPr lang="en" sz="1400" u="sng">
                <a:solidFill>
                  <a:schemeClr val="hlink"/>
                </a:solidFill>
                <a:hlinkClick r:id="rId3"/>
              </a:rPr>
              <a:t>Categorizing and Grouping APIs</a:t>
            </a:r>
            <a:endParaRPr sz="1400"/>
          </a:p>
        </p:txBody>
      </p:sp>
      <p:pic>
        <p:nvPicPr>
          <p:cNvPr id="209" name="Google Shape;209;p28"/>
          <p:cNvPicPr preferRelativeResize="0"/>
          <p:nvPr/>
        </p:nvPicPr>
        <p:blipFill rotWithShape="1">
          <a:blip r:embed="rId4">
            <a:alphaModFix/>
          </a:blip>
          <a:srcRect b="0" l="0" r="28202" t="0"/>
          <a:stretch/>
        </p:blipFill>
        <p:spPr>
          <a:xfrm>
            <a:off x="5211250" y="1248525"/>
            <a:ext cx="3787474" cy="22577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SO2">
  <a:themeElements>
    <a:clrScheme name="Custom 347">
      <a:dk1>
        <a:srgbClr val="000000"/>
      </a:dk1>
      <a:lt1>
        <a:srgbClr val="465867"/>
      </a:lt1>
      <a:dk2>
        <a:srgbClr val="212A32"/>
      </a:dk2>
      <a:lt2>
        <a:srgbClr val="ECECEC"/>
      </a:lt2>
      <a:accent1>
        <a:srgbClr val="FF7300"/>
      </a:accent1>
      <a:accent2>
        <a:srgbClr val="FFC808"/>
      </a:accent2>
      <a:accent3>
        <a:srgbClr val="D7E2DE"/>
      </a:accent3>
      <a:accent4>
        <a:srgbClr val="D8D6D2"/>
      </a:accent4>
      <a:accent5>
        <a:srgbClr val="979593"/>
      </a:accent5>
      <a:accent6>
        <a:srgbClr val="FFFFFF"/>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