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Medium"/>
      <p:regular r:id="rId24"/>
      <p:bold r:id="rId25"/>
      <p:italic r:id="rId26"/>
      <p:boldItalic r:id="rId27"/>
    </p:embeddedFont>
    <p:embeddedFont>
      <p:font typeface="Source Code Pro"/>
      <p:regular r:id="rId28"/>
      <p:bold r:id="rId29"/>
      <p:italic r:id="rId30"/>
      <p:boldItalic r:id="rId31"/>
    </p:embeddedFont>
    <p:embeddedFont>
      <p:font typeface="Roboto Light"/>
      <p:regular r:id="rId32"/>
      <p:bold r:id="rId33"/>
      <p:italic r:id="rId34"/>
      <p:boldItalic r:id="rId35"/>
    </p:embeddedFont>
    <p:embeddedFont>
      <p:font typeface="Nuni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SourceCodePro-regular.fntdata"/><Relationship Id="rId27"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33" Type="http://schemas.openxmlformats.org/officeDocument/2006/relationships/font" Target="fonts/RobotoLight-bold.fntdata"/><Relationship Id="rId10" Type="http://schemas.openxmlformats.org/officeDocument/2006/relationships/slide" Target="slides/slide5.xml"/><Relationship Id="rId32" Type="http://schemas.openxmlformats.org/officeDocument/2006/relationships/font" Target="fonts/RobotoLight-regular.fntdata"/><Relationship Id="rId13" Type="http://schemas.openxmlformats.org/officeDocument/2006/relationships/slide" Target="slides/slide8.xml"/><Relationship Id="rId35" Type="http://schemas.openxmlformats.org/officeDocument/2006/relationships/font" Target="fonts/RobotoLight-boldItalic.fntdata"/><Relationship Id="rId12" Type="http://schemas.openxmlformats.org/officeDocument/2006/relationships/slide" Target="slides/slide7.xml"/><Relationship Id="rId34" Type="http://schemas.openxmlformats.org/officeDocument/2006/relationships/font" Target="fonts/RobotoLight-italic.fntdata"/><Relationship Id="rId15" Type="http://schemas.openxmlformats.org/officeDocument/2006/relationships/slide" Target="slides/slide10.xml"/><Relationship Id="rId37" Type="http://schemas.openxmlformats.org/officeDocument/2006/relationships/font" Target="fonts/NunitoSans-bold.fntdata"/><Relationship Id="rId14" Type="http://schemas.openxmlformats.org/officeDocument/2006/relationships/slide" Target="slides/slide9.xml"/><Relationship Id="rId36" Type="http://schemas.openxmlformats.org/officeDocument/2006/relationships/font" Target="fonts/NunitoSans-regular.fntdata"/><Relationship Id="rId17" Type="http://schemas.openxmlformats.org/officeDocument/2006/relationships/slide" Target="slides/slide12.xml"/><Relationship Id="rId39" Type="http://schemas.openxmlformats.org/officeDocument/2006/relationships/font" Target="fonts/NunitoSans-boldItalic.fntdata"/><Relationship Id="rId16" Type="http://schemas.openxmlformats.org/officeDocument/2006/relationships/slide" Target="slides/slide11.xml"/><Relationship Id="rId38" Type="http://schemas.openxmlformats.org/officeDocument/2006/relationships/font" Target="fonts/Nunito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1ff0d9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1ff0d9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ab7254d9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ab7254d9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e60b03572563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e60b03572563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e60b035725631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e60b035725631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e60b035725631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0e60b035725631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1ff0d999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1ff0d999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2b912dcf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2b912dcf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983b3c6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83b3c6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2b912dcf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2b912dcf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e60b03572563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e60b03572563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983b3c6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983b3c6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e60b035725631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e60b035725631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983b3c6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983b3c6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e60b03572563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e60b03572563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1.png"/><Relationship Id="rId4" Type="http://schemas.openxmlformats.org/officeDocument/2006/relationships/hyperlink" Target="https://twitter.com/wso2" TargetMode="External"/><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hyperlink" Target="https://www.youtube.com/user/WSO2TechFlicks?sub_confirmation=1" TargetMode="External"/><Relationship Id="rId7" Type="http://schemas.openxmlformats.org/officeDocument/2006/relationships/image" Target="../media/image8.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pic>
        <p:nvPicPr>
          <p:cNvPr id="12" name="Google Shape;12;p2"/>
          <p:cNvPicPr preferRelativeResize="0"/>
          <p:nvPr/>
        </p:nvPicPr>
        <p:blipFill>
          <a:blip r:embed="rId2">
            <a:alphaModFix/>
          </a:blip>
          <a:stretch>
            <a:fillRect/>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sp>
        <p:nvSpPr>
          <p:cNvPr id="15" name="Google Shape;15;p2"/>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lvl1pPr lvl="0" rtl="0">
              <a:spcBef>
                <a:spcPts val="600"/>
              </a:spcBef>
              <a:spcAft>
                <a:spcPts val="0"/>
              </a:spcAft>
              <a:buNone/>
              <a:defRPr sz="900">
                <a:solidFill>
                  <a:schemeClr val="accent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79" name="Shape 79"/>
        <p:cNvGrpSpPr/>
        <p:nvPr/>
      </p:nvGrpSpPr>
      <p:grpSpPr>
        <a:xfrm>
          <a:off x="0" y="0"/>
          <a:ext cx="0" cy="0"/>
          <a:chOff x="0" y="0"/>
          <a:chExt cx="0" cy="0"/>
        </a:xfrm>
      </p:grpSpPr>
      <p:cxnSp>
        <p:nvCxnSpPr>
          <p:cNvPr id="80" name="Google Shape;80;p11"/>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1" name="Google Shape;81;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1"/>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3" name="Google Shape;83;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chemeClr val="dk2"/>
                </a:solidFill>
              </a:rPr>
              <a:t>Question Time!</a:t>
            </a:r>
            <a:endParaRPr b="1" sz="48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600" u="none" cap="none" strike="noStrike">
                <a:solidFill>
                  <a:schemeClr val="accent6"/>
                </a:solidFill>
                <a:latin typeface="Roboto Medium"/>
                <a:ea typeface="Roboto Medium"/>
                <a:cs typeface="Roboto Medium"/>
                <a:sym typeface="Roboto Medium"/>
              </a:rPr>
              <a:t>wso</a:t>
            </a:r>
            <a:r>
              <a:rPr lang="en" sz="1600">
                <a:solidFill>
                  <a:schemeClr val="accent6"/>
                </a:solidFill>
                <a:latin typeface="Roboto Medium"/>
                <a:ea typeface="Roboto Medium"/>
                <a:cs typeface="Roboto Medium"/>
                <a:sym typeface="Roboto Medium"/>
              </a:rPr>
              <a:t>2</a:t>
            </a:r>
            <a:r>
              <a:rPr i="0" lang="en" sz="1600" u="none" cap="none" strike="noStrike">
                <a:solidFill>
                  <a:schemeClr val="accent6"/>
                </a:solidFill>
                <a:latin typeface="Roboto Medium"/>
                <a:ea typeface="Roboto Medium"/>
                <a:cs typeface="Roboto Medium"/>
                <a:sym typeface="Roboto Medium"/>
              </a:rPr>
              <a:t>.com</a:t>
            </a:r>
            <a:endParaRPr sz="1600">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med" w="med" type="none"/>
            <a:tailEnd len="med" w="med"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Thanks!</a:t>
            </a:r>
            <a:endParaRPr b="1" sz="6000">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eparator">
  <p:cSld name="CUSTOM_3_2">
    <p:bg>
      <p:bgPr>
        <a:solidFill>
          <a:srgbClr val="FFFFFF"/>
        </a:solidFill>
      </p:bgPr>
    </p:bg>
    <p:spTree>
      <p:nvGrpSpPr>
        <p:cNvPr id="130" name="Shape 130"/>
        <p:cNvGrpSpPr/>
        <p:nvPr/>
      </p:nvGrpSpPr>
      <p:grpSpPr>
        <a:xfrm>
          <a:off x="0" y="0"/>
          <a:ext cx="0" cy="0"/>
          <a:chOff x="0" y="0"/>
          <a:chExt cx="0" cy="0"/>
        </a:xfrm>
      </p:grpSpPr>
      <p:pic>
        <p:nvPicPr>
          <p:cNvPr id="131" name="Google Shape;131;p17"/>
          <p:cNvPicPr preferRelativeResize="0"/>
          <p:nvPr/>
        </p:nvPicPr>
        <p:blipFill>
          <a:blip r:embed="rId2">
            <a:alphaModFix/>
          </a:blip>
          <a:stretch>
            <a:fillRect/>
          </a:stretch>
        </p:blipFill>
        <p:spPr>
          <a:xfrm>
            <a:off x="5242" y="0"/>
            <a:ext cx="9133513" cy="5143498"/>
          </a:xfrm>
          <a:prstGeom prst="rect">
            <a:avLst/>
          </a:prstGeom>
          <a:noFill/>
          <a:ln>
            <a:noFill/>
          </a:ln>
        </p:spPr>
      </p:pic>
      <p:sp>
        <p:nvSpPr>
          <p:cNvPr id="132" name="Google Shape;132;p17"/>
          <p:cNvSpPr txBox="1"/>
          <p:nvPr>
            <p:ph idx="1" type="subTitle"/>
          </p:nvPr>
        </p:nvSpPr>
        <p:spPr>
          <a:xfrm>
            <a:off x="0" y="0"/>
            <a:ext cx="9133500" cy="5143500"/>
          </a:xfrm>
          <a:prstGeom prst="rect">
            <a:avLst/>
          </a:prstGeom>
        </p:spPr>
        <p:txBody>
          <a:bodyPr anchorCtr="0" anchor="ctr" bIns="0" lIns="0" spcFirstLastPara="1" rIns="0" wrap="square" tIns="0">
            <a:noAutofit/>
          </a:bodyPr>
          <a:lstStyle>
            <a:lvl1pPr lvl="0" rtl="0" algn="ctr">
              <a:spcBef>
                <a:spcPts val="600"/>
              </a:spcBef>
              <a:spcAft>
                <a:spcPts val="0"/>
              </a:spcAft>
              <a:buNone/>
              <a:defRPr b="1" sz="4200">
                <a:solidFill>
                  <a:srgbClr val="FF7300"/>
                </a:solidFill>
                <a:latin typeface="Roboto"/>
                <a:ea typeface="Roboto"/>
                <a:cs typeface="Roboto"/>
                <a:sym typeface="Roboto"/>
              </a:defRPr>
            </a:lvl1pPr>
            <a:lvl2pPr lvl="1" rtl="0" algn="ctr">
              <a:spcBef>
                <a:spcPts val="600"/>
              </a:spcBef>
              <a:spcAft>
                <a:spcPts val="0"/>
              </a:spcAft>
              <a:buNone/>
              <a:defRPr>
                <a:latin typeface="Roboto Medium"/>
                <a:ea typeface="Roboto Medium"/>
                <a:cs typeface="Roboto Medium"/>
                <a:sym typeface="Roboto Medium"/>
              </a:defRPr>
            </a:lvl2pPr>
            <a:lvl3pPr lvl="2" rtl="0" algn="ctr">
              <a:spcBef>
                <a:spcPts val="600"/>
              </a:spcBef>
              <a:spcAft>
                <a:spcPts val="0"/>
              </a:spcAft>
              <a:buNone/>
              <a:defRPr>
                <a:latin typeface="Roboto Medium"/>
                <a:ea typeface="Roboto Medium"/>
                <a:cs typeface="Roboto Medium"/>
                <a:sym typeface="Roboto Medium"/>
              </a:defRPr>
            </a:lvl3pPr>
            <a:lvl4pPr lvl="3" rtl="0" algn="ctr">
              <a:spcBef>
                <a:spcPts val="600"/>
              </a:spcBef>
              <a:spcAft>
                <a:spcPts val="0"/>
              </a:spcAft>
              <a:buNone/>
              <a:defRPr>
                <a:latin typeface="Roboto Medium"/>
                <a:ea typeface="Roboto Medium"/>
                <a:cs typeface="Roboto Medium"/>
                <a:sym typeface="Roboto Medium"/>
              </a:defRPr>
            </a:lvl4pPr>
            <a:lvl5pPr lvl="4" rtl="0" algn="ctr">
              <a:spcBef>
                <a:spcPts val="600"/>
              </a:spcBef>
              <a:spcAft>
                <a:spcPts val="0"/>
              </a:spcAft>
              <a:buNone/>
              <a:defRPr>
                <a:latin typeface="Roboto Medium"/>
                <a:ea typeface="Roboto Medium"/>
                <a:cs typeface="Roboto Medium"/>
                <a:sym typeface="Roboto Medium"/>
              </a:defRPr>
            </a:lvl5pPr>
            <a:lvl6pPr lvl="5" rtl="0" algn="ctr">
              <a:spcBef>
                <a:spcPts val="600"/>
              </a:spcBef>
              <a:spcAft>
                <a:spcPts val="0"/>
              </a:spcAft>
              <a:buNone/>
              <a:defRPr>
                <a:latin typeface="Roboto Medium"/>
                <a:ea typeface="Roboto Medium"/>
                <a:cs typeface="Roboto Medium"/>
                <a:sym typeface="Roboto Medium"/>
              </a:defRPr>
            </a:lvl6pPr>
            <a:lvl7pPr lvl="6" rtl="0" algn="ctr">
              <a:spcBef>
                <a:spcPts val="600"/>
              </a:spcBef>
              <a:spcAft>
                <a:spcPts val="0"/>
              </a:spcAft>
              <a:buNone/>
              <a:defRPr>
                <a:latin typeface="Roboto Medium"/>
                <a:ea typeface="Roboto Medium"/>
                <a:cs typeface="Roboto Medium"/>
                <a:sym typeface="Roboto Medium"/>
              </a:defRPr>
            </a:lvl7pPr>
            <a:lvl8pPr lvl="7" rtl="0" algn="ctr">
              <a:spcBef>
                <a:spcPts val="600"/>
              </a:spcBef>
              <a:spcAft>
                <a:spcPts val="0"/>
              </a:spcAft>
              <a:buNone/>
              <a:defRPr>
                <a:latin typeface="Roboto Medium"/>
                <a:ea typeface="Roboto Medium"/>
                <a:cs typeface="Roboto Medium"/>
                <a:sym typeface="Roboto Medium"/>
              </a:defRPr>
            </a:lvl8pPr>
            <a:lvl9pPr lvl="8" rtl="0" algn="ctr">
              <a:spcBef>
                <a:spcPts val="600"/>
              </a:spcBef>
              <a:spcAft>
                <a:spcPts val="0"/>
              </a:spcAft>
              <a:buNone/>
              <a:defRPr>
                <a:latin typeface="Roboto Medium"/>
                <a:ea typeface="Roboto Medium"/>
                <a:cs typeface="Roboto Medium"/>
                <a:sym typeface="Roboto Medium"/>
              </a:defRPr>
            </a:lvl9pPr>
          </a:lstStyle>
          <a:p/>
        </p:txBody>
      </p:sp>
      <p:sp>
        <p:nvSpPr>
          <p:cNvPr id="133" name="Google Shape;133;p17"/>
          <p:cNvSpPr txBox="1"/>
          <p:nvPr/>
        </p:nvSpPr>
        <p:spPr>
          <a:xfrm>
            <a:off x="40500" y="4883825"/>
            <a:ext cx="39660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898989"/>
                </a:solidFill>
              </a:rPr>
              <a:t>© WSO2 2020 - All rights reserved</a:t>
            </a:r>
            <a:endParaRPr sz="800">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4" name="Shape 134"/>
        <p:cNvGrpSpPr/>
        <p:nvPr/>
      </p:nvGrpSpPr>
      <p:grpSpPr>
        <a:xfrm>
          <a:off x="0" y="0"/>
          <a:ext cx="0" cy="0"/>
          <a:chOff x="0" y="0"/>
          <a:chExt cx="0" cy="0"/>
        </a:xfrm>
      </p:grpSpPr>
      <p:sp>
        <p:nvSpPr>
          <p:cNvPr id="135" name="Google Shape;135;p18"/>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18"/>
          <p:cNvPicPr preferRelativeResize="0"/>
          <p:nvPr/>
        </p:nvPicPr>
        <p:blipFill>
          <a:blip r:embed="rId2">
            <a:alphaModFix/>
          </a:blip>
          <a:stretch>
            <a:fillRect/>
          </a:stretch>
        </p:blipFill>
        <p:spPr>
          <a:xfrm>
            <a:off x="0" y="0"/>
            <a:ext cx="9144002" cy="5149396"/>
          </a:xfrm>
          <a:prstGeom prst="rect">
            <a:avLst/>
          </a:prstGeom>
          <a:noFill/>
          <a:ln>
            <a:noFill/>
          </a:ln>
        </p:spPr>
      </p:pic>
      <p:cxnSp>
        <p:nvCxnSpPr>
          <p:cNvPr id="137" name="Google Shape;137;p18"/>
          <p:cNvCxnSpPr/>
          <p:nvPr/>
        </p:nvCxnSpPr>
        <p:spPr>
          <a:xfrm>
            <a:off x="872325" y="4048650"/>
            <a:ext cx="3548100" cy="0"/>
          </a:xfrm>
          <a:prstGeom prst="straightConnector1">
            <a:avLst/>
          </a:prstGeom>
          <a:noFill/>
          <a:ln cap="flat" cmpd="sng" w="9525">
            <a:solidFill>
              <a:srgbClr val="999999"/>
            </a:solidFill>
            <a:prstDash val="solid"/>
            <a:round/>
            <a:headEnd len="med" w="med" type="none"/>
            <a:tailEnd len="med" w="med" type="none"/>
          </a:ln>
        </p:spPr>
      </p:cxnSp>
      <p:sp>
        <p:nvSpPr>
          <p:cNvPr id="138" name="Google Shape;138;p18"/>
          <p:cNvSpPr txBox="1"/>
          <p:nvPr>
            <p:ph type="title"/>
          </p:nvPr>
        </p:nvSpPr>
        <p:spPr>
          <a:xfrm>
            <a:off x="872325" y="1901250"/>
            <a:ext cx="6130500" cy="652200"/>
          </a:xfrm>
          <a:prstGeom prst="rect">
            <a:avLst/>
          </a:prstGeom>
        </p:spPr>
        <p:txBody>
          <a:bodyPr anchorCtr="0" anchor="ctr" bIns="0" lIns="0" spcFirstLastPara="1" rIns="0" wrap="square" tIns="0">
            <a:noAutofit/>
          </a:bodyPr>
          <a:lstStyle>
            <a:lvl1pPr lvl="0" rtl="0">
              <a:lnSpc>
                <a:spcPct val="113000"/>
              </a:lnSpc>
              <a:spcBef>
                <a:spcPts val="0"/>
              </a:spcBef>
              <a:spcAft>
                <a:spcPts val="0"/>
              </a:spcAft>
              <a:buNone/>
              <a:defRPr sz="3000">
                <a:solidFill>
                  <a:srgbClr val="434343"/>
                </a:solidFill>
              </a:defRPr>
            </a:lvl1pPr>
            <a:lvl2pPr lvl="1" rtl="0">
              <a:lnSpc>
                <a:spcPct val="115000"/>
              </a:lnSpc>
              <a:spcBef>
                <a:spcPts val="0"/>
              </a:spcBef>
              <a:spcAft>
                <a:spcPts val="0"/>
              </a:spcAft>
              <a:buNone/>
              <a:defRPr/>
            </a:lvl2pPr>
            <a:lvl3pPr lvl="2" rtl="0">
              <a:lnSpc>
                <a:spcPct val="115000"/>
              </a:lnSpc>
              <a:spcBef>
                <a:spcPts val="0"/>
              </a:spcBef>
              <a:spcAft>
                <a:spcPts val="0"/>
              </a:spcAft>
              <a:buNone/>
              <a:defRPr/>
            </a:lvl3pPr>
            <a:lvl4pPr lvl="3" rtl="0">
              <a:lnSpc>
                <a:spcPct val="115000"/>
              </a:lnSpc>
              <a:spcBef>
                <a:spcPts val="0"/>
              </a:spcBef>
              <a:spcAft>
                <a:spcPts val="0"/>
              </a:spcAft>
              <a:buNone/>
              <a:defRPr/>
            </a:lvl4pPr>
            <a:lvl5pPr lvl="4" rtl="0">
              <a:lnSpc>
                <a:spcPct val="115000"/>
              </a:lnSpc>
              <a:spcBef>
                <a:spcPts val="0"/>
              </a:spcBef>
              <a:spcAft>
                <a:spcPts val="0"/>
              </a:spcAft>
              <a:buNone/>
              <a:defRPr/>
            </a:lvl5pPr>
            <a:lvl6pPr lvl="5" rtl="0">
              <a:lnSpc>
                <a:spcPct val="115000"/>
              </a:lnSpc>
              <a:spcBef>
                <a:spcPts val="0"/>
              </a:spcBef>
              <a:spcAft>
                <a:spcPts val="0"/>
              </a:spcAft>
              <a:buNone/>
              <a:defRPr/>
            </a:lvl6pPr>
            <a:lvl7pPr lvl="6" rtl="0">
              <a:lnSpc>
                <a:spcPct val="115000"/>
              </a:lnSpc>
              <a:spcBef>
                <a:spcPts val="0"/>
              </a:spcBef>
              <a:spcAft>
                <a:spcPts val="0"/>
              </a:spcAft>
              <a:buNone/>
              <a:defRPr/>
            </a:lvl7pPr>
            <a:lvl8pPr lvl="7" rtl="0">
              <a:lnSpc>
                <a:spcPct val="115000"/>
              </a:lnSpc>
              <a:spcBef>
                <a:spcPts val="0"/>
              </a:spcBef>
              <a:spcAft>
                <a:spcPts val="0"/>
              </a:spcAft>
              <a:buNone/>
              <a:defRPr/>
            </a:lvl8pPr>
            <a:lvl9pPr lvl="8" rtl="0">
              <a:lnSpc>
                <a:spcPct val="115000"/>
              </a:lnSpc>
              <a:spcBef>
                <a:spcPts val="0"/>
              </a:spcBef>
              <a:spcAft>
                <a:spcPts val="0"/>
              </a:spcAft>
              <a:buNone/>
              <a:defRPr/>
            </a:lvl9pPr>
          </a:lstStyle>
          <a:p/>
        </p:txBody>
      </p:sp>
      <p:sp>
        <p:nvSpPr>
          <p:cNvPr id="139" name="Google Shape;139;p18"/>
          <p:cNvSpPr txBox="1"/>
          <p:nvPr>
            <p:ph idx="1" type="subTitle"/>
          </p:nvPr>
        </p:nvSpPr>
        <p:spPr>
          <a:xfrm>
            <a:off x="872325" y="3349436"/>
            <a:ext cx="3550500" cy="321600"/>
          </a:xfrm>
          <a:prstGeom prst="rect">
            <a:avLst/>
          </a:prstGeom>
          <a:solidFill>
            <a:srgbClr val="FF7300"/>
          </a:solidFill>
        </p:spPr>
        <p:txBody>
          <a:bodyPr anchorCtr="0" anchor="ctr" bIns="91425" lIns="45700" spcFirstLastPara="1" rIns="91425" wrap="square" tIns="91425">
            <a:noAutofit/>
          </a:bodyPr>
          <a:lstStyle>
            <a:lvl1pPr lvl="0" rtl="0">
              <a:spcBef>
                <a:spcPts val="0"/>
              </a:spcBef>
              <a:spcAft>
                <a:spcPts val="0"/>
              </a:spcAft>
              <a:buNone/>
              <a:defRPr>
                <a:solidFill>
                  <a:srgbClr val="000000"/>
                </a:solidFill>
                <a:latin typeface="Roboto"/>
                <a:ea typeface="Roboto"/>
                <a:cs typeface="Roboto"/>
                <a:sym typeface="Roboto"/>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p:txBody>
      </p:sp>
      <p:sp>
        <p:nvSpPr>
          <p:cNvPr id="140" name="Google Shape;140;p18"/>
          <p:cNvSpPr txBox="1"/>
          <p:nvPr>
            <p:ph idx="2" type="subTitle"/>
          </p:nvPr>
        </p:nvSpPr>
        <p:spPr>
          <a:xfrm>
            <a:off x="872325" y="3731483"/>
            <a:ext cx="2756400" cy="175500"/>
          </a:xfrm>
          <a:prstGeom prst="rect">
            <a:avLst/>
          </a:prstGeom>
        </p:spPr>
        <p:txBody>
          <a:bodyPr anchorCtr="0" anchor="ctr" bIns="91425" lIns="0" spcFirstLastPara="1" rIns="91425" wrap="square" tIns="91425">
            <a:noAutofit/>
          </a:bodyPr>
          <a:lstStyle>
            <a:lvl1pPr lvl="0" rtl="0">
              <a:spcBef>
                <a:spcPts val="600"/>
              </a:spcBef>
              <a:spcAft>
                <a:spcPts val="0"/>
              </a:spcAft>
              <a:buNone/>
              <a:defRPr sz="1000">
                <a:solidFill>
                  <a:srgbClr val="434343"/>
                </a:solidFill>
                <a:latin typeface="Roboto"/>
                <a:ea typeface="Roboto"/>
                <a:cs typeface="Roboto"/>
                <a:sym typeface="Robot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41" name="Google Shape;141;p18"/>
          <p:cNvSpPr txBox="1"/>
          <p:nvPr>
            <p:ph idx="3" type="subTitle"/>
          </p:nvPr>
        </p:nvSpPr>
        <p:spPr>
          <a:xfrm>
            <a:off x="872325" y="4083275"/>
            <a:ext cx="2664900" cy="321600"/>
          </a:xfrm>
          <a:prstGeom prst="rect">
            <a:avLst/>
          </a:prstGeom>
        </p:spPr>
        <p:txBody>
          <a:bodyPr anchorCtr="0" anchor="t" bIns="91425" lIns="0" spcFirstLastPara="1" rIns="91425" wrap="square" tIns="91425">
            <a:noAutofit/>
          </a:bodyPr>
          <a:lstStyle>
            <a:lvl1pPr lvl="0" rtl="0">
              <a:spcBef>
                <a:spcPts val="600"/>
              </a:spcBef>
              <a:spcAft>
                <a:spcPts val="0"/>
              </a:spcAft>
              <a:buNone/>
              <a:defRPr sz="1000">
                <a:solidFill>
                  <a:srgbClr val="FF7300"/>
                </a:solidFill>
                <a:latin typeface="Roboto"/>
                <a:ea typeface="Roboto"/>
                <a:cs typeface="Roboto"/>
                <a:sym typeface="Roboto"/>
              </a:defRPr>
            </a:lvl1pPr>
            <a:lvl2pPr lvl="1" rtl="0">
              <a:spcBef>
                <a:spcPts val="600"/>
              </a:spcBef>
              <a:spcAft>
                <a:spcPts val="0"/>
              </a:spcAft>
              <a:buNone/>
              <a:defRPr sz="1000">
                <a:solidFill>
                  <a:srgbClr val="54C3C3"/>
                </a:solidFill>
                <a:latin typeface="Roboto Light"/>
                <a:ea typeface="Roboto Light"/>
                <a:cs typeface="Roboto Light"/>
                <a:sym typeface="Roboto Light"/>
              </a:defRPr>
            </a:lvl2pPr>
            <a:lvl3pPr lvl="2" rtl="0">
              <a:spcBef>
                <a:spcPts val="600"/>
              </a:spcBef>
              <a:spcAft>
                <a:spcPts val="0"/>
              </a:spcAft>
              <a:buNone/>
              <a:defRPr sz="1000">
                <a:solidFill>
                  <a:srgbClr val="54C3C3"/>
                </a:solidFill>
                <a:latin typeface="Roboto Light"/>
                <a:ea typeface="Roboto Light"/>
                <a:cs typeface="Roboto Light"/>
                <a:sym typeface="Roboto Light"/>
              </a:defRPr>
            </a:lvl3pPr>
            <a:lvl4pPr lvl="3" rtl="0">
              <a:spcBef>
                <a:spcPts val="600"/>
              </a:spcBef>
              <a:spcAft>
                <a:spcPts val="0"/>
              </a:spcAft>
              <a:buNone/>
              <a:defRPr sz="1000">
                <a:solidFill>
                  <a:srgbClr val="54C3C3"/>
                </a:solidFill>
                <a:latin typeface="Roboto Light"/>
                <a:ea typeface="Roboto Light"/>
                <a:cs typeface="Roboto Light"/>
                <a:sym typeface="Roboto Light"/>
              </a:defRPr>
            </a:lvl4pPr>
            <a:lvl5pPr lvl="4" rtl="0">
              <a:spcBef>
                <a:spcPts val="600"/>
              </a:spcBef>
              <a:spcAft>
                <a:spcPts val="0"/>
              </a:spcAft>
              <a:buNone/>
              <a:defRPr sz="1000">
                <a:solidFill>
                  <a:srgbClr val="54C3C3"/>
                </a:solidFill>
                <a:latin typeface="Roboto Light"/>
                <a:ea typeface="Roboto Light"/>
                <a:cs typeface="Roboto Light"/>
                <a:sym typeface="Roboto Light"/>
              </a:defRPr>
            </a:lvl5pPr>
            <a:lvl6pPr lvl="5" rtl="0">
              <a:spcBef>
                <a:spcPts val="600"/>
              </a:spcBef>
              <a:spcAft>
                <a:spcPts val="0"/>
              </a:spcAft>
              <a:buNone/>
              <a:defRPr sz="1000">
                <a:solidFill>
                  <a:srgbClr val="54C3C3"/>
                </a:solidFill>
                <a:latin typeface="Roboto Light"/>
                <a:ea typeface="Roboto Light"/>
                <a:cs typeface="Roboto Light"/>
                <a:sym typeface="Roboto Light"/>
              </a:defRPr>
            </a:lvl6pPr>
            <a:lvl7pPr lvl="6" rtl="0">
              <a:spcBef>
                <a:spcPts val="600"/>
              </a:spcBef>
              <a:spcAft>
                <a:spcPts val="0"/>
              </a:spcAft>
              <a:buNone/>
              <a:defRPr sz="1000">
                <a:solidFill>
                  <a:srgbClr val="54C3C3"/>
                </a:solidFill>
                <a:latin typeface="Roboto Light"/>
                <a:ea typeface="Roboto Light"/>
                <a:cs typeface="Roboto Light"/>
                <a:sym typeface="Roboto Light"/>
              </a:defRPr>
            </a:lvl7pPr>
            <a:lvl8pPr lvl="7" rtl="0">
              <a:spcBef>
                <a:spcPts val="600"/>
              </a:spcBef>
              <a:spcAft>
                <a:spcPts val="0"/>
              </a:spcAft>
              <a:buNone/>
              <a:defRPr sz="1000">
                <a:solidFill>
                  <a:srgbClr val="54C3C3"/>
                </a:solidFill>
                <a:latin typeface="Roboto Light"/>
                <a:ea typeface="Roboto Light"/>
                <a:cs typeface="Roboto Light"/>
                <a:sym typeface="Roboto Light"/>
              </a:defRPr>
            </a:lvl8pPr>
            <a:lvl9pPr lvl="8" rtl="0">
              <a:spcBef>
                <a:spcPts val="600"/>
              </a:spcBef>
              <a:spcAft>
                <a:spcPts val="0"/>
              </a:spcAft>
              <a:buNone/>
              <a:defRPr sz="1000">
                <a:solidFill>
                  <a:srgbClr val="54C3C3"/>
                </a:solidFill>
                <a:latin typeface="Roboto Light"/>
                <a:ea typeface="Roboto Light"/>
                <a:cs typeface="Roboto Light"/>
                <a:sym typeface="Roboto Light"/>
              </a:defRPr>
            </a:lvl9pPr>
          </a:lstStyle>
          <a:p/>
        </p:txBody>
      </p:sp>
      <p:pic>
        <p:nvPicPr>
          <p:cNvPr id="142" name="Google Shape;142;p18"/>
          <p:cNvPicPr preferRelativeResize="0"/>
          <p:nvPr/>
        </p:nvPicPr>
        <p:blipFill>
          <a:blip r:embed="rId3">
            <a:alphaModFix/>
          </a:blip>
          <a:stretch>
            <a:fillRect/>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s">
  <p:cSld name="OBJECT_6">
    <p:spTree>
      <p:nvGrpSpPr>
        <p:cNvPr id="143" name="Shape 143"/>
        <p:cNvGrpSpPr/>
        <p:nvPr/>
      </p:nvGrpSpPr>
      <p:grpSpPr>
        <a:xfrm>
          <a:off x="0" y="0"/>
          <a:ext cx="0" cy="0"/>
          <a:chOff x="0" y="0"/>
          <a:chExt cx="0" cy="0"/>
        </a:xfrm>
      </p:grpSpPr>
      <p:sp>
        <p:nvSpPr>
          <p:cNvPr id="144" name="Google Shape;144;p19"/>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3400" u="none" cap="none" strike="noStrike">
                <a:solidFill>
                  <a:srgbClr val="FF5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145" name="Google Shape;145;p19"/>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rgbClr val="595959"/>
              </a:buClr>
              <a:buSzPts val="2800"/>
              <a:buFont typeface="Arial"/>
              <a:buChar char="•"/>
              <a:defRPr b="0" i="0" sz="2800" u="none" cap="none" strike="noStrike">
                <a:solidFill>
                  <a:srgbClr val="595959"/>
                </a:solidFill>
                <a:latin typeface="Arial"/>
                <a:ea typeface="Arial"/>
                <a:cs typeface="Arial"/>
                <a:sym typeface="Arial"/>
              </a:defRPr>
            </a:lvl1pPr>
            <a:lvl2pPr indent="-393700" lvl="1" marL="914400" marR="0" rtl="0" algn="l">
              <a:lnSpc>
                <a:spcPct val="100000"/>
              </a:lnSpc>
              <a:spcBef>
                <a:spcPts val="520"/>
              </a:spcBef>
              <a:spcAft>
                <a:spcPts val="0"/>
              </a:spcAft>
              <a:buClr>
                <a:srgbClr val="595959"/>
              </a:buClr>
              <a:buSzPts val="2600"/>
              <a:buFont typeface="Arial"/>
              <a:buChar char="–"/>
              <a:defRPr b="0" i="0" sz="2600" u="none" cap="none" strike="noStrike">
                <a:solidFill>
                  <a:srgbClr val="595959"/>
                </a:solidFill>
                <a:latin typeface="Arial"/>
                <a:ea typeface="Arial"/>
                <a:cs typeface="Arial"/>
                <a:sym typeface="Arial"/>
              </a:defRPr>
            </a:lvl2pPr>
            <a:lvl3pPr indent="-381000" lvl="2" marL="1371600" marR="0" rtl="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Arial"/>
                <a:ea typeface="Arial"/>
                <a:cs typeface="Arial"/>
                <a:sym typeface="Arial"/>
              </a:defRPr>
            </a:lvl3pPr>
            <a:lvl4pPr indent="-355600" lvl="3" marL="1828800" marR="0" rtl="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4pPr>
            <a:lvl5pPr indent="-342900" lvl="4" marL="2286000" marR="0" rtl="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6" name="Google Shape;146;p19"/>
          <p:cNvSpPr txBox="1"/>
          <p:nvPr>
            <p:ph idx="12" type="sldNum"/>
          </p:nvPr>
        </p:nvSpPr>
        <p:spPr>
          <a:xfrm>
            <a:off x="6943606" y="4694053"/>
            <a:ext cx="2133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s 1">
  <p:cSld name="OBJECT_5">
    <p:spTree>
      <p:nvGrpSpPr>
        <p:cNvPr id="147" name="Shape 147"/>
        <p:cNvGrpSpPr/>
        <p:nvPr/>
      </p:nvGrpSpPr>
      <p:grpSpPr>
        <a:xfrm>
          <a:off x="0" y="0"/>
          <a:ext cx="0" cy="0"/>
          <a:chOff x="0" y="0"/>
          <a:chExt cx="0" cy="0"/>
        </a:xfrm>
      </p:grpSpPr>
      <p:sp>
        <p:nvSpPr>
          <p:cNvPr id="148" name="Google Shape;148;p20"/>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2000"/>
              <a:buNone/>
              <a:defRPr b="1" i="0" u="none" cap="none" strike="noStrike">
                <a:solidFill>
                  <a:srgbClr val="FF5000"/>
                </a:solidFill>
                <a:latin typeface="Nunito Sans"/>
                <a:ea typeface="Nunito Sans"/>
                <a:cs typeface="Nunito Sans"/>
                <a:sym typeface="Nunito Sans"/>
              </a:defRPr>
            </a:lvl1pPr>
            <a:lvl2pPr indent="0" lvl="1" marL="0" marR="0" rtl="0" algn="ctr">
              <a:spcBef>
                <a:spcPts val="0"/>
              </a:spcBef>
              <a:spcAft>
                <a:spcPts val="0"/>
              </a:spcAft>
              <a:buSzPts val="20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20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20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2000"/>
              <a:buNone/>
              <a:defRPr b="0" i="0" sz="4400" u="none" cap="none" strike="noStrike">
                <a:solidFill>
                  <a:schemeClr val="dk1"/>
                </a:solidFill>
                <a:latin typeface="Calibri"/>
                <a:ea typeface="Calibri"/>
                <a:cs typeface="Calibri"/>
                <a:sym typeface="Calibri"/>
              </a:defRPr>
            </a:lvl5pPr>
            <a:lvl6pPr indent="-45" lvl="5" marL="342945" marR="0" rtl="0" algn="ctr">
              <a:spcBef>
                <a:spcPts val="0"/>
              </a:spcBef>
              <a:spcAft>
                <a:spcPts val="0"/>
              </a:spcAft>
              <a:buSzPts val="2000"/>
              <a:buNone/>
              <a:defRPr b="0" i="0" sz="4400" u="none" cap="none" strike="noStrike">
                <a:solidFill>
                  <a:schemeClr val="dk1"/>
                </a:solidFill>
                <a:latin typeface="Calibri"/>
                <a:ea typeface="Calibri"/>
                <a:cs typeface="Calibri"/>
                <a:sym typeface="Calibri"/>
              </a:defRPr>
            </a:lvl6pPr>
            <a:lvl7pPr indent="-91" lvl="6" marL="685891" marR="0" rtl="0" algn="ctr">
              <a:spcBef>
                <a:spcPts val="0"/>
              </a:spcBef>
              <a:spcAft>
                <a:spcPts val="0"/>
              </a:spcAft>
              <a:buSzPts val="2000"/>
              <a:buNone/>
              <a:defRPr b="0" i="0" sz="4400" u="none" cap="none" strike="noStrike">
                <a:solidFill>
                  <a:schemeClr val="dk1"/>
                </a:solidFill>
                <a:latin typeface="Calibri"/>
                <a:ea typeface="Calibri"/>
                <a:cs typeface="Calibri"/>
                <a:sym typeface="Calibri"/>
              </a:defRPr>
            </a:lvl7pPr>
            <a:lvl8pPr indent="-137" lvl="7" marL="1028837" marR="0" rtl="0" algn="ctr">
              <a:spcBef>
                <a:spcPts val="0"/>
              </a:spcBef>
              <a:spcAft>
                <a:spcPts val="0"/>
              </a:spcAft>
              <a:buSzPts val="2000"/>
              <a:buNone/>
              <a:defRPr b="0" i="0" sz="4400" u="none" cap="none" strike="noStrike">
                <a:solidFill>
                  <a:schemeClr val="dk1"/>
                </a:solidFill>
                <a:latin typeface="Calibri"/>
                <a:ea typeface="Calibri"/>
                <a:cs typeface="Calibri"/>
                <a:sym typeface="Calibri"/>
              </a:defRPr>
            </a:lvl8pPr>
            <a:lvl9pPr indent="-182" lvl="8" marL="1371782" marR="0" rtl="0" algn="ctr">
              <a:spcBef>
                <a:spcPts val="0"/>
              </a:spcBef>
              <a:spcAft>
                <a:spcPts val="0"/>
              </a:spcAft>
              <a:buSzPts val="2000"/>
              <a:buNone/>
              <a:defRPr b="0" i="0" sz="4400" u="none" cap="none" strike="noStrike">
                <a:solidFill>
                  <a:schemeClr val="dk1"/>
                </a:solidFill>
                <a:latin typeface="Calibri"/>
                <a:ea typeface="Calibri"/>
                <a:cs typeface="Calibri"/>
                <a:sym typeface="Calibri"/>
              </a:defRPr>
            </a:lvl9pPr>
          </a:lstStyle>
          <a:p/>
        </p:txBody>
      </p:sp>
      <p:sp>
        <p:nvSpPr>
          <p:cNvPr id="149" name="Google Shape;149;p20"/>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595959"/>
              </a:buClr>
              <a:buSzPts val="2800"/>
              <a:buFont typeface="Arial"/>
              <a:buChar char="•"/>
              <a:defRPr b="0" i="0" sz="2800" u="none" cap="none" strike="noStrike">
                <a:solidFill>
                  <a:srgbClr val="595959"/>
                </a:solidFill>
                <a:latin typeface="Nunito Sans"/>
                <a:ea typeface="Nunito Sans"/>
                <a:cs typeface="Nunito Sans"/>
                <a:sym typeface="Nunito Sans"/>
              </a:defRPr>
            </a:lvl1pPr>
            <a:lvl2pPr indent="-393700" lvl="1" marL="914400" marR="0" rtl="0" algn="l">
              <a:spcBef>
                <a:spcPts val="520"/>
              </a:spcBef>
              <a:spcAft>
                <a:spcPts val="0"/>
              </a:spcAft>
              <a:buClr>
                <a:srgbClr val="595959"/>
              </a:buClr>
              <a:buSzPts val="2600"/>
              <a:buFont typeface="Arial"/>
              <a:buChar char="–"/>
              <a:defRPr b="0" i="0" sz="2600" u="none" cap="none" strike="noStrike">
                <a:solidFill>
                  <a:srgbClr val="595959"/>
                </a:solidFill>
                <a:latin typeface="Nunito Sans"/>
                <a:ea typeface="Nunito Sans"/>
                <a:cs typeface="Nunito Sans"/>
                <a:sym typeface="Nunito Sans"/>
              </a:defRPr>
            </a:lvl2pPr>
            <a:lvl3pPr indent="-381000" lvl="2" marL="1371600" marR="0" rtl="0" algn="l">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3pPr>
            <a:lvl4pPr indent="-355600" lvl="3" marL="1828800" marR="0" rtl="0" algn="l">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4pPr>
            <a:lvl5pPr indent="-342900" lvl="4" marL="2286000" marR="0" rtl="0" algn="l">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0" name="Google Shape;150;p20"/>
          <p:cNvSpPr txBox="1"/>
          <p:nvPr/>
        </p:nvSpPr>
        <p:spPr>
          <a:xfrm>
            <a:off x="192900" y="4731425"/>
            <a:ext cx="39660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898989"/>
                </a:solidFill>
              </a:rPr>
              <a:t>© WSO2 2020 - All rights reserved</a:t>
            </a:r>
            <a:endParaRPr sz="80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0" name="Google Shape;20;p3"/>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1" name="Google Shape;21;p3"/>
          <p:cNvCxnSpPr/>
          <p:nvPr/>
        </p:nvCxnSpPr>
        <p:spPr>
          <a:xfrm>
            <a:off x="0" y="1581150"/>
            <a:ext cx="2397300" cy="0"/>
          </a:xfrm>
          <a:prstGeom prst="straightConnector1">
            <a:avLst/>
          </a:prstGeom>
          <a:noFill/>
          <a:ln cap="flat" cmpd="sng" w="9525">
            <a:solidFill>
              <a:schemeClr val="accent3"/>
            </a:solidFill>
            <a:prstDash val="solid"/>
            <a:round/>
            <a:headEnd len="med" w="med" type="none"/>
            <a:tailEnd len="med" w="med" type="none"/>
          </a:ln>
        </p:spPr>
      </p:cxnSp>
      <p:sp>
        <p:nvSpPr>
          <p:cNvPr id="22" name="Google Shape;22;p3"/>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23" name="Google Shape;23;p3"/>
          <p:cNvCxnSpPr/>
          <p:nvPr/>
        </p:nvCxnSpPr>
        <p:spPr>
          <a:xfrm>
            <a:off x="4634150" y="1581150"/>
            <a:ext cx="4551600" cy="0"/>
          </a:xfrm>
          <a:prstGeom prst="straightConnector1">
            <a:avLst/>
          </a:prstGeom>
          <a:noFill/>
          <a:ln cap="flat" cmpd="sng" w="9525">
            <a:solidFill>
              <a:schemeClr val="accent3"/>
            </a:solidFill>
            <a:prstDash val="solid"/>
            <a:round/>
            <a:headEnd len="med" w="med" type="none"/>
            <a:tailEnd len="med" w="med" type="none"/>
          </a:ln>
        </p:spPr>
      </p:cxnSp>
      <p:sp>
        <p:nvSpPr>
          <p:cNvPr id="24" name="Google Shape;24;p3"/>
          <p:cNvSpPr txBox="1"/>
          <p:nvPr>
            <p:ph type="title"/>
          </p:nvPr>
        </p:nvSpPr>
        <p:spPr>
          <a:xfrm>
            <a:off x="2397300" y="2416775"/>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8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25" name="Google Shape;25;p3"/>
          <p:cNvSpPr txBox="1"/>
          <p:nvPr>
            <p:ph idx="1" type="subTitle"/>
          </p:nvPr>
        </p:nvSpPr>
        <p:spPr>
          <a:xfrm>
            <a:off x="2397300" y="2994225"/>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3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51" name="Shape 151"/>
        <p:cNvGrpSpPr/>
        <p:nvPr/>
      </p:nvGrpSpPr>
      <p:grpSpPr>
        <a:xfrm>
          <a:off x="0" y="0"/>
          <a:ext cx="0" cy="0"/>
          <a:chOff x="0" y="0"/>
          <a:chExt cx="0" cy="0"/>
        </a:xfrm>
      </p:grpSpPr>
      <p:sp>
        <p:nvSpPr>
          <p:cNvPr id="152" name="Google Shape;152;p21"/>
          <p:cNvSpPr txBox="1"/>
          <p:nvPr>
            <p:ph type="title"/>
          </p:nvPr>
        </p:nvSpPr>
        <p:spPr>
          <a:xfrm>
            <a:off x="324950" y="407200"/>
            <a:ext cx="81672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53" name="Google Shape;153;p21"/>
          <p:cNvSpPr txBox="1"/>
          <p:nvPr>
            <p:ph idx="1" type="body"/>
          </p:nvPr>
        </p:nvSpPr>
        <p:spPr>
          <a:xfrm>
            <a:off x="362599" y="1034200"/>
            <a:ext cx="7331400" cy="3494100"/>
          </a:xfrm>
          <a:prstGeom prst="rect">
            <a:avLst/>
          </a:prstGeom>
        </p:spPr>
        <p:txBody>
          <a:bodyPr anchorCtr="0" anchor="t" bIns="91425" lIns="91425" spcFirstLastPara="1" rIns="91425" wrap="square" tIns="91425">
            <a:noAutofit/>
          </a:bodyPr>
          <a:lstStyle>
            <a:lvl1pPr indent="-330200" lvl="0" marL="457200" rtl="0">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17500" lvl="1" marL="914400" rtl="0">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2pPr>
            <a:lvl3pPr indent="-311150" lvl="2" marL="1371600" rtl="0">
              <a:lnSpc>
                <a:spcPct val="130000"/>
              </a:lnSpc>
              <a:spcBef>
                <a:spcPts val="0"/>
              </a:spcBef>
              <a:spcAft>
                <a:spcPts val="0"/>
              </a:spcAft>
              <a:buClr>
                <a:srgbClr val="555555"/>
              </a:buClr>
              <a:buSzPts val="1300"/>
              <a:buFont typeface="Roboto Light"/>
              <a:buChar char="■"/>
              <a:defRPr>
                <a:solidFill>
                  <a:srgbClr val="555555"/>
                </a:solidFill>
                <a:latin typeface="Roboto Light"/>
                <a:ea typeface="Roboto Light"/>
                <a:cs typeface="Roboto Light"/>
                <a:sym typeface="Roboto Light"/>
              </a:defRPr>
            </a:lvl3pPr>
            <a:lvl4pPr indent="-298450" lvl="3" marL="1828800" rtl="0">
              <a:lnSpc>
                <a:spcPct val="130000"/>
              </a:lnSpc>
              <a:spcBef>
                <a:spcPts val="0"/>
              </a:spcBef>
              <a:spcAft>
                <a:spcPts val="0"/>
              </a:spcAft>
              <a:buClr>
                <a:srgbClr val="555555"/>
              </a:buClr>
              <a:buSzPts val="1100"/>
              <a:buFont typeface="Roboto Light"/>
              <a:buChar char="●"/>
              <a:defRPr>
                <a:solidFill>
                  <a:srgbClr val="555555"/>
                </a:solidFill>
                <a:latin typeface="Roboto Light"/>
                <a:ea typeface="Roboto Light"/>
                <a:cs typeface="Roboto Light"/>
                <a:sym typeface="Roboto Light"/>
              </a:defRPr>
            </a:lvl4pPr>
            <a:lvl5pPr indent="-292100" lvl="4" marL="2286000" rtl="0">
              <a:lnSpc>
                <a:spcPct val="130000"/>
              </a:lnSpc>
              <a:spcBef>
                <a:spcPts val="0"/>
              </a:spcBef>
              <a:spcAft>
                <a:spcPts val="0"/>
              </a:spcAft>
              <a:buClr>
                <a:srgbClr val="555555"/>
              </a:buClr>
              <a:buSzPts val="1000"/>
              <a:buFont typeface="Roboto Light"/>
              <a:buChar char="○"/>
              <a:defRPr>
                <a:solidFill>
                  <a:srgbClr val="555555"/>
                </a:solidFill>
                <a:latin typeface="Roboto Light"/>
                <a:ea typeface="Roboto Light"/>
                <a:cs typeface="Roboto Light"/>
                <a:sym typeface="Roboto Light"/>
              </a:defRPr>
            </a:lvl5pPr>
            <a:lvl6pPr indent="-285750" lvl="5" marL="2743200" rtl="0">
              <a:lnSpc>
                <a:spcPct val="130000"/>
              </a:lnSpc>
              <a:spcBef>
                <a:spcPts val="0"/>
              </a:spcBef>
              <a:spcAft>
                <a:spcPts val="0"/>
              </a:spcAft>
              <a:buClr>
                <a:srgbClr val="555555"/>
              </a:buClr>
              <a:buSzPts val="900"/>
              <a:buFont typeface="Roboto Light"/>
              <a:buChar char="■"/>
              <a:defRPr>
                <a:solidFill>
                  <a:srgbClr val="555555"/>
                </a:solidFill>
                <a:latin typeface="Roboto Light"/>
                <a:ea typeface="Roboto Light"/>
                <a:cs typeface="Roboto Light"/>
                <a:sym typeface="Roboto Light"/>
              </a:defRPr>
            </a:lvl6pPr>
            <a:lvl7pPr indent="-279400" lvl="6" marL="3200400" rtl="0">
              <a:lnSpc>
                <a:spcPct val="130000"/>
              </a:lnSpc>
              <a:spcBef>
                <a:spcPts val="0"/>
              </a:spcBef>
              <a:spcAft>
                <a:spcPts val="0"/>
              </a:spcAft>
              <a:buClr>
                <a:srgbClr val="555555"/>
              </a:buClr>
              <a:buSzPts val="800"/>
              <a:buFont typeface="Roboto Light"/>
              <a:buChar char="●"/>
              <a:defRPr>
                <a:solidFill>
                  <a:srgbClr val="555555"/>
                </a:solidFill>
                <a:latin typeface="Roboto Light"/>
                <a:ea typeface="Roboto Light"/>
                <a:cs typeface="Roboto Light"/>
                <a:sym typeface="Roboto Light"/>
              </a:defRPr>
            </a:lvl7pPr>
            <a:lvl8pPr indent="-273050" lvl="7" marL="3657600" rtl="0">
              <a:lnSpc>
                <a:spcPct val="130000"/>
              </a:lnSpc>
              <a:spcBef>
                <a:spcPts val="0"/>
              </a:spcBef>
              <a:spcAft>
                <a:spcPts val="0"/>
              </a:spcAft>
              <a:buClr>
                <a:srgbClr val="555555"/>
              </a:buClr>
              <a:buSzPts val="700"/>
              <a:buFont typeface="Roboto Light"/>
              <a:buChar char="○"/>
              <a:defRPr>
                <a:solidFill>
                  <a:srgbClr val="555555"/>
                </a:solidFill>
                <a:latin typeface="Roboto Light"/>
                <a:ea typeface="Roboto Light"/>
                <a:cs typeface="Roboto Light"/>
                <a:sym typeface="Roboto Light"/>
              </a:defRPr>
            </a:lvl8pPr>
            <a:lvl9pPr indent="-266700" lvl="8" marL="4114800" rtl="0">
              <a:lnSpc>
                <a:spcPct val="130000"/>
              </a:lnSpc>
              <a:spcBef>
                <a:spcPts val="0"/>
              </a:spcBef>
              <a:spcAft>
                <a:spcPts val="0"/>
              </a:spcAft>
              <a:buClr>
                <a:srgbClr val="555555"/>
              </a:buClr>
              <a:buSzPts val="6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1">
  <p:cSld name="BLANK_1_1_3">
    <p:bg>
      <p:bgPr>
        <a:solidFill>
          <a:srgbClr val="FFFFFF"/>
        </a:solidFill>
      </p:bgPr>
    </p:bg>
    <p:spTree>
      <p:nvGrpSpPr>
        <p:cNvPr id="154" name="Shape 154"/>
        <p:cNvGrpSpPr/>
        <p:nvPr/>
      </p:nvGrpSpPr>
      <p:grpSpPr>
        <a:xfrm>
          <a:off x="0" y="0"/>
          <a:ext cx="0" cy="0"/>
          <a:chOff x="0" y="0"/>
          <a:chExt cx="0" cy="0"/>
        </a:xfrm>
      </p:grpSpPr>
      <p:sp>
        <p:nvSpPr>
          <p:cNvPr id="155" name="Google Shape;155;p22"/>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22"/>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57" name="Google Shape;157;p22"/>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58" name="Google Shape;158;p22"/>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59" name="Google Shape;159;p22"/>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60" name="Google Shape;160;p22"/>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61" name="Google Shape;161;p22"/>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62" name="Google Shape;162;p22"/>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rtl="0">
              <a:spcBef>
                <a:spcPts val="600"/>
              </a:spcBef>
              <a:spcAft>
                <a:spcPts val="0"/>
              </a:spcAft>
              <a:buSzPts val="1500"/>
              <a:buChar char="●"/>
              <a:defRPr/>
            </a:lvl1pPr>
            <a:lvl2pPr indent="-317500" lvl="1" marL="914400" rtl="0">
              <a:spcBef>
                <a:spcPts val="600"/>
              </a:spcBef>
              <a:spcAft>
                <a:spcPts val="0"/>
              </a:spcAft>
              <a:buSzPts val="1400"/>
              <a:buChar char="⦿"/>
              <a:defRPr/>
            </a:lvl2pPr>
            <a:lvl3pPr indent="-311150" lvl="2" marL="1371600" rtl="0">
              <a:spcBef>
                <a:spcPts val="600"/>
              </a:spcBef>
              <a:spcAft>
                <a:spcPts val="0"/>
              </a:spcAft>
              <a:buSzPts val="1300"/>
              <a:buChar char="⦾"/>
              <a:defRPr/>
            </a:lvl3pPr>
            <a:lvl4pPr indent="-298450" lvl="3" marL="1828800" rtl="0">
              <a:spcBef>
                <a:spcPts val="600"/>
              </a:spcBef>
              <a:spcAft>
                <a:spcPts val="0"/>
              </a:spcAft>
              <a:buSzPts val="1100"/>
              <a:buChar char="⧁"/>
              <a:defRPr/>
            </a:lvl4pPr>
            <a:lvl5pPr indent="-292100" lvl="4" marL="2286000" rtl="0">
              <a:spcBef>
                <a:spcPts val="600"/>
              </a:spcBef>
              <a:spcAft>
                <a:spcPts val="0"/>
              </a:spcAft>
              <a:buSzPts val="1000"/>
              <a:buChar char="⊙"/>
              <a:defRPr/>
            </a:lvl5pPr>
            <a:lvl6pPr indent="-285750" lvl="5" marL="2743200" rtl="0">
              <a:spcBef>
                <a:spcPts val="600"/>
              </a:spcBef>
              <a:spcAft>
                <a:spcPts val="0"/>
              </a:spcAft>
              <a:buSzPts val="900"/>
              <a:buChar char="⊙"/>
              <a:defRPr/>
            </a:lvl6pPr>
            <a:lvl7pPr indent="-279400" lvl="6" marL="3200400" rtl="0">
              <a:spcBef>
                <a:spcPts val="600"/>
              </a:spcBef>
              <a:spcAft>
                <a:spcPts val="0"/>
              </a:spcAft>
              <a:buSzPts val="800"/>
              <a:buChar char="⊚"/>
              <a:defRPr/>
            </a:lvl7pPr>
            <a:lvl8pPr indent="-273050" lvl="7" marL="3657600" rtl="0">
              <a:spcBef>
                <a:spcPts val="600"/>
              </a:spcBef>
              <a:spcAft>
                <a:spcPts val="0"/>
              </a:spcAft>
              <a:buSzPts val="700"/>
              <a:buChar char="⊙"/>
              <a:defRPr/>
            </a:lvl8pPr>
            <a:lvl9pPr indent="-266700" lvl="8" marL="4114800" rtl="0">
              <a:spcBef>
                <a:spcPts val="600"/>
              </a:spcBef>
              <a:spcAft>
                <a:spcPts val="0"/>
              </a:spcAft>
              <a:buSzPts val="600"/>
              <a:buChar char="⊙"/>
              <a:defRPr/>
            </a:lvl9pPr>
          </a:lstStyle>
          <a:p/>
        </p:txBody>
      </p:sp>
      <p:sp>
        <p:nvSpPr>
          <p:cNvPr id="166" name="Google Shape;16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2">
  <p:cSld name="BLANK_1_1_4">
    <p:bg>
      <p:bgPr>
        <a:solidFill>
          <a:srgbClr val="FFFFFF"/>
        </a:solidFill>
      </p:bgPr>
    </p:bg>
    <p:spTree>
      <p:nvGrpSpPr>
        <p:cNvPr id="167" name="Shape 167"/>
        <p:cNvGrpSpPr/>
        <p:nvPr/>
      </p:nvGrpSpPr>
      <p:grpSpPr>
        <a:xfrm>
          <a:off x="0" y="0"/>
          <a:ext cx="0" cy="0"/>
          <a:chOff x="0" y="0"/>
          <a:chExt cx="0" cy="0"/>
        </a:xfrm>
      </p:grpSpPr>
      <p:sp>
        <p:nvSpPr>
          <p:cNvPr id="168" name="Google Shape;168;p24"/>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9" name="Google Shape;169;p24"/>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70" name="Google Shape;170;p24"/>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71" name="Google Shape;171;p24"/>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72" name="Google Shape;172;p24"/>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73" name="Google Shape;173;p24"/>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74" name="Google Shape;174;p24"/>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75" name="Google Shape;175;p24"/>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1">
  <p:cSld name="CUSTOM_1">
    <p:spTree>
      <p:nvGrpSpPr>
        <p:cNvPr id="176" name="Shape 176"/>
        <p:cNvGrpSpPr/>
        <p:nvPr/>
      </p:nvGrpSpPr>
      <p:grpSpPr>
        <a:xfrm>
          <a:off x="0" y="0"/>
          <a:ext cx="0" cy="0"/>
          <a:chOff x="0" y="0"/>
          <a:chExt cx="0" cy="0"/>
        </a:xfrm>
      </p:grpSpPr>
      <p:sp>
        <p:nvSpPr>
          <p:cNvPr id="177" name="Google Shape;177;p25"/>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78" name="Google Shape;178;p25"/>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26" name="Shape 26"/>
        <p:cNvGrpSpPr/>
        <p:nvPr/>
      </p:nvGrpSpPr>
      <p:grpSpPr>
        <a:xfrm>
          <a:off x="0" y="0"/>
          <a:ext cx="0" cy="0"/>
          <a:chOff x="0" y="0"/>
          <a:chExt cx="0" cy="0"/>
        </a:xfrm>
      </p:grpSpPr>
      <p:cxnSp>
        <p:nvCxnSpPr>
          <p:cNvPr id="27" name="Google Shape;27;p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8" name="Google Shape;28;p4"/>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9" name="Google Shape;29;p4"/>
          <p:cNvCxnSpPr/>
          <p:nvPr/>
        </p:nvCxnSpPr>
        <p:spPr>
          <a:xfrm>
            <a:off x="-7650" y="1504950"/>
            <a:ext cx="881100" cy="0"/>
          </a:xfrm>
          <a:prstGeom prst="straightConnector1">
            <a:avLst/>
          </a:prstGeom>
          <a:noFill/>
          <a:ln cap="flat" cmpd="sng" w="9525">
            <a:solidFill>
              <a:schemeClr val="accent3"/>
            </a:solidFill>
            <a:prstDash val="solid"/>
            <a:round/>
            <a:headEnd len="med" w="med" type="none"/>
            <a:tailEnd len="med" w="med" type="none"/>
          </a:ln>
        </p:spPr>
      </p:cxnSp>
      <p:sp>
        <p:nvSpPr>
          <p:cNvPr id="30" name="Google Shape;30;p4"/>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31" name="Google Shape;31;p4"/>
          <p:cNvCxnSpPr/>
          <p:nvPr/>
        </p:nvCxnSpPr>
        <p:spPr>
          <a:xfrm>
            <a:off x="3101475" y="1504950"/>
            <a:ext cx="6084300" cy="0"/>
          </a:xfrm>
          <a:prstGeom prst="straightConnector1">
            <a:avLst/>
          </a:prstGeom>
          <a:noFill/>
          <a:ln cap="flat" cmpd="sng" w="9525">
            <a:solidFill>
              <a:schemeClr val="accent3"/>
            </a:solidFill>
            <a:prstDash val="solid"/>
            <a:round/>
            <a:headEnd len="med" w="med" type="none"/>
            <a:tailEnd len="med" w="med" type="none"/>
          </a:ln>
        </p:spPr>
      </p:cxnSp>
      <p:sp>
        <p:nvSpPr>
          <p:cNvPr id="32" name="Google Shape;32;p4"/>
          <p:cNvSpPr txBox="1"/>
          <p:nvPr>
            <p:ph type="title"/>
          </p:nvPr>
        </p:nvSpPr>
        <p:spPr>
          <a:xfrm>
            <a:off x="2092500" y="2233425"/>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3" name="Google Shape;33;p4"/>
          <p:cNvSpPr txBox="1"/>
          <p:nvPr>
            <p:ph idx="1" type="subTitle"/>
          </p:nvPr>
        </p:nvSpPr>
        <p:spPr>
          <a:xfrm>
            <a:off x="2092500" y="2696475"/>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
        <p:nvSpPr>
          <p:cNvPr id="34" name="Google Shape;34;p4"/>
          <p:cNvSpPr txBox="1"/>
          <p:nvPr>
            <p:ph idx="2" type="title"/>
          </p:nvPr>
        </p:nvSpPr>
        <p:spPr>
          <a:xfrm>
            <a:off x="2092500" y="3559500"/>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5" name="Google Shape;35;p4"/>
          <p:cNvSpPr txBox="1"/>
          <p:nvPr>
            <p:ph idx="3" type="subTitle"/>
          </p:nvPr>
        </p:nvSpPr>
        <p:spPr>
          <a:xfrm>
            <a:off x="2092500" y="4022550"/>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36" name="Shape 36"/>
        <p:cNvGrpSpPr/>
        <p:nvPr/>
      </p:nvGrpSpPr>
      <p:grpSpPr>
        <a:xfrm>
          <a:off x="0" y="0"/>
          <a:ext cx="0" cy="0"/>
          <a:chOff x="0" y="0"/>
          <a:chExt cx="0" cy="0"/>
        </a:xfrm>
      </p:grpSpPr>
      <p:cxnSp>
        <p:nvCxnSpPr>
          <p:cNvPr id="37" name="Google Shape;37;p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38" name="Google Shape;38;p5"/>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sp>
        <p:nvSpPr>
          <p:cNvPr id="39" name="Google Shape;39;p5"/>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sp>
        <p:nvSpPr>
          <p:cNvPr id="40" name="Google Shape;40;p5"/>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5"/>
          <p:cNvCxnSpPr/>
          <p:nvPr/>
        </p:nvCxnSpPr>
        <p:spPr>
          <a:xfrm>
            <a:off x="1512850" y="3565650"/>
            <a:ext cx="0" cy="221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43" name="Shape 43"/>
        <p:cNvGrpSpPr/>
        <p:nvPr/>
      </p:nvGrpSpPr>
      <p:grpSpPr>
        <a:xfrm>
          <a:off x="0" y="0"/>
          <a:ext cx="0" cy="0"/>
          <a:chOff x="0" y="0"/>
          <a:chExt cx="0" cy="0"/>
        </a:xfrm>
      </p:grpSpPr>
      <p:sp>
        <p:nvSpPr>
          <p:cNvPr id="44" name="Google Shape;44;p6"/>
          <p:cNvSpPr txBox="1"/>
          <p:nvPr>
            <p:ph idx="1" type="subTitle"/>
          </p:nvPr>
        </p:nvSpPr>
        <p:spPr>
          <a:xfrm>
            <a:off x="1168950" y="1007925"/>
            <a:ext cx="6806100" cy="2296500"/>
          </a:xfrm>
          <a:prstGeom prst="rect">
            <a:avLst/>
          </a:prstGeom>
        </p:spPr>
        <p:txBody>
          <a:bodyPr anchorCtr="0" anchor="t" bIns="91425" lIns="91425" spcFirstLastPara="1" rIns="91425" wrap="square" tIns="91425">
            <a:noAutofit/>
          </a:bodyPr>
          <a:lstStyle>
            <a:lvl1pPr lvl="0" rtl="0" algn="ctr">
              <a:lnSpc>
                <a:spcPct val="115000"/>
              </a:lnSpc>
              <a:spcBef>
                <a:spcPts val="600"/>
              </a:spcBef>
              <a:spcAft>
                <a:spcPts val="0"/>
              </a:spcAft>
              <a:buNone/>
              <a:defRPr b="1" sz="2800"/>
            </a:lvl1pPr>
            <a:lvl2pPr lvl="1" rtl="0">
              <a:lnSpc>
                <a:spcPct val="115000"/>
              </a:lnSpc>
              <a:spcBef>
                <a:spcPts val="600"/>
              </a:spcBef>
              <a:spcAft>
                <a:spcPts val="0"/>
              </a:spcAft>
              <a:buNone/>
              <a:defRPr b="1" sz="2800"/>
            </a:lvl2pPr>
            <a:lvl3pPr lvl="2" rtl="0">
              <a:lnSpc>
                <a:spcPct val="115000"/>
              </a:lnSpc>
              <a:spcBef>
                <a:spcPts val="600"/>
              </a:spcBef>
              <a:spcAft>
                <a:spcPts val="0"/>
              </a:spcAft>
              <a:buNone/>
              <a:defRPr b="1" sz="2800"/>
            </a:lvl3pPr>
            <a:lvl4pPr lvl="3" rtl="0">
              <a:lnSpc>
                <a:spcPct val="115000"/>
              </a:lnSpc>
              <a:spcBef>
                <a:spcPts val="600"/>
              </a:spcBef>
              <a:spcAft>
                <a:spcPts val="0"/>
              </a:spcAft>
              <a:buNone/>
              <a:defRPr b="1" sz="2800"/>
            </a:lvl4pPr>
            <a:lvl5pPr lvl="4" rtl="0">
              <a:lnSpc>
                <a:spcPct val="115000"/>
              </a:lnSpc>
              <a:spcBef>
                <a:spcPts val="600"/>
              </a:spcBef>
              <a:spcAft>
                <a:spcPts val="0"/>
              </a:spcAft>
              <a:buNone/>
              <a:defRPr b="1" sz="2800"/>
            </a:lvl5pPr>
            <a:lvl6pPr lvl="5" rtl="0">
              <a:lnSpc>
                <a:spcPct val="115000"/>
              </a:lnSpc>
              <a:spcBef>
                <a:spcPts val="600"/>
              </a:spcBef>
              <a:spcAft>
                <a:spcPts val="0"/>
              </a:spcAft>
              <a:buNone/>
              <a:defRPr b="1" sz="2800"/>
            </a:lvl6pPr>
            <a:lvl7pPr lvl="6" rtl="0">
              <a:lnSpc>
                <a:spcPct val="115000"/>
              </a:lnSpc>
              <a:spcBef>
                <a:spcPts val="600"/>
              </a:spcBef>
              <a:spcAft>
                <a:spcPts val="0"/>
              </a:spcAft>
              <a:buNone/>
              <a:defRPr b="1" sz="2800"/>
            </a:lvl7pPr>
            <a:lvl8pPr lvl="7" rtl="0">
              <a:lnSpc>
                <a:spcPct val="115000"/>
              </a:lnSpc>
              <a:spcBef>
                <a:spcPts val="600"/>
              </a:spcBef>
              <a:spcAft>
                <a:spcPts val="0"/>
              </a:spcAft>
              <a:buNone/>
              <a:defRPr b="1" sz="2800"/>
            </a:lvl8pPr>
            <a:lvl9pPr lvl="8" rtl="0">
              <a:lnSpc>
                <a:spcPct val="115000"/>
              </a:lnSpc>
              <a:spcBef>
                <a:spcPts val="600"/>
              </a:spcBef>
              <a:spcAft>
                <a:spcPts val="0"/>
              </a:spcAft>
              <a:buNone/>
              <a:defRPr b="1"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45" name="Shape 45"/>
        <p:cNvGrpSpPr/>
        <p:nvPr/>
      </p:nvGrpSpPr>
      <p:grpSpPr>
        <a:xfrm>
          <a:off x="0" y="0"/>
          <a:ext cx="0" cy="0"/>
          <a:chOff x="0" y="0"/>
          <a:chExt cx="0" cy="0"/>
        </a:xfrm>
      </p:grpSpPr>
      <p:cxnSp>
        <p:nvCxnSpPr>
          <p:cNvPr id="46" name="Google Shape;46;p7"/>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47" name="Google Shape;47;p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48" name="Google Shape;48;p7"/>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49" name="Google Shape;49;p7"/>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50" name="Google Shape;50;p7"/>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7"/>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3" name="Shape 53"/>
        <p:cNvGrpSpPr/>
        <p:nvPr/>
      </p:nvGrpSpPr>
      <p:grpSpPr>
        <a:xfrm>
          <a:off x="0" y="0"/>
          <a:ext cx="0" cy="0"/>
          <a:chOff x="0" y="0"/>
          <a:chExt cx="0" cy="0"/>
        </a:xfrm>
      </p:grpSpPr>
      <p:cxnSp>
        <p:nvCxnSpPr>
          <p:cNvPr id="54" name="Google Shape;54;p8"/>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55" name="Google Shape;55;p8"/>
          <p:cNvSpPr txBox="1"/>
          <p:nvPr>
            <p:ph idx="1" type="body"/>
          </p:nvPr>
        </p:nvSpPr>
        <p:spPr>
          <a:xfrm>
            <a:off x="4635900" y="1083075"/>
            <a:ext cx="37548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6" name="Google Shape;56;p8"/>
          <p:cNvSpPr txBox="1"/>
          <p:nvPr>
            <p:ph idx="2" type="body"/>
          </p:nvPr>
        </p:nvSpPr>
        <p:spPr>
          <a:xfrm>
            <a:off x="717750" y="1083075"/>
            <a:ext cx="3580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7" name="Google Shape;57;p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58" name="Google Shape;58;p8"/>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8"/>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0" name="Google Shape;60;p8"/>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2" name="Shape 62"/>
        <p:cNvGrpSpPr/>
        <p:nvPr/>
      </p:nvGrpSpPr>
      <p:grpSpPr>
        <a:xfrm>
          <a:off x="0" y="0"/>
          <a:ext cx="0" cy="0"/>
          <a:chOff x="0" y="0"/>
          <a:chExt cx="0" cy="0"/>
        </a:xfrm>
      </p:grpSpPr>
      <p:cxnSp>
        <p:nvCxnSpPr>
          <p:cNvPr id="63" name="Google Shape;63;p9"/>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64" name="Google Shape;64;p9"/>
          <p:cNvSpPr txBox="1"/>
          <p:nvPr>
            <p:ph type="title"/>
          </p:nvPr>
        </p:nvSpPr>
        <p:spPr>
          <a:xfrm>
            <a:off x="705825" y="456725"/>
            <a:ext cx="3754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65" name="Google Shape;65;p9"/>
          <p:cNvSpPr txBox="1"/>
          <p:nvPr>
            <p:ph idx="1" type="body"/>
          </p:nvPr>
        </p:nvSpPr>
        <p:spPr>
          <a:xfrm>
            <a:off x="7177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6" name="Google Shape;66;p9"/>
          <p:cNvSpPr txBox="1"/>
          <p:nvPr>
            <p:ph idx="2" type="body"/>
          </p:nvPr>
        </p:nvSpPr>
        <p:spPr>
          <a:xfrm>
            <a:off x="343740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7" name="Google Shape;67;p9"/>
          <p:cNvSpPr txBox="1"/>
          <p:nvPr>
            <p:ph idx="3" type="body"/>
          </p:nvPr>
        </p:nvSpPr>
        <p:spPr>
          <a:xfrm>
            <a:off x="61570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68" name="Google Shape;68;p9"/>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9" name="Google Shape;69;p9"/>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9"/>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cxnSp>
        <p:nvCxnSpPr>
          <p:cNvPr id="73" name="Google Shape;73;p10"/>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74" name="Google Shape;74;p10"/>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75" name="Google Shape;75;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7" name="Google Shape;77;p1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78" name="Google Shape;78;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Font typeface="Roboto"/>
              <a:buChar char="●"/>
              <a:defRPr sz="1600">
                <a:solidFill>
                  <a:schemeClr val="dk2"/>
                </a:solidFill>
                <a:latin typeface="Roboto"/>
                <a:ea typeface="Roboto"/>
                <a:cs typeface="Roboto"/>
                <a:sym typeface="Roboto"/>
              </a:defRPr>
            </a:lvl1pPr>
            <a:lvl2pPr indent="-317500" lvl="1" marL="914400" rtl="0">
              <a:lnSpc>
                <a:spcPct val="130000"/>
              </a:lnSpc>
              <a:spcBef>
                <a:spcPts val="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1150" lvl="2" marL="1371600" rtl="0">
              <a:lnSpc>
                <a:spcPct val="130000"/>
              </a:lnSpc>
              <a:spcBef>
                <a:spcPts val="60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indent="-298450" lvl="3" marL="1828800" rtl="0">
              <a:lnSpc>
                <a:spcPct val="130000"/>
              </a:lnSpc>
              <a:spcBef>
                <a:spcPts val="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2100" lvl="4" marL="2286000" rtl="0">
              <a:lnSpc>
                <a:spcPct val="130000"/>
              </a:lnSpc>
              <a:spcBef>
                <a:spcPts val="600"/>
              </a:spcBef>
              <a:spcAft>
                <a:spcPts val="0"/>
              </a:spcAft>
              <a:buClr>
                <a:schemeClr val="dk2"/>
              </a:buClr>
              <a:buSzPts val="1000"/>
              <a:buFont typeface="Roboto"/>
              <a:buChar char="⊙"/>
              <a:defRPr sz="1000">
                <a:solidFill>
                  <a:schemeClr val="dk2"/>
                </a:solidFill>
                <a:latin typeface="Roboto"/>
                <a:ea typeface="Roboto"/>
                <a:cs typeface="Roboto"/>
                <a:sym typeface="Roboto"/>
              </a:defRPr>
            </a:lvl5pPr>
            <a:lvl6pPr indent="-285750" lvl="5" marL="2743200" rtl="0">
              <a:lnSpc>
                <a:spcPct val="130000"/>
              </a:lnSpc>
              <a:spcBef>
                <a:spcPts val="600"/>
              </a:spcBef>
              <a:spcAft>
                <a:spcPts val="0"/>
              </a:spcAft>
              <a:buClr>
                <a:schemeClr val="dk2"/>
              </a:buClr>
              <a:buSzPts val="900"/>
              <a:buFont typeface="Roboto"/>
              <a:buChar char="⊙"/>
              <a:defRPr sz="900">
                <a:solidFill>
                  <a:schemeClr val="dk2"/>
                </a:solidFill>
                <a:latin typeface="Roboto"/>
                <a:ea typeface="Roboto"/>
                <a:cs typeface="Roboto"/>
                <a:sym typeface="Roboto"/>
              </a:defRPr>
            </a:lvl6pPr>
            <a:lvl7pPr indent="-279400" lvl="6" marL="3200400" rtl="0">
              <a:lnSpc>
                <a:spcPct val="130000"/>
              </a:lnSpc>
              <a:spcBef>
                <a:spcPts val="600"/>
              </a:spcBef>
              <a:spcAft>
                <a:spcPts val="0"/>
              </a:spcAft>
              <a:buClr>
                <a:schemeClr val="dk2"/>
              </a:buClr>
              <a:buSzPts val="800"/>
              <a:buFont typeface="Roboto"/>
              <a:buChar char="⊚"/>
              <a:defRPr sz="800">
                <a:solidFill>
                  <a:schemeClr val="dk2"/>
                </a:solidFill>
                <a:latin typeface="Roboto"/>
                <a:ea typeface="Roboto"/>
                <a:cs typeface="Roboto"/>
                <a:sym typeface="Roboto"/>
              </a:defRPr>
            </a:lvl7pPr>
            <a:lvl8pPr indent="-273050" lvl="7" marL="3657600" rtl="0">
              <a:lnSpc>
                <a:spcPct val="130000"/>
              </a:lnSpc>
              <a:spcBef>
                <a:spcPts val="600"/>
              </a:spcBef>
              <a:spcAft>
                <a:spcPts val="0"/>
              </a:spcAft>
              <a:buClr>
                <a:schemeClr val="dk2"/>
              </a:buClr>
              <a:buSzPts val="700"/>
              <a:buFont typeface="Roboto"/>
              <a:buChar char="⊙"/>
              <a:defRPr sz="700">
                <a:solidFill>
                  <a:schemeClr val="dk2"/>
                </a:solidFill>
                <a:latin typeface="Roboto"/>
                <a:ea typeface="Roboto"/>
                <a:cs typeface="Roboto"/>
                <a:sym typeface="Roboto"/>
              </a:defRPr>
            </a:lvl8pPr>
            <a:lvl9pPr indent="-266700" lvl="8" marL="4114800" rtl="0">
              <a:lnSpc>
                <a:spcPct val="130000"/>
              </a:lnSpc>
              <a:spcBef>
                <a:spcPts val="600"/>
              </a:spcBef>
              <a:spcAft>
                <a:spcPts val="0"/>
              </a:spcAft>
              <a:buClr>
                <a:schemeClr val="dk2"/>
              </a:buClr>
              <a:buSzPts val="600"/>
              <a:buFont typeface="Roboto"/>
              <a:buChar char="⊙"/>
              <a:defRPr sz="600">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1pPr>
            <a:lvl2pPr lvl="1"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2pPr>
            <a:lvl3pPr lvl="2"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3pPr>
            <a:lvl4pPr lvl="3"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4pPr>
            <a:lvl5pPr lvl="4"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5pPr>
            <a:lvl6pPr lvl="5"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6pPr>
            <a:lvl7pPr lvl="6"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7pPr>
            <a:lvl8pPr lvl="7"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8pPr>
            <a:lvl9pPr lvl="8"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apim.docs.wso2.com/en/4.2.0/install-and-setup/setup/deployment-best-practices/tuning-performance/#timeout-configurations-for-an-api-ca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apim.docs.wso2.com/en/4.2.0/install-and-setup/setup/deployment-best-practices/tuning-performance/#general-api-m-level-recommendations" TargetMode="External"/><Relationship Id="rId4" Type="http://schemas.openxmlformats.org/officeDocument/2006/relationships/hyperlink" Target="https://apim.docs.wso2.com/en/4.2.0/install-and-setup/setup/deployment-best-practices/tuning-performance/#general-api-m-level-recommend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apim.docs.wso2.com/en/4.2.0/install-and-setup/setup/deployment-best-practices/tuning-performance/#registry-indexing-configur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apim.docs.wso2.com/en/4.2.0/install-and-setup/setup/deployment-best-practices/tuning-performance/#os-level-setting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apim.docs.wso2.com/en/4.2.0/install-and-setup/setup/deployment-best-practices/tuning-performance/#jvm-level-setting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apim.docs.wso2.com/en/4.2.0/install-and-setup/setup/deployment-best-practices/tuning-performance/#wso2-carbon-platform-level-setting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6"/>
                </a:solidFill>
              </a:rPr>
              <a:t>WSO2 API Manager </a:t>
            </a:r>
            <a:r>
              <a:rPr lang="en"/>
              <a:t>4</a:t>
            </a:r>
            <a:r>
              <a:rPr lang="en">
                <a:solidFill>
                  <a:schemeClr val="accent6"/>
                </a:solidFill>
              </a:rPr>
              <a:t>.</a:t>
            </a:r>
            <a:r>
              <a:rPr lang="en"/>
              <a:t>2</a:t>
            </a:r>
            <a:r>
              <a:rPr lang="en">
                <a:solidFill>
                  <a:schemeClr val="accent6"/>
                </a:solidFill>
              </a:rPr>
              <a:t>.0 Developer Advanced </a:t>
            </a:r>
            <a:endParaRPr>
              <a:solidFill>
                <a:schemeClr val="accent6"/>
              </a:solidFill>
            </a:endParaRPr>
          </a:p>
        </p:txBody>
      </p:sp>
      <p:sp>
        <p:nvSpPr>
          <p:cNvPr id="184" name="Google Shape;184;p26"/>
          <p:cNvSpPr txBox="1"/>
          <p:nvPr>
            <p:ph idx="4294967295" type="subTitle"/>
          </p:nvPr>
        </p:nvSpPr>
        <p:spPr>
          <a:xfrm>
            <a:off x="996625" y="3039350"/>
            <a:ext cx="2605500" cy="323400"/>
          </a:xfrm>
          <a:prstGeom prst="rect">
            <a:avLst/>
          </a:prstGeom>
          <a:solidFill>
            <a:schemeClr val="accent2"/>
          </a:solidFill>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lang="en"/>
              <a:t>Tuning and Performance </a:t>
            </a:r>
            <a:endParaRPr/>
          </a:p>
        </p:txBody>
      </p:sp>
      <p:sp>
        <p:nvSpPr>
          <p:cNvPr id="185" name="Google Shape;185;p26"/>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WSO2 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APIM</a:t>
            </a:r>
            <a:r>
              <a:rPr lang="en"/>
              <a:t>-Level Settings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6"/>
          <p:cNvPicPr preferRelativeResize="0"/>
          <p:nvPr/>
        </p:nvPicPr>
        <p:blipFill rotWithShape="1">
          <a:blip r:embed="rId3">
            <a:alphaModFix/>
          </a:blip>
          <a:srcRect b="53516" l="0" r="0" t="0"/>
          <a:stretch/>
        </p:blipFill>
        <p:spPr>
          <a:xfrm>
            <a:off x="616625" y="2026975"/>
            <a:ext cx="7962200" cy="1415474"/>
          </a:xfrm>
          <a:prstGeom prst="rect">
            <a:avLst/>
          </a:prstGeom>
          <a:noFill/>
          <a:ln>
            <a:noFill/>
          </a:ln>
        </p:spPr>
      </p:pic>
      <p:sp>
        <p:nvSpPr>
          <p:cNvPr id="244" name="Google Shape;244;p36"/>
          <p:cNvSpPr txBox="1"/>
          <p:nvPr/>
        </p:nvSpPr>
        <p:spPr>
          <a:xfrm>
            <a:off x="1010125" y="4126275"/>
            <a:ext cx="699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latin typeface="Roboto"/>
                <a:ea typeface="Roboto"/>
                <a:cs typeface="Roboto"/>
                <a:sym typeface="Roboto"/>
              </a:rPr>
              <a:t>JWT access tokens are the default token type for applications. As JWTs are self-contained access tokens, the Key Manager is not needed to validate the token, and the token is validated from the Gateway.</a:t>
            </a:r>
            <a:endParaRPr sz="1200">
              <a:latin typeface="Roboto"/>
              <a:ea typeface="Roboto"/>
              <a:cs typeface="Roboto"/>
              <a:sym typeface="Roboto"/>
            </a:endParaRPr>
          </a:p>
        </p:txBody>
      </p:sp>
      <p:sp>
        <p:nvSpPr>
          <p:cNvPr id="245" name="Google Shape;245;p36"/>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API-M Level Settings</a:t>
            </a:r>
            <a:endParaRPr/>
          </a:p>
        </p:txBody>
      </p:sp>
      <p:sp>
        <p:nvSpPr>
          <p:cNvPr id="246" name="Google Shape;246;p36"/>
          <p:cNvSpPr txBox="1"/>
          <p:nvPr>
            <p:ph idx="1" type="body"/>
          </p:nvPr>
        </p:nvSpPr>
        <p:spPr>
          <a:xfrm>
            <a:off x="717750" y="860250"/>
            <a:ext cx="77085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sz="1400"/>
          </a:p>
          <a:p>
            <a:pPr indent="0" lvl="0" marL="0" rtl="0" algn="l">
              <a:spcBef>
                <a:spcPts val="600"/>
              </a:spcBef>
              <a:spcAft>
                <a:spcPts val="0"/>
              </a:spcAft>
              <a:buNone/>
            </a:pPr>
            <a:r>
              <a:rPr lang="en" sz="1400"/>
              <a:t>The following diagram shows the communication/network paths that occur when an API is called.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idx="1" type="body"/>
          </p:nvPr>
        </p:nvSpPr>
        <p:spPr>
          <a:xfrm>
            <a:off x="717750" y="927225"/>
            <a:ext cx="8195400" cy="34230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400"/>
          </a:p>
          <a:p>
            <a:pPr indent="-317500" lvl="0" marL="457200" rtl="0" algn="l">
              <a:spcBef>
                <a:spcPts val="600"/>
              </a:spcBef>
              <a:spcAft>
                <a:spcPts val="0"/>
              </a:spcAft>
              <a:buSzPts val="1400"/>
              <a:buChar char="●"/>
            </a:pPr>
            <a:r>
              <a:rPr lang="en" sz="1400"/>
              <a:t>Client call API Gateway + API Gateway call Backend : for backend communication, the API Manager uses PassThrough transport. </a:t>
            </a:r>
            <a:endParaRPr sz="1400"/>
          </a:p>
          <a:p>
            <a:pPr indent="-317500" lvl="0" marL="457200" rtl="0" algn="l">
              <a:spcBef>
                <a:spcPts val="0"/>
              </a:spcBef>
              <a:spcAft>
                <a:spcPts val="0"/>
              </a:spcAft>
              <a:buSzPts val="1400"/>
              <a:buChar char="●"/>
            </a:pPr>
            <a:r>
              <a:rPr lang="en" sz="1400"/>
              <a:t>This is configured in the &lt;API-M_HOME&gt;/repository/conf/deployment.toml file.</a:t>
            </a:r>
            <a:endParaRPr sz="1400"/>
          </a:p>
          <a:p>
            <a:pPr indent="-317500" lvl="0" marL="457200" rtl="0" algn="l">
              <a:spcBef>
                <a:spcPts val="0"/>
              </a:spcBef>
              <a:spcAft>
                <a:spcPts val="0"/>
              </a:spcAft>
              <a:buSzPts val="1400"/>
              <a:buChar char="●"/>
            </a:pPr>
            <a:r>
              <a:rPr lang="en" sz="1400"/>
              <a:t>To configure socket timeout value, add the following to the deployment.toml</a:t>
            </a:r>
            <a:br>
              <a:rPr lang="en" sz="1200">
                <a:latin typeface="Source Code Pro"/>
                <a:ea typeface="Source Code Pro"/>
                <a:cs typeface="Source Code Pro"/>
                <a:sym typeface="Source Code Pro"/>
              </a:rPr>
            </a:br>
            <a:r>
              <a:rPr lang="en" sz="1200">
                <a:solidFill>
                  <a:schemeClr val="accent1"/>
                </a:solidFill>
                <a:latin typeface="Source Code Pro"/>
                <a:ea typeface="Source Code Pro"/>
                <a:cs typeface="Source Code Pro"/>
                <a:sym typeface="Source Code Pro"/>
              </a:rPr>
              <a:t>[passthru_http]</a:t>
            </a:r>
            <a:endParaRPr sz="1200">
              <a:solidFill>
                <a:schemeClr val="accent1"/>
              </a:solidFill>
              <a:latin typeface="Source Code Pro"/>
              <a:ea typeface="Source Code Pro"/>
              <a:cs typeface="Source Code Pro"/>
              <a:sym typeface="Source Code Pro"/>
            </a:endParaRPr>
          </a:p>
          <a:p>
            <a:pPr indent="0" lvl="0" marL="457200" rtl="0" algn="l">
              <a:spcBef>
                <a:spcPts val="600"/>
              </a:spcBef>
              <a:spcAft>
                <a:spcPts val="0"/>
              </a:spcAft>
              <a:buNone/>
            </a:pPr>
            <a:r>
              <a:rPr lang="en" sz="1200">
                <a:latin typeface="Source Code Pro"/>
                <a:ea typeface="Source Code Pro"/>
                <a:cs typeface="Source Code Pro"/>
                <a:sym typeface="Source Code Pro"/>
              </a:rPr>
              <a:t>http.socket.timeout=180000</a:t>
            </a:r>
            <a:br>
              <a:rPr lang="en" sz="1200"/>
            </a:br>
            <a:endParaRPr sz="1200"/>
          </a:p>
          <a:p>
            <a:pPr indent="0" lvl="0" marL="457200" rtl="0" algn="l">
              <a:spcBef>
                <a:spcPts val="600"/>
              </a:spcBef>
              <a:spcAft>
                <a:spcPts val="0"/>
              </a:spcAft>
              <a:buNone/>
            </a:pPr>
            <a:r>
              <a:rPr lang="en" sz="1200" u="sng">
                <a:solidFill>
                  <a:schemeClr val="hlink"/>
                </a:solidFill>
                <a:hlinkClick r:id="rId3"/>
              </a:rPr>
              <a:t>Timeout Configurations for an API Call</a:t>
            </a:r>
            <a:endParaRPr sz="1200"/>
          </a:p>
          <a:p>
            <a:pPr indent="0" lvl="0" marL="0" rtl="0" algn="l">
              <a:spcBef>
                <a:spcPts val="600"/>
              </a:spcBef>
              <a:spcAft>
                <a:spcPts val="0"/>
              </a:spcAft>
              <a:buNone/>
            </a:pPr>
            <a:r>
              <a:t/>
            </a:r>
            <a:endParaRPr sz="1200"/>
          </a:p>
        </p:txBody>
      </p:sp>
      <p:sp>
        <p:nvSpPr>
          <p:cNvPr id="252" name="Google Shape;252;p3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Timeout Configurations for an API Call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nvSpPr>
        <p:spPr>
          <a:xfrm>
            <a:off x="408075" y="1145900"/>
            <a:ext cx="8167200" cy="19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304800" lvl="0" marL="457200" rtl="0" algn="l">
              <a:lnSpc>
                <a:spcPct val="115000"/>
              </a:lnSpc>
              <a:spcBef>
                <a:spcPts val="1200"/>
              </a:spcBef>
              <a:spcAft>
                <a:spcPts val="0"/>
              </a:spcAft>
              <a:buClr>
                <a:schemeClr val="accent1"/>
              </a:buClr>
              <a:buSzPts val="1200"/>
              <a:buFont typeface="Roboto"/>
              <a:buChar char="●"/>
            </a:pPr>
            <a:r>
              <a:rPr lang="en" sz="1200">
                <a:solidFill>
                  <a:schemeClr val="dk1"/>
                </a:solidFill>
                <a:latin typeface="Roboto"/>
                <a:ea typeface="Roboto"/>
                <a:cs typeface="Roboto"/>
                <a:sym typeface="Roboto"/>
              </a:rPr>
              <a:t> Some general API-M-level recommendations related to performance are listed in the below page</a:t>
            </a:r>
            <a:endParaRPr sz="1200">
              <a:solidFill>
                <a:schemeClr val="dk1"/>
              </a:solidFill>
              <a:latin typeface="Roboto"/>
              <a:ea typeface="Roboto"/>
              <a:cs typeface="Roboto"/>
              <a:sym typeface="Roboto"/>
            </a:endParaRPr>
          </a:p>
          <a:p>
            <a:pPr indent="0" lvl="0" marL="457200" rtl="0" algn="l">
              <a:spcBef>
                <a:spcPts val="1200"/>
              </a:spcBef>
              <a:spcAft>
                <a:spcPts val="0"/>
              </a:spcAft>
              <a:buNone/>
            </a:pPr>
            <a:r>
              <a:t/>
            </a:r>
            <a:endParaRPr>
              <a:solidFill>
                <a:schemeClr val="dk1"/>
              </a:solidFill>
              <a:latin typeface="Roboto"/>
              <a:ea typeface="Roboto"/>
              <a:cs typeface="Roboto"/>
              <a:sym typeface="Roboto"/>
            </a:endParaRPr>
          </a:p>
          <a:p>
            <a:pPr indent="0" lvl="0" marL="457200" rtl="0" algn="l">
              <a:spcBef>
                <a:spcPts val="0"/>
              </a:spcBef>
              <a:spcAft>
                <a:spcPts val="0"/>
              </a:spcAft>
              <a:buNone/>
            </a:pPr>
            <a:r>
              <a:rPr lang="en" sz="1300" u="sng">
                <a:solidFill>
                  <a:schemeClr val="hlink"/>
                </a:solidFill>
                <a:latin typeface="Roboto"/>
                <a:ea typeface="Roboto"/>
                <a:cs typeface="Roboto"/>
                <a:sym typeface="Roboto"/>
                <a:hlinkClick r:id="rId3"/>
              </a:rPr>
              <a:t>General APIM-Level </a:t>
            </a:r>
            <a:r>
              <a:rPr lang="en" sz="1300" u="sng">
                <a:solidFill>
                  <a:schemeClr val="hlink"/>
                </a:solidFill>
                <a:latin typeface="Roboto"/>
                <a:ea typeface="Roboto"/>
                <a:cs typeface="Roboto"/>
                <a:sym typeface="Roboto"/>
                <a:hlinkClick r:id="rId4"/>
              </a:rPr>
              <a:t>Recommendations</a:t>
            </a:r>
            <a:br>
              <a:rPr lang="en" sz="1300">
                <a:solidFill>
                  <a:schemeClr val="dk1"/>
                </a:solidFill>
                <a:latin typeface="Roboto"/>
                <a:ea typeface="Roboto"/>
                <a:cs typeface="Roboto"/>
                <a:sym typeface="Roboto"/>
              </a:rPr>
            </a:br>
            <a:br>
              <a:rPr lang="en" sz="1300">
                <a:solidFill>
                  <a:schemeClr val="dk1"/>
                </a:solidFill>
                <a:latin typeface="Roboto"/>
                <a:ea typeface="Roboto"/>
                <a:cs typeface="Roboto"/>
                <a:sym typeface="Roboto"/>
              </a:rPr>
            </a:br>
            <a:endParaRPr sz="1300">
              <a:solidFill>
                <a:schemeClr val="dk1"/>
              </a:solidFill>
              <a:latin typeface="Roboto"/>
              <a:ea typeface="Roboto"/>
              <a:cs typeface="Roboto"/>
              <a:sym typeface="Roboto"/>
            </a:endParaRPr>
          </a:p>
          <a:p>
            <a:pPr indent="457200" lvl="0" marL="0" rtl="0" algn="l">
              <a:spcBef>
                <a:spcPts val="0"/>
              </a:spcBef>
              <a:spcAft>
                <a:spcPts val="0"/>
              </a:spcAft>
              <a:buNone/>
            </a:pPr>
            <a:r>
              <a:t/>
            </a:r>
            <a:endParaRPr b="1" sz="1100">
              <a:solidFill>
                <a:srgbClr val="37474F"/>
              </a:solidFill>
              <a:latin typeface="Roboto"/>
              <a:ea typeface="Roboto"/>
              <a:cs typeface="Roboto"/>
              <a:sym typeface="Roboto"/>
            </a:endParaRPr>
          </a:p>
          <a:p>
            <a:pPr indent="0" lvl="0" marL="457200" rtl="0" algn="l">
              <a:spcBef>
                <a:spcPts val="0"/>
              </a:spcBef>
              <a:spcAft>
                <a:spcPts val="0"/>
              </a:spcAft>
              <a:buNone/>
            </a:pPr>
            <a:r>
              <a:t/>
            </a:r>
            <a:endParaRPr b="1" sz="1100">
              <a:solidFill>
                <a:srgbClr val="37474F"/>
              </a:solidFill>
              <a:latin typeface="Roboto"/>
              <a:ea typeface="Roboto"/>
              <a:cs typeface="Roboto"/>
              <a:sym typeface="Roboto"/>
            </a:endParaRPr>
          </a:p>
          <a:p>
            <a:pPr indent="0" lvl="0" marL="457200" rtl="0" algn="l">
              <a:spcBef>
                <a:spcPts val="0"/>
              </a:spcBef>
              <a:spcAft>
                <a:spcPts val="0"/>
              </a:spcAft>
              <a:buNone/>
            </a:pPr>
            <a:r>
              <a:t/>
            </a:r>
            <a:endParaRPr b="1" sz="1100">
              <a:solidFill>
                <a:srgbClr val="37474F"/>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457200" lvl="0" marL="1371600" rtl="0" algn="l">
              <a:spcBef>
                <a:spcPts val="0"/>
              </a:spcBef>
              <a:spcAft>
                <a:spcPts val="0"/>
              </a:spcAft>
              <a:buNone/>
            </a:pPr>
            <a:br>
              <a:rPr lang="en" sz="1800">
                <a:solidFill>
                  <a:srgbClr val="434343"/>
                </a:solidFill>
                <a:latin typeface="Roboto"/>
                <a:ea typeface="Roboto"/>
                <a:cs typeface="Roboto"/>
                <a:sym typeface="Roboto"/>
              </a:rPr>
            </a:b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p:txBody>
      </p:sp>
      <p:sp>
        <p:nvSpPr>
          <p:cNvPr id="258" name="Google Shape;258;p38"/>
          <p:cNvSpPr txBox="1"/>
          <p:nvPr>
            <p:ph type="title"/>
          </p:nvPr>
        </p:nvSpPr>
        <p:spPr>
          <a:xfrm>
            <a:off x="705825" y="695150"/>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API Manager Level Recommendations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Registry Indexing Configurations</a:t>
            </a:r>
            <a:endParaRPr/>
          </a:p>
        </p:txBody>
      </p:sp>
      <p:sp>
        <p:nvSpPr>
          <p:cNvPr id="264" name="Google Shape;264;p39"/>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a:t>The registry indexing process is only required to be run on the API Publisher and Developer Portal nodes. </a:t>
            </a:r>
            <a:endParaRPr/>
          </a:p>
          <a:p>
            <a:pPr indent="-323850" lvl="0" marL="457200" rtl="0" algn="l">
              <a:spcBef>
                <a:spcPts val="0"/>
              </a:spcBef>
              <a:spcAft>
                <a:spcPts val="0"/>
              </a:spcAft>
              <a:buSzPts val="1500"/>
              <a:buChar char="●"/>
            </a:pPr>
            <a:r>
              <a:rPr lang="en"/>
              <a:t>To disable the indexing process from running on the other nodes (Gateways and Key Managers), you need to disable the following in the &lt;API-M_HOME&gt;/repository/conf/deployment.toml file.</a:t>
            </a:r>
            <a:endParaRPr/>
          </a:p>
          <a:p>
            <a:pPr indent="0" lvl="0" marL="457200" rtl="0" algn="l">
              <a:spcBef>
                <a:spcPts val="600"/>
              </a:spcBef>
              <a:spcAft>
                <a:spcPts val="0"/>
              </a:spcAft>
              <a:buNone/>
            </a:pPr>
            <a:r>
              <a:rPr lang="en">
                <a:solidFill>
                  <a:schemeClr val="accent1"/>
                </a:solidFill>
                <a:latin typeface="Source Code Pro"/>
                <a:ea typeface="Source Code Pro"/>
                <a:cs typeface="Source Code Pro"/>
                <a:sym typeface="Source Code Pro"/>
              </a:rPr>
              <a:t>[indexing]</a:t>
            </a:r>
            <a:endParaRPr>
              <a:solidFill>
                <a:schemeClr val="accent1"/>
              </a:solidFill>
              <a:latin typeface="Source Code Pro"/>
              <a:ea typeface="Source Code Pro"/>
              <a:cs typeface="Source Code Pro"/>
              <a:sym typeface="Source Code Pro"/>
            </a:endParaRPr>
          </a:p>
          <a:p>
            <a:pPr indent="0" lvl="0" marL="457200" rtl="0" algn="l">
              <a:spcBef>
                <a:spcPts val="600"/>
              </a:spcBef>
              <a:spcAft>
                <a:spcPts val="0"/>
              </a:spcAft>
              <a:buNone/>
            </a:pPr>
            <a:r>
              <a:rPr lang="en">
                <a:latin typeface="Source Code Pro"/>
                <a:ea typeface="Source Code Pro"/>
                <a:cs typeface="Source Code Pro"/>
                <a:sym typeface="Source Code Pro"/>
              </a:rPr>
              <a:t>enable = false</a:t>
            </a:r>
            <a:endParaRPr>
              <a:latin typeface="Source Code Pro"/>
              <a:ea typeface="Source Code Pro"/>
              <a:cs typeface="Source Code Pro"/>
              <a:sym typeface="Source Code Pro"/>
            </a:endParaRPr>
          </a:p>
          <a:p>
            <a:pPr indent="0" lvl="0" marL="0" rtl="0" algn="l">
              <a:spcBef>
                <a:spcPts val="600"/>
              </a:spcBef>
              <a:spcAft>
                <a:spcPts val="0"/>
              </a:spcAft>
              <a:buNone/>
            </a:pPr>
            <a:r>
              <a:t/>
            </a:r>
            <a:endParaRPr>
              <a:latin typeface="Source Code Pro"/>
              <a:ea typeface="Source Code Pro"/>
              <a:cs typeface="Source Code Pro"/>
              <a:sym typeface="Source Code Pro"/>
            </a:endParaRPr>
          </a:p>
          <a:p>
            <a:pPr indent="0" lvl="0" marL="457200" rtl="0" algn="l">
              <a:spcBef>
                <a:spcPts val="600"/>
              </a:spcBef>
              <a:spcAft>
                <a:spcPts val="0"/>
              </a:spcAft>
              <a:buNone/>
            </a:pPr>
            <a:r>
              <a:rPr lang="en" u="sng">
                <a:solidFill>
                  <a:schemeClr val="hlink"/>
                </a:solidFill>
                <a:hlinkClick r:id="rId3"/>
              </a:rPr>
              <a:t>Registry Indexing Configurations</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2579150" y="1277150"/>
            <a:ext cx="4176600" cy="499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595959"/>
                </a:solidFill>
                <a:latin typeface="Roboto"/>
                <a:ea typeface="Roboto"/>
                <a:cs typeface="Roboto"/>
                <a:sym typeface="Roboto"/>
              </a:rPr>
              <a:t>OS-level settings</a:t>
            </a:r>
            <a:endParaRPr sz="1800">
              <a:latin typeface="Roboto"/>
              <a:ea typeface="Roboto"/>
              <a:cs typeface="Roboto"/>
              <a:sym typeface="Roboto"/>
            </a:endParaRPr>
          </a:p>
        </p:txBody>
      </p:sp>
      <p:sp>
        <p:nvSpPr>
          <p:cNvPr id="191" name="Google Shape;191;p27"/>
          <p:cNvSpPr/>
          <p:nvPr/>
        </p:nvSpPr>
        <p:spPr>
          <a:xfrm>
            <a:off x="2579150" y="2069944"/>
            <a:ext cx="4176600" cy="499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595959"/>
                </a:solidFill>
                <a:latin typeface="Roboto"/>
                <a:ea typeface="Roboto"/>
                <a:cs typeface="Roboto"/>
                <a:sym typeface="Roboto"/>
              </a:rPr>
              <a:t>JVM-level settings</a:t>
            </a:r>
            <a:endParaRPr sz="1800">
              <a:latin typeface="Roboto"/>
              <a:ea typeface="Roboto"/>
              <a:cs typeface="Roboto"/>
              <a:sym typeface="Roboto"/>
            </a:endParaRPr>
          </a:p>
        </p:txBody>
      </p:sp>
      <p:sp>
        <p:nvSpPr>
          <p:cNvPr id="192" name="Google Shape;192;p27"/>
          <p:cNvSpPr/>
          <p:nvPr/>
        </p:nvSpPr>
        <p:spPr>
          <a:xfrm>
            <a:off x="2579150" y="2862738"/>
            <a:ext cx="4176600" cy="4995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latin typeface="Roboto"/>
                <a:ea typeface="Roboto"/>
                <a:cs typeface="Roboto"/>
                <a:sym typeface="Roboto"/>
              </a:rPr>
              <a:t>WSO2 Carbon platform-level settings</a:t>
            </a:r>
            <a:endParaRPr sz="1800">
              <a:latin typeface="Roboto"/>
              <a:ea typeface="Roboto"/>
              <a:cs typeface="Roboto"/>
              <a:sym typeface="Roboto"/>
            </a:endParaRPr>
          </a:p>
        </p:txBody>
      </p:sp>
      <p:sp>
        <p:nvSpPr>
          <p:cNvPr id="193" name="Google Shape;193;p27"/>
          <p:cNvSpPr/>
          <p:nvPr/>
        </p:nvSpPr>
        <p:spPr>
          <a:xfrm>
            <a:off x="2579150" y="3655531"/>
            <a:ext cx="4176600" cy="499500"/>
          </a:xfrm>
          <a:prstGeom prst="roundRect">
            <a:avLst>
              <a:gd fmla="val 1986" name="adj"/>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595959"/>
                </a:solidFill>
                <a:latin typeface="Roboto"/>
                <a:ea typeface="Roboto"/>
                <a:cs typeface="Roboto"/>
                <a:sym typeface="Roboto"/>
              </a:rPr>
              <a:t>APIM-level settings</a:t>
            </a:r>
            <a:endParaRPr sz="1800">
              <a:latin typeface="Roboto"/>
              <a:ea typeface="Roboto"/>
              <a:cs typeface="Roboto"/>
              <a:sym typeface="Roboto"/>
            </a:endParaRPr>
          </a:p>
        </p:txBody>
      </p:sp>
      <p:sp>
        <p:nvSpPr>
          <p:cNvPr id="194" name="Google Shape;194;p2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Tuning and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OS-Level Settings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OS-Level (Linux Based) Settings</a:t>
            </a:r>
            <a:endParaRPr/>
          </a:p>
        </p:txBody>
      </p:sp>
      <p:sp>
        <p:nvSpPr>
          <p:cNvPr id="205" name="Google Shape;205;p29"/>
          <p:cNvSpPr txBox="1"/>
          <p:nvPr>
            <p:ph idx="1" type="body"/>
          </p:nvPr>
        </p:nvSpPr>
        <p:spPr>
          <a:xfrm>
            <a:off x="717750" y="944525"/>
            <a:ext cx="7708500" cy="38346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300"/>
              <a:t>When it comes to performance, the OS that the server runs, plays an important role.</a:t>
            </a:r>
            <a:endParaRPr sz="1300"/>
          </a:p>
          <a:p>
            <a:pPr indent="-304800" lvl="0" marL="457200" rtl="0" algn="l">
              <a:spcBef>
                <a:spcPts val="0"/>
              </a:spcBef>
              <a:spcAft>
                <a:spcPts val="0"/>
              </a:spcAft>
              <a:buSzPts val="1200"/>
              <a:buChar char="●"/>
            </a:pPr>
            <a:r>
              <a:rPr lang="en" sz="1300"/>
              <a:t>To optimize network and OS performance, configure the following settings in the /etc/sysctl.conf file of Linux.</a:t>
            </a:r>
            <a:endParaRPr sz="1300"/>
          </a:p>
          <a:p>
            <a:pPr indent="-304800" lvl="0" marL="457200" rtl="0" algn="l">
              <a:spcBef>
                <a:spcPts val="0"/>
              </a:spcBef>
              <a:spcAft>
                <a:spcPts val="0"/>
              </a:spcAft>
              <a:buSzPts val="1200"/>
              <a:buChar char="●"/>
            </a:pPr>
            <a:r>
              <a:rPr lang="en" sz="1300"/>
              <a:t>These settings specify a larger port range, a more effective TCP connection timeout value, and a number of other important parameters at the OS-level.</a:t>
            </a:r>
            <a:endParaRPr sz="1300"/>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net.ipv4.tcp_fin_timeout = 30</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fs.file-max = 2097152</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net.ipv4.tcp_tw_recycle = 1</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net.ipv4.tcp_tw_reuse = 1</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net.core.rmem_default = 524288</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net.core.wmem_default = 524288</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net.core.rmem_max = 67108864</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net.core.wmem_max = 67108864</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net.ipv4.tcp_rmem = 4096 87380 16777216</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net.ipv4.tcp_wmem = 4096 65536 16777216</a:t>
            </a:r>
            <a:endParaRPr sz="900">
              <a:latin typeface="Source Code Pro"/>
              <a:ea typeface="Source Code Pro"/>
              <a:cs typeface="Source Code Pro"/>
              <a:sym typeface="Source Code Pro"/>
            </a:endParaRPr>
          </a:p>
          <a:p>
            <a:pPr indent="0" lvl="0" marL="457200" rtl="0" algn="l">
              <a:lnSpc>
                <a:spcPct val="100000"/>
              </a:lnSpc>
              <a:spcBef>
                <a:spcPts val="600"/>
              </a:spcBef>
              <a:spcAft>
                <a:spcPts val="0"/>
              </a:spcAft>
              <a:buNone/>
            </a:pPr>
            <a:r>
              <a:rPr lang="en" sz="900">
                <a:latin typeface="Source Code Pro"/>
                <a:ea typeface="Source Code Pro"/>
                <a:cs typeface="Source Code Pro"/>
                <a:sym typeface="Source Code Pro"/>
              </a:rPr>
              <a:t>net.ipv4.ip_local_port_range = 1024 65535</a:t>
            </a:r>
            <a:endParaRPr sz="9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OS-Level </a:t>
            </a:r>
            <a:r>
              <a:rPr lang="en">
                <a:highlight>
                  <a:schemeClr val="accent6"/>
                </a:highlight>
              </a:rPr>
              <a:t>(Linux Based) </a:t>
            </a:r>
            <a:r>
              <a:rPr lang="en"/>
              <a:t>Settings…</a:t>
            </a:r>
            <a:endParaRPr/>
          </a:p>
        </p:txBody>
      </p:sp>
      <p:sp>
        <p:nvSpPr>
          <p:cNvPr id="211" name="Google Shape;211;p30"/>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Char char="●"/>
            </a:pPr>
            <a:r>
              <a:rPr lang="en" sz="1300"/>
              <a:t>To alter the number of allowed open files for system users, configure the following settings in the /etc/security/limits.conf file of Linux (be sure to include the leading * character).   </a:t>
            </a:r>
            <a:endParaRPr sz="1300"/>
          </a:p>
          <a:p>
            <a:pPr indent="-311150" lvl="1" marL="914400" rtl="0" algn="l">
              <a:spcBef>
                <a:spcPts val="0"/>
              </a:spcBef>
              <a:spcAft>
                <a:spcPts val="0"/>
              </a:spcAft>
              <a:buSzPts val="1300"/>
              <a:buChar char="⦿"/>
            </a:pPr>
            <a:r>
              <a:rPr lang="en" sz="1300"/>
              <a:t>* </a:t>
            </a:r>
            <a:r>
              <a:rPr lang="en" sz="1300"/>
              <a:t>soft nofile 4096</a:t>
            </a:r>
            <a:endParaRPr sz="1300"/>
          </a:p>
          <a:p>
            <a:pPr indent="-311150" lvl="1" marL="914400" rtl="0" algn="l">
              <a:spcBef>
                <a:spcPts val="0"/>
              </a:spcBef>
              <a:spcAft>
                <a:spcPts val="0"/>
              </a:spcAft>
              <a:buSzPts val="1300"/>
              <a:buChar char="⦿"/>
            </a:pPr>
            <a:r>
              <a:rPr lang="en" sz="1300"/>
              <a:t>* hard nofile 65535</a:t>
            </a:r>
            <a:endParaRPr sz="1300"/>
          </a:p>
          <a:p>
            <a:pPr indent="0" lvl="0" marL="0" rtl="0" algn="l">
              <a:spcBef>
                <a:spcPts val="600"/>
              </a:spcBef>
              <a:spcAft>
                <a:spcPts val="0"/>
              </a:spcAft>
              <a:buNone/>
            </a:pPr>
            <a:r>
              <a:rPr lang="en" sz="1300"/>
              <a:t>Optimal values for these parameters depend on the environment.</a:t>
            </a:r>
            <a:endParaRPr sz="1300"/>
          </a:p>
          <a:p>
            <a:pPr indent="-311150" lvl="0" marL="457200" rtl="0" algn="l">
              <a:spcBef>
                <a:spcPts val="600"/>
              </a:spcBef>
              <a:spcAft>
                <a:spcPts val="0"/>
              </a:spcAft>
              <a:buSzPts val="1300"/>
              <a:buChar char="●"/>
            </a:pPr>
            <a:r>
              <a:rPr lang="en" sz="1300"/>
              <a:t>To alter the maximum number of processes your user is allowed to run at a given time, configure the following settings in the /etc/security/limits.conf file of Linux. </a:t>
            </a:r>
            <a:endParaRPr sz="1300"/>
          </a:p>
          <a:p>
            <a:pPr indent="-311150" lvl="0" marL="457200" rtl="0" algn="l">
              <a:spcBef>
                <a:spcPts val="0"/>
              </a:spcBef>
              <a:spcAft>
                <a:spcPts val="0"/>
              </a:spcAft>
              <a:buSzPts val="1300"/>
              <a:buChar char="●"/>
            </a:pPr>
            <a:r>
              <a:rPr lang="en" sz="1300"/>
              <a:t>Each carbon server instance you run would require upto 1024 threads (with default thread pool configuration). Therefore, you need to increase the nproc value by 1024 per each carbon server (both hard and soft).</a:t>
            </a:r>
            <a:endParaRPr sz="1300"/>
          </a:p>
          <a:p>
            <a:pPr indent="-311150" lvl="1" marL="914400" rtl="0" algn="l">
              <a:spcBef>
                <a:spcPts val="0"/>
              </a:spcBef>
              <a:spcAft>
                <a:spcPts val="0"/>
              </a:spcAft>
              <a:buSzPts val="1300"/>
              <a:buChar char="⦿"/>
            </a:pPr>
            <a:r>
              <a:rPr lang="en" sz="1300"/>
              <a:t>* </a:t>
            </a:r>
            <a:r>
              <a:rPr lang="en" sz="1300"/>
              <a:t>soft nproc 20000</a:t>
            </a:r>
            <a:endParaRPr sz="1300"/>
          </a:p>
          <a:p>
            <a:pPr indent="-311150" lvl="1" marL="914400" rtl="0" algn="l">
              <a:spcBef>
                <a:spcPts val="0"/>
              </a:spcBef>
              <a:spcAft>
                <a:spcPts val="0"/>
              </a:spcAft>
              <a:buSzPts val="1300"/>
              <a:buChar char="⦿"/>
            </a:pPr>
            <a:r>
              <a:rPr lang="en" sz="1300"/>
              <a:t>* hard nproc 20000</a:t>
            </a:r>
            <a:endParaRPr sz="1300"/>
          </a:p>
          <a:p>
            <a:pPr indent="457200" lvl="0" marL="2743200" rtl="0" algn="l">
              <a:spcBef>
                <a:spcPts val="600"/>
              </a:spcBef>
              <a:spcAft>
                <a:spcPts val="0"/>
              </a:spcAft>
              <a:buNone/>
            </a:pPr>
            <a:r>
              <a:rPr lang="en" sz="1300" u="sng">
                <a:solidFill>
                  <a:schemeClr val="hlink"/>
                </a:solidFill>
                <a:hlinkClick r:id="rId3"/>
              </a:rPr>
              <a:t>OS-Level Settings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JVM-</a:t>
            </a:r>
            <a:r>
              <a:rPr lang="en"/>
              <a:t>Level Settings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JVM-Level Settings</a:t>
            </a:r>
            <a:endParaRPr/>
          </a:p>
        </p:txBody>
      </p:sp>
      <p:sp>
        <p:nvSpPr>
          <p:cNvPr id="222" name="Google Shape;222;p32"/>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When an XML element has a large number of sub elements and the system tries to process all the sub elements, the system can become unstable due to a memory overhead. This is a security risk.</a:t>
            </a:r>
            <a:endParaRPr sz="1200"/>
          </a:p>
          <a:p>
            <a:pPr indent="-304800" lvl="0" marL="457200" rtl="0" algn="l">
              <a:spcBef>
                <a:spcPts val="0"/>
              </a:spcBef>
              <a:spcAft>
                <a:spcPts val="0"/>
              </a:spcAft>
              <a:buSzPts val="1200"/>
              <a:buChar char="●"/>
            </a:pPr>
            <a:r>
              <a:rPr lang="en" sz="1200"/>
              <a:t>To avoid this issue, you can define a maximum level of entity substitutions that the XML parser allows in the system. </a:t>
            </a:r>
            <a:endParaRPr sz="1200"/>
          </a:p>
          <a:p>
            <a:pPr indent="-304800" lvl="0" marL="457200" rtl="0" algn="l">
              <a:spcBef>
                <a:spcPts val="0"/>
              </a:spcBef>
              <a:spcAft>
                <a:spcPts val="0"/>
              </a:spcAft>
              <a:buSzPts val="1200"/>
              <a:buChar char="●"/>
            </a:pPr>
            <a:r>
              <a:rPr lang="en" sz="1200"/>
              <a:t>You do this using the entity expansion limit as follows in the &lt;API-M_HOME&gt;/bin/wso2server.bat file (for Windows) or the &lt;API-M_HOME&gt;/bin/wso2server.sh file (for Linux/Solaris). </a:t>
            </a:r>
            <a:endParaRPr sz="1200"/>
          </a:p>
          <a:p>
            <a:pPr indent="0" lvl="0" marL="457200" rtl="0" algn="l">
              <a:spcBef>
                <a:spcPts val="600"/>
              </a:spcBef>
              <a:spcAft>
                <a:spcPts val="0"/>
              </a:spcAft>
              <a:buNone/>
            </a:pPr>
            <a:r>
              <a:rPr lang="en" sz="1200"/>
              <a:t>(</a:t>
            </a:r>
            <a:r>
              <a:rPr lang="en" sz="1200"/>
              <a:t>The default entity expansion limit is 64000).</a:t>
            </a:r>
            <a:endParaRPr sz="1200"/>
          </a:p>
          <a:p>
            <a:pPr indent="-304800" lvl="1" marL="914400" rtl="0" algn="l">
              <a:spcBef>
                <a:spcPts val="600"/>
              </a:spcBef>
              <a:spcAft>
                <a:spcPts val="0"/>
              </a:spcAft>
              <a:buSzPts val="1200"/>
              <a:buFont typeface="Source Code Pro"/>
              <a:buChar char="⦿"/>
            </a:pPr>
            <a:r>
              <a:rPr lang="en" sz="1200">
                <a:latin typeface="Source Code Pro"/>
                <a:ea typeface="Source Code Pro"/>
                <a:cs typeface="Source Code Pro"/>
                <a:sym typeface="Source Code Pro"/>
              </a:rPr>
              <a:t>-DentityExpansionLimit=10000</a:t>
            </a:r>
            <a:br>
              <a:rPr lang="en" sz="1200">
                <a:latin typeface="Source Code Pro"/>
                <a:ea typeface="Source Code Pro"/>
                <a:cs typeface="Source Code Pro"/>
                <a:sym typeface="Source Code Pro"/>
              </a:rPr>
            </a:br>
            <a:endParaRPr sz="1200">
              <a:latin typeface="Source Code Pro"/>
              <a:ea typeface="Source Code Pro"/>
              <a:cs typeface="Source Code Pro"/>
              <a:sym typeface="Source Code Pro"/>
            </a:endParaRPr>
          </a:p>
          <a:p>
            <a:pPr indent="-304800" lvl="0" marL="457200" rtl="0" algn="l">
              <a:spcBef>
                <a:spcPts val="0"/>
              </a:spcBef>
              <a:spcAft>
                <a:spcPts val="0"/>
              </a:spcAft>
              <a:buSzPts val="1200"/>
              <a:buChar char="●"/>
            </a:pPr>
            <a:r>
              <a:rPr lang="en" sz="1200"/>
              <a:t>In a clustered environment, the entity expansion limit has no dependency on the number of worker nodes.</a:t>
            </a:r>
            <a:endParaRPr sz="1200"/>
          </a:p>
          <a:p>
            <a:pPr indent="0" lvl="0" marL="0" rtl="0" algn="l">
              <a:spcBef>
                <a:spcPts val="600"/>
              </a:spcBef>
              <a:spcAft>
                <a:spcPts val="0"/>
              </a:spcAft>
              <a:buNone/>
            </a:pPr>
            <a:r>
              <a:t/>
            </a:r>
            <a:endParaRPr sz="1200"/>
          </a:p>
          <a:p>
            <a:pPr indent="457200" lvl="0" marL="2286000" rtl="0" algn="l">
              <a:spcBef>
                <a:spcPts val="600"/>
              </a:spcBef>
              <a:spcAft>
                <a:spcPts val="0"/>
              </a:spcAft>
              <a:buNone/>
            </a:pPr>
            <a:r>
              <a:rPr lang="en" sz="1200" u="sng">
                <a:solidFill>
                  <a:schemeClr val="hlink"/>
                </a:solidFill>
                <a:hlinkClick r:id="rId3"/>
              </a:rPr>
              <a:t>JVM-Level Settings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a:t>
            </a:r>
            <a:r>
              <a:rPr lang="en"/>
              <a:t>Level Settings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WSO2 Carbon Platform-Level Settings</a:t>
            </a:r>
            <a:endParaRPr/>
          </a:p>
        </p:txBody>
      </p:sp>
      <p:sp>
        <p:nvSpPr>
          <p:cNvPr id="233" name="Google Shape;233;p34"/>
          <p:cNvSpPr txBox="1"/>
          <p:nvPr>
            <p:ph idx="1" type="body"/>
          </p:nvPr>
        </p:nvSpPr>
        <p:spPr>
          <a:xfrm>
            <a:off x="705825" y="816125"/>
            <a:ext cx="7708500" cy="41802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In multi-tenant mode, the WSO2 Carbon runtime limits the thread execution time. </a:t>
            </a:r>
            <a:endParaRPr sz="1200"/>
          </a:p>
          <a:p>
            <a:pPr indent="-304800" lvl="0" marL="457200" rtl="0" algn="l">
              <a:spcBef>
                <a:spcPts val="0"/>
              </a:spcBef>
              <a:spcAft>
                <a:spcPts val="0"/>
              </a:spcAft>
              <a:buSzPts val="1200"/>
              <a:buChar char="●"/>
            </a:pPr>
            <a:r>
              <a:rPr lang="en" sz="1200"/>
              <a:t>If a thread is stuck or taking a long time to process, Carbon detects such threads, interrupts and stops them. </a:t>
            </a:r>
            <a:endParaRPr sz="1200"/>
          </a:p>
          <a:p>
            <a:pPr indent="-304800" lvl="0" marL="457200" rtl="0" algn="l">
              <a:spcBef>
                <a:spcPts val="0"/>
              </a:spcBef>
              <a:spcAft>
                <a:spcPts val="0"/>
              </a:spcAft>
              <a:buSzPts val="1200"/>
              <a:buChar char="●"/>
            </a:pPr>
            <a:r>
              <a:rPr lang="en" sz="1200"/>
              <a:t>Carbon prints the current stack trace before interrupting the thread. </a:t>
            </a:r>
            <a:endParaRPr sz="1200"/>
          </a:p>
          <a:p>
            <a:pPr indent="-304800" lvl="0" marL="457200" rtl="0" algn="l">
              <a:spcBef>
                <a:spcPts val="0"/>
              </a:spcBef>
              <a:spcAft>
                <a:spcPts val="0"/>
              </a:spcAft>
              <a:buSzPts val="1200"/>
              <a:buChar char="●"/>
            </a:pPr>
            <a:r>
              <a:rPr lang="en" sz="1200"/>
              <a:t>This mechanism is implemented as an Apache Tomcat valve.</a:t>
            </a:r>
            <a:endParaRPr sz="1200"/>
          </a:p>
          <a:p>
            <a:pPr indent="-304800" lvl="0" marL="457200" rtl="0" algn="l">
              <a:spcBef>
                <a:spcPts val="0"/>
              </a:spcBef>
              <a:spcAft>
                <a:spcPts val="0"/>
              </a:spcAft>
              <a:buSzPts val="1200"/>
              <a:buChar char="●"/>
            </a:pPr>
            <a:r>
              <a:rPr lang="en" sz="1200"/>
              <a:t>Therefore, it should be configured in the &lt;PRODUCT_HOME&gt;/repository/conf/tomcat/catalina-server.xml file as shown below.</a:t>
            </a:r>
            <a:endParaRPr sz="1200"/>
          </a:p>
          <a:p>
            <a:pPr indent="0" lvl="0" marL="0" rtl="0" algn="l">
              <a:spcBef>
                <a:spcPts val="600"/>
              </a:spcBef>
              <a:spcAft>
                <a:spcPts val="0"/>
              </a:spcAft>
              <a:buNone/>
            </a:pPr>
            <a:r>
              <a:rPr lang="en" sz="1200">
                <a:latin typeface="Source Code Pro"/>
                <a:ea typeface="Source Code Pro"/>
                <a:cs typeface="Source Code Pro"/>
                <a:sym typeface="Source Code Pro"/>
              </a:rPr>
              <a:t>&lt;Valve className="org.wso2.carbon.tomcat.ext.valves.CarbonStuckThreadDetectionValve" threshold="600"/&gt;</a:t>
            </a:r>
            <a:endParaRPr sz="1200">
              <a:latin typeface="Source Code Pro"/>
              <a:ea typeface="Source Code Pro"/>
              <a:cs typeface="Source Code Pro"/>
              <a:sym typeface="Source Code Pro"/>
            </a:endParaRPr>
          </a:p>
          <a:p>
            <a:pPr indent="-304800" lvl="0" marL="457200" rtl="0" algn="l">
              <a:spcBef>
                <a:spcPts val="600"/>
              </a:spcBef>
              <a:spcAft>
                <a:spcPts val="0"/>
              </a:spcAft>
              <a:buSzPts val="1200"/>
              <a:buChar char="●"/>
            </a:pPr>
            <a:r>
              <a:rPr lang="en" sz="1200"/>
              <a:t>The className is the Java class used for the implementation. Set it to </a:t>
            </a:r>
            <a:endParaRPr sz="1200"/>
          </a:p>
          <a:p>
            <a:pPr indent="0" lvl="0" marL="457200" rtl="0" algn="l">
              <a:spcBef>
                <a:spcPts val="600"/>
              </a:spcBef>
              <a:spcAft>
                <a:spcPts val="0"/>
              </a:spcAft>
              <a:buNone/>
            </a:pPr>
            <a:r>
              <a:rPr lang="en" sz="1200"/>
              <a:t>org.wso2.carbon.tomcat.ext.valves.CarbonStuckThreadDetectionValve .</a:t>
            </a:r>
            <a:endParaRPr sz="1200"/>
          </a:p>
          <a:p>
            <a:pPr indent="-304800" lvl="0" marL="457200" rtl="0" algn="l">
              <a:spcBef>
                <a:spcPts val="600"/>
              </a:spcBef>
              <a:spcAft>
                <a:spcPts val="0"/>
              </a:spcAft>
              <a:buSzPts val="1200"/>
              <a:buChar char="●"/>
            </a:pPr>
            <a:r>
              <a:rPr lang="en" sz="1200"/>
              <a:t>The threshold gives the minimum duration in seconds after which a thread is considered stuck. The default value is 600 seconds.</a:t>
            </a:r>
            <a:endParaRPr sz="1200"/>
          </a:p>
          <a:p>
            <a:pPr indent="0" lvl="0" marL="457200" rtl="0" algn="l">
              <a:spcBef>
                <a:spcPts val="600"/>
              </a:spcBef>
              <a:spcAft>
                <a:spcPts val="0"/>
              </a:spcAft>
              <a:buNone/>
            </a:pPr>
            <a:r>
              <a:rPr lang="en" sz="1200" u="sng">
                <a:solidFill>
                  <a:schemeClr val="hlink"/>
                </a:solidFill>
                <a:hlinkClick r:id="rId3"/>
              </a:rPr>
              <a:t>Carbon Platform-Level Settings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