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Roboto Medium"/>
      <p:regular r:id="rId14"/>
      <p:bold r:id="rId15"/>
      <p:italic r:id="rId16"/>
      <p:boldItalic r:id="rId17"/>
    </p:embeddedFont>
    <p:embeddedFont>
      <p:font typeface="Source Code Pro"/>
      <p:regular r:id="rId18"/>
      <p:bold r:id="rId19"/>
      <p:italic r:id="rId20"/>
      <p:boldItalic r:id="rId21"/>
    </p:embeddedFont>
    <p:embeddedFont>
      <p:font typeface="Roboto Ligh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italic.fntdata"/><Relationship Id="rId22" Type="http://schemas.openxmlformats.org/officeDocument/2006/relationships/font" Target="fonts/RobotoLight-regular.fntdata"/><Relationship Id="rId21" Type="http://schemas.openxmlformats.org/officeDocument/2006/relationships/font" Target="fonts/SourceCodePro-boldItalic.fntdata"/><Relationship Id="rId24" Type="http://schemas.openxmlformats.org/officeDocument/2006/relationships/font" Target="fonts/RobotoLight-italic.fntdata"/><Relationship Id="rId23" Type="http://schemas.openxmlformats.org/officeDocument/2006/relationships/font" Target="fonts/RobotoLigh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RobotoLigh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5" Type="http://schemas.openxmlformats.org/officeDocument/2006/relationships/font" Target="fonts/RobotoMedium-bold.fntdata"/><Relationship Id="rId14" Type="http://schemas.openxmlformats.org/officeDocument/2006/relationships/font" Target="fonts/RobotoMedium-regular.fntdata"/><Relationship Id="rId17" Type="http://schemas.openxmlformats.org/officeDocument/2006/relationships/font" Target="fonts/RobotoMedium-boldItalic.fntdata"/><Relationship Id="rId16" Type="http://schemas.openxmlformats.org/officeDocument/2006/relationships/font" Target="fonts/RobotoMedium-italic.fntdata"/><Relationship Id="rId19" Type="http://schemas.openxmlformats.org/officeDocument/2006/relationships/font" Target="fonts/SourceCodePro-bold.fntdata"/><Relationship Id="rId18" Type="http://schemas.openxmlformats.org/officeDocument/2006/relationships/font" Target="fonts/SourceCodePr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pim.docs.wso2.com/en/4.0.0/reference/config-catalog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0541df97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52" name="Google Shape;152;g80541df974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0541df97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59" name="Google Shape;159;g80541df974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0541df97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main configuration file is the &lt;APIM_HOME&gt;/repository/conf/deployment.toml.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All the configurations are done through this file. (host name, database configs, user store configuration, key store config, etc.)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7" name="Google Shape;167;g80541df974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065635259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0656352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Sample configuration shows how the MySQL databases can be configured.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Check documentation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https://apim.docs.wso2.com/en/4.0.0/reference/config-catalog/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for more product related configurations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www.linkedin.com/company/wso2/" TargetMode="External"/><Relationship Id="rId3" Type="http://schemas.openxmlformats.org/officeDocument/2006/relationships/image" Target="../media/image4.png"/><Relationship Id="rId4" Type="http://schemas.openxmlformats.org/officeDocument/2006/relationships/hyperlink" Target="https://twitter.com/wso2" TargetMode="External"/><Relationship Id="rId9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hyperlink" Target="https://www.youtube.com/user/WSO2TechFlicks?sub_confirmation=1" TargetMode="External"/><Relationship Id="rId7" Type="http://schemas.openxmlformats.org/officeDocument/2006/relationships/image" Target="../media/image6.png"/><Relationship Id="rId8" Type="http://schemas.openxmlformats.org/officeDocument/2006/relationships/hyperlink" Target="https://www.facebook.com/WSO2Inc" TargetMode="Externa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600" y="-20775"/>
            <a:ext cx="9162000" cy="520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996625" y="2003900"/>
            <a:ext cx="7321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7950" y="794325"/>
            <a:ext cx="784800" cy="30824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oogle Shape;13;p2"/>
          <p:cNvCxnSpPr/>
          <p:nvPr/>
        </p:nvCxnSpPr>
        <p:spPr>
          <a:xfrm>
            <a:off x="-31000" y="69750"/>
            <a:ext cx="681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Google Shape;14;p2"/>
          <p:cNvCxnSpPr/>
          <p:nvPr/>
        </p:nvCxnSpPr>
        <p:spPr>
          <a:xfrm>
            <a:off x="8710050" y="4946650"/>
            <a:ext cx="4884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726475" y="3693550"/>
            <a:ext cx="4197000" cy="22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60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</a:defRPr>
            </a:lvl1pPr>
            <a:lvl2pPr lvl="1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" name="Google Shape;16;p2"/>
          <p:cNvSpPr/>
          <p:nvPr/>
        </p:nvSpPr>
        <p:spPr>
          <a:xfrm>
            <a:off x="1141900" y="3403350"/>
            <a:ext cx="546300" cy="546300"/>
          </a:xfrm>
          <a:prstGeom prst="ellipse">
            <a:avLst/>
          </a:prstGeom>
          <a:solidFill>
            <a:srgbClr val="FFC80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 rot="5400000">
            <a:off x="1335133" y="3578701"/>
            <a:ext cx="226200" cy="1956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White )">
  <p:cSld name="BLANK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Google Shape;80;p11"/>
          <p:cNvCxnSpPr/>
          <p:nvPr/>
        </p:nvCxnSpPr>
        <p:spPr>
          <a:xfrm>
            <a:off x="-31000" y="69750"/>
            <a:ext cx="681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1"/>
          <p:cNvSpPr/>
          <p:nvPr/>
        </p:nvSpPr>
        <p:spPr>
          <a:xfrm>
            <a:off x="71153" y="4859000"/>
            <a:ext cx="207406" cy="206407"/>
          </a:xfrm>
          <a:custGeom>
            <a:rect b="b" l="l" r="r" t="t"/>
            <a:pathLst>
              <a:path extrusionOk="0" h="209550" w="210564">
                <a:moveTo>
                  <a:pt x="105536" y="19281"/>
                </a:moveTo>
                <a:lnTo>
                  <a:pt x="111117" y="19788"/>
                </a:lnTo>
                <a:lnTo>
                  <a:pt x="116698" y="20295"/>
                </a:lnTo>
                <a:lnTo>
                  <a:pt x="121772" y="21310"/>
                </a:lnTo>
                <a:lnTo>
                  <a:pt x="127353" y="22325"/>
                </a:lnTo>
                <a:lnTo>
                  <a:pt x="132427" y="23847"/>
                </a:lnTo>
                <a:lnTo>
                  <a:pt x="137501" y="25877"/>
                </a:lnTo>
                <a:lnTo>
                  <a:pt x="142575" y="28414"/>
                </a:lnTo>
                <a:lnTo>
                  <a:pt x="147648" y="30950"/>
                </a:lnTo>
                <a:lnTo>
                  <a:pt x="152722" y="33995"/>
                </a:lnTo>
                <a:lnTo>
                  <a:pt x="157289" y="37039"/>
                </a:lnTo>
                <a:lnTo>
                  <a:pt x="161348" y="40591"/>
                </a:lnTo>
                <a:lnTo>
                  <a:pt x="165407" y="44650"/>
                </a:lnTo>
                <a:lnTo>
                  <a:pt x="169466" y="48202"/>
                </a:lnTo>
                <a:lnTo>
                  <a:pt x="173018" y="52768"/>
                </a:lnTo>
                <a:lnTo>
                  <a:pt x="176062" y="57335"/>
                </a:lnTo>
                <a:lnTo>
                  <a:pt x="179106" y="61901"/>
                </a:lnTo>
                <a:lnTo>
                  <a:pt x="183165" y="70019"/>
                </a:lnTo>
                <a:lnTo>
                  <a:pt x="186210" y="79152"/>
                </a:lnTo>
                <a:lnTo>
                  <a:pt x="188747" y="88285"/>
                </a:lnTo>
                <a:lnTo>
                  <a:pt x="189761" y="97925"/>
                </a:lnTo>
                <a:lnTo>
                  <a:pt x="158811" y="98433"/>
                </a:lnTo>
                <a:lnTo>
                  <a:pt x="143589" y="125831"/>
                </a:lnTo>
                <a:lnTo>
                  <a:pt x="105536" y="32980"/>
                </a:lnTo>
                <a:lnTo>
                  <a:pt x="71541" y="109088"/>
                </a:lnTo>
                <a:lnTo>
                  <a:pt x="21310" y="109088"/>
                </a:lnTo>
                <a:lnTo>
                  <a:pt x="20803" y="105536"/>
                </a:lnTo>
                <a:lnTo>
                  <a:pt x="21310" y="99955"/>
                </a:lnTo>
                <a:lnTo>
                  <a:pt x="21817" y="93866"/>
                </a:lnTo>
                <a:lnTo>
                  <a:pt x="22325" y="88285"/>
                </a:lnTo>
                <a:lnTo>
                  <a:pt x="23847" y="82704"/>
                </a:lnTo>
                <a:lnTo>
                  <a:pt x="25369" y="77630"/>
                </a:lnTo>
                <a:lnTo>
                  <a:pt x="27399" y="72049"/>
                </a:lnTo>
                <a:lnTo>
                  <a:pt x="29428" y="66975"/>
                </a:lnTo>
                <a:lnTo>
                  <a:pt x="31965" y="62408"/>
                </a:lnTo>
                <a:lnTo>
                  <a:pt x="35009" y="57335"/>
                </a:lnTo>
                <a:lnTo>
                  <a:pt x="38054" y="52768"/>
                </a:lnTo>
                <a:lnTo>
                  <a:pt x="41605" y="48709"/>
                </a:lnTo>
                <a:lnTo>
                  <a:pt x="45664" y="44650"/>
                </a:lnTo>
                <a:lnTo>
                  <a:pt x="49216" y="40591"/>
                </a:lnTo>
                <a:lnTo>
                  <a:pt x="53783" y="37546"/>
                </a:lnTo>
                <a:lnTo>
                  <a:pt x="58349" y="33995"/>
                </a:lnTo>
                <a:lnTo>
                  <a:pt x="62916" y="30950"/>
                </a:lnTo>
                <a:lnTo>
                  <a:pt x="67989" y="28414"/>
                </a:lnTo>
                <a:lnTo>
                  <a:pt x="73063" y="25877"/>
                </a:lnTo>
                <a:lnTo>
                  <a:pt x="78137" y="23847"/>
                </a:lnTo>
                <a:lnTo>
                  <a:pt x="83718" y="22325"/>
                </a:lnTo>
                <a:lnTo>
                  <a:pt x="88792" y="21310"/>
                </a:lnTo>
                <a:lnTo>
                  <a:pt x="93866" y="20295"/>
                </a:lnTo>
                <a:lnTo>
                  <a:pt x="99447" y="19788"/>
                </a:lnTo>
                <a:lnTo>
                  <a:pt x="105028" y="19281"/>
                </a:lnTo>
                <a:close/>
                <a:moveTo>
                  <a:pt x="105028" y="63931"/>
                </a:moveTo>
                <a:lnTo>
                  <a:pt x="142067" y="154245"/>
                </a:lnTo>
                <a:lnTo>
                  <a:pt x="166422" y="110610"/>
                </a:lnTo>
                <a:lnTo>
                  <a:pt x="189761" y="110610"/>
                </a:lnTo>
                <a:lnTo>
                  <a:pt x="188747" y="120758"/>
                </a:lnTo>
                <a:lnTo>
                  <a:pt x="186717" y="130398"/>
                </a:lnTo>
                <a:lnTo>
                  <a:pt x="183165" y="139531"/>
                </a:lnTo>
                <a:lnTo>
                  <a:pt x="179106" y="148156"/>
                </a:lnTo>
                <a:lnTo>
                  <a:pt x="176062" y="153230"/>
                </a:lnTo>
                <a:lnTo>
                  <a:pt x="173018" y="157289"/>
                </a:lnTo>
                <a:lnTo>
                  <a:pt x="169466" y="161856"/>
                </a:lnTo>
                <a:lnTo>
                  <a:pt x="165407" y="165915"/>
                </a:lnTo>
                <a:lnTo>
                  <a:pt x="161855" y="169467"/>
                </a:lnTo>
                <a:lnTo>
                  <a:pt x="157289" y="173018"/>
                </a:lnTo>
                <a:lnTo>
                  <a:pt x="152722" y="176063"/>
                </a:lnTo>
                <a:lnTo>
                  <a:pt x="148156" y="179107"/>
                </a:lnTo>
                <a:lnTo>
                  <a:pt x="143082" y="181644"/>
                </a:lnTo>
                <a:lnTo>
                  <a:pt x="138008" y="184181"/>
                </a:lnTo>
                <a:lnTo>
                  <a:pt x="132934" y="185703"/>
                </a:lnTo>
                <a:lnTo>
                  <a:pt x="127861" y="187732"/>
                </a:lnTo>
                <a:lnTo>
                  <a:pt x="122279" y="188747"/>
                </a:lnTo>
                <a:lnTo>
                  <a:pt x="116698" y="189762"/>
                </a:lnTo>
                <a:lnTo>
                  <a:pt x="111117" y="190269"/>
                </a:lnTo>
                <a:lnTo>
                  <a:pt x="105028" y="190269"/>
                </a:lnTo>
                <a:lnTo>
                  <a:pt x="96403" y="189762"/>
                </a:lnTo>
                <a:lnTo>
                  <a:pt x="88285" y="188747"/>
                </a:lnTo>
                <a:lnTo>
                  <a:pt x="80167" y="186718"/>
                </a:lnTo>
                <a:lnTo>
                  <a:pt x="73063" y="184181"/>
                </a:lnTo>
                <a:lnTo>
                  <a:pt x="65452" y="180629"/>
                </a:lnTo>
                <a:lnTo>
                  <a:pt x="58349" y="176570"/>
                </a:lnTo>
                <a:lnTo>
                  <a:pt x="51753" y="171496"/>
                </a:lnTo>
                <a:lnTo>
                  <a:pt x="45664" y="165915"/>
                </a:lnTo>
                <a:lnTo>
                  <a:pt x="41098" y="160841"/>
                </a:lnTo>
                <a:lnTo>
                  <a:pt x="37039" y="155767"/>
                </a:lnTo>
                <a:lnTo>
                  <a:pt x="33487" y="150693"/>
                </a:lnTo>
                <a:lnTo>
                  <a:pt x="30443" y="145112"/>
                </a:lnTo>
                <a:lnTo>
                  <a:pt x="27399" y="139531"/>
                </a:lnTo>
                <a:lnTo>
                  <a:pt x="25369" y="133950"/>
                </a:lnTo>
                <a:lnTo>
                  <a:pt x="23847" y="127861"/>
                </a:lnTo>
                <a:lnTo>
                  <a:pt x="22325" y="121265"/>
                </a:lnTo>
                <a:lnTo>
                  <a:pt x="79152" y="121265"/>
                </a:lnTo>
                <a:lnTo>
                  <a:pt x="105028" y="63931"/>
                </a:lnTo>
                <a:close/>
                <a:moveTo>
                  <a:pt x="97418" y="0"/>
                </a:moveTo>
                <a:lnTo>
                  <a:pt x="90314" y="1015"/>
                </a:lnTo>
                <a:lnTo>
                  <a:pt x="83718" y="2030"/>
                </a:lnTo>
                <a:lnTo>
                  <a:pt x="77122" y="3552"/>
                </a:lnTo>
                <a:lnTo>
                  <a:pt x="70526" y="5581"/>
                </a:lnTo>
                <a:lnTo>
                  <a:pt x="64438" y="7611"/>
                </a:lnTo>
                <a:lnTo>
                  <a:pt x="58349" y="10655"/>
                </a:lnTo>
                <a:lnTo>
                  <a:pt x="52260" y="13699"/>
                </a:lnTo>
                <a:lnTo>
                  <a:pt x="46172" y="17758"/>
                </a:lnTo>
                <a:lnTo>
                  <a:pt x="40591" y="21310"/>
                </a:lnTo>
                <a:lnTo>
                  <a:pt x="35517" y="25877"/>
                </a:lnTo>
                <a:lnTo>
                  <a:pt x="30443" y="30443"/>
                </a:lnTo>
                <a:lnTo>
                  <a:pt x="25877" y="35517"/>
                </a:lnTo>
                <a:lnTo>
                  <a:pt x="21817" y="40591"/>
                </a:lnTo>
                <a:lnTo>
                  <a:pt x="17758" y="46172"/>
                </a:lnTo>
                <a:lnTo>
                  <a:pt x="14207" y="52261"/>
                </a:lnTo>
                <a:lnTo>
                  <a:pt x="10655" y="58349"/>
                </a:lnTo>
                <a:lnTo>
                  <a:pt x="8118" y="64945"/>
                </a:lnTo>
                <a:lnTo>
                  <a:pt x="5581" y="71541"/>
                </a:lnTo>
                <a:lnTo>
                  <a:pt x="3552" y="78137"/>
                </a:lnTo>
                <a:lnTo>
                  <a:pt x="2030" y="84733"/>
                </a:lnTo>
                <a:lnTo>
                  <a:pt x="1015" y="91837"/>
                </a:lnTo>
                <a:lnTo>
                  <a:pt x="507" y="98433"/>
                </a:lnTo>
                <a:lnTo>
                  <a:pt x="0" y="105536"/>
                </a:lnTo>
                <a:lnTo>
                  <a:pt x="507" y="116191"/>
                </a:lnTo>
                <a:lnTo>
                  <a:pt x="2030" y="126339"/>
                </a:lnTo>
                <a:lnTo>
                  <a:pt x="4566" y="136487"/>
                </a:lnTo>
                <a:lnTo>
                  <a:pt x="7611" y="145619"/>
                </a:lnTo>
                <a:lnTo>
                  <a:pt x="12177" y="154752"/>
                </a:lnTo>
                <a:lnTo>
                  <a:pt x="17251" y="163378"/>
                </a:lnTo>
                <a:lnTo>
                  <a:pt x="23847" y="171496"/>
                </a:lnTo>
                <a:lnTo>
                  <a:pt x="30950" y="179614"/>
                </a:lnTo>
                <a:lnTo>
                  <a:pt x="38561" y="186718"/>
                </a:lnTo>
                <a:lnTo>
                  <a:pt x="46679" y="192806"/>
                </a:lnTo>
                <a:lnTo>
                  <a:pt x="55812" y="197880"/>
                </a:lnTo>
                <a:lnTo>
                  <a:pt x="64945" y="201939"/>
                </a:lnTo>
                <a:lnTo>
                  <a:pt x="74078" y="205491"/>
                </a:lnTo>
                <a:lnTo>
                  <a:pt x="84226" y="208028"/>
                </a:lnTo>
                <a:lnTo>
                  <a:pt x="94881" y="209043"/>
                </a:lnTo>
                <a:lnTo>
                  <a:pt x="105536" y="209550"/>
                </a:lnTo>
                <a:lnTo>
                  <a:pt x="116698" y="209043"/>
                </a:lnTo>
                <a:lnTo>
                  <a:pt x="126846" y="208028"/>
                </a:lnTo>
                <a:lnTo>
                  <a:pt x="136993" y="205491"/>
                </a:lnTo>
                <a:lnTo>
                  <a:pt x="146126" y="201939"/>
                </a:lnTo>
                <a:lnTo>
                  <a:pt x="155259" y="197880"/>
                </a:lnTo>
                <a:lnTo>
                  <a:pt x="163885" y="192806"/>
                </a:lnTo>
                <a:lnTo>
                  <a:pt x="172510" y="186210"/>
                </a:lnTo>
                <a:lnTo>
                  <a:pt x="180121" y="179107"/>
                </a:lnTo>
                <a:lnTo>
                  <a:pt x="187224" y="171496"/>
                </a:lnTo>
                <a:lnTo>
                  <a:pt x="193313" y="162871"/>
                </a:lnTo>
                <a:lnTo>
                  <a:pt x="198894" y="154245"/>
                </a:lnTo>
                <a:lnTo>
                  <a:pt x="202953" y="145112"/>
                </a:lnTo>
                <a:lnTo>
                  <a:pt x="206505" y="135979"/>
                </a:lnTo>
                <a:lnTo>
                  <a:pt x="208534" y="125831"/>
                </a:lnTo>
                <a:lnTo>
                  <a:pt x="210057" y="115684"/>
                </a:lnTo>
                <a:lnTo>
                  <a:pt x="210564" y="105029"/>
                </a:lnTo>
                <a:lnTo>
                  <a:pt x="210057" y="93866"/>
                </a:lnTo>
                <a:lnTo>
                  <a:pt x="208534" y="83719"/>
                </a:lnTo>
                <a:lnTo>
                  <a:pt x="206505" y="73571"/>
                </a:lnTo>
                <a:lnTo>
                  <a:pt x="202953" y="63931"/>
                </a:lnTo>
                <a:lnTo>
                  <a:pt x="198894" y="54798"/>
                </a:lnTo>
                <a:lnTo>
                  <a:pt x="193313" y="46172"/>
                </a:lnTo>
                <a:lnTo>
                  <a:pt x="187224" y="38054"/>
                </a:lnTo>
                <a:lnTo>
                  <a:pt x="180121" y="30443"/>
                </a:lnTo>
                <a:lnTo>
                  <a:pt x="172510" y="23340"/>
                </a:lnTo>
                <a:lnTo>
                  <a:pt x="163885" y="17251"/>
                </a:lnTo>
                <a:lnTo>
                  <a:pt x="155259" y="12177"/>
                </a:lnTo>
                <a:lnTo>
                  <a:pt x="146126" y="7611"/>
                </a:lnTo>
                <a:lnTo>
                  <a:pt x="136993" y="4566"/>
                </a:lnTo>
                <a:lnTo>
                  <a:pt x="126846" y="2030"/>
                </a:lnTo>
                <a:lnTo>
                  <a:pt x="116191" y="507"/>
                </a:lnTo>
                <a:lnTo>
                  <a:pt x="105536" y="0"/>
                </a:lnTo>
                <a:close/>
              </a:path>
            </a:pathLst>
          </a:custGeom>
          <a:solidFill>
            <a:srgbClr val="D7E2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" name="Google Shape;82;p11"/>
          <p:cNvCxnSpPr/>
          <p:nvPr/>
        </p:nvCxnSpPr>
        <p:spPr>
          <a:xfrm>
            <a:off x="8663800" y="4962200"/>
            <a:ext cx="5133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p11"/>
          <p:cNvSpPr/>
          <p:nvPr/>
        </p:nvSpPr>
        <p:spPr>
          <a:xfrm>
            <a:off x="8812922" y="4862625"/>
            <a:ext cx="199200" cy="19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Theme Dark Grey )">
  <p:cSld name="BLANK_1_1"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Google Shape;86;p12"/>
          <p:cNvCxnSpPr/>
          <p:nvPr/>
        </p:nvCxnSpPr>
        <p:spPr>
          <a:xfrm>
            <a:off x="-31000" y="69750"/>
            <a:ext cx="681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12"/>
          <p:cNvSpPr/>
          <p:nvPr/>
        </p:nvSpPr>
        <p:spPr>
          <a:xfrm>
            <a:off x="71153" y="4859000"/>
            <a:ext cx="207406" cy="206407"/>
          </a:xfrm>
          <a:custGeom>
            <a:rect b="b" l="l" r="r" t="t"/>
            <a:pathLst>
              <a:path extrusionOk="0" h="209550" w="210564">
                <a:moveTo>
                  <a:pt x="105536" y="19281"/>
                </a:moveTo>
                <a:lnTo>
                  <a:pt x="111117" y="19788"/>
                </a:lnTo>
                <a:lnTo>
                  <a:pt x="116698" y="20295"/>
                </a:lnTo>
                <a:lnTo>
                  <a:pt x="121772" y="21310"/>
                </a:lnTo>
                <a:lnTo>
                  <a:pt x="127353" y="22325"/>
                </a:lnTo>
                <a:lnTo>
                  <a:pt x="132427" y="23847"/>
                </a:lnTo>
                <a:lnTo>
                  <a:pt x="137501" y="25877"/>
                </a:lnTo>
                <a:lnTo>
                  <a:pt x="142575" y="28414"/>
                </a:lnTo>
                <a:lnTo>
                  <a:pt x="147648" y="30950"/>
                </a:lnTo>
                <a:lnTo>
                  <a:pt x="152722" y="33995"/>
                </a:lnTo>
                <a:lnTo>
                  <a:pt x="157289" y="37039"/>
                </a:lnTo>
                <a:lnTo>
                  <a:pt x="161348" y="40591"/>
                </a:lnTo>
                <a:lnTo>
                  <a:pt x="165407" y="44650"/>
                </a:lnTo>
                <a:lnTo>
                  <a:pt x="169466" y="48202"/>
                </a:lnTo>
                <a:lnTo>
                  <a:pt x="173018" y="52768"/>
                </a:lnTo>
                <a:lnTo>
                  <a:pt x="176062" y="57335"/>
                </a:lnTo>
                <a:lnTo>
                  <a:pt x="179106" y="61901"/>
                </a:lnTo>
                <a:lnTo>
                  <a:pt x="183165" y="70019"/>
                </a:lnTo>
                <a:lnTo>
                  <a:pt x="186210" y="79152"/>
                </a:lnTo>
                <a:lnTo>
                  <a:pt x="188747" y="88285"/>
                </a:lnTo>
                <a:lnTo>
                  <a:pt x="189761" y="97925"/>
                </a:lnTo>
                <a:lnTo>
                  <a:pt x="158811" y="98433"/>
                </a:lnTo>
                <a:lnTo>
                  <a:pt x="143589" y="125831"/>
                </a:lnTo>
                <a:lnTo>
                  <a:pt x="105536" y="32980"/>
                </a:lnTo>
                <a:lnTo>
                  <a:pt x="71541" y="109088"/>
                </a:lnTo>
                <a:lnTo>
                  <a:pt x="21310" y="109088"/>
                </a:lnTo>
                <a:lnTo>
                  <a:pt x="20803" y="105536"/>
                </a:lnTo>
                <a:lnTo>
                  <a:pt x="21310" y="99955"/>
                </a:lnTo>
                <a:lnTo>
                  <a:pt x="21817" y="93866"/>
                </a:lnTo>
                <a:lnTo>
                  <a:pt x="22325" y="88285"/>
                </a:lnTo>
                <a:lnTo>
                  <a:pt x="23847" y="82704"/>
                </a:lnTo>
                <a:lnTo>
                  <a:pt x="25369" y="77630"/>
                </a:lnTo>
                <a:lnTo>
                  <a:pt x="27399" y="72049"/>
                </a:lnTo>
                <a:lnTo>
                  <a:pt x="29428" y="66975"/>
                </a:lnTo>
                <a:lnTo>
                  <a:pt x="31965" y="62408"/>
                </a:lnTo>
                <a:lnTo>
                  <a:pt x="35009" y="57335"/>
                </a:lnTo>
                <a:lnTo>
                  <a:pt x="38054" y="52768"/>
                </a:lnTo>
                <a:lnTo>
                  <a:pt x="41605" y="48709"/>
                </a:lnTo>
                <a:lnTo>
                  <a:pt x="45664" y="44650"/>
                </a:lnTo>
                <a:lnTo>
                  <a:pt x="49216" y="40591"/>
                </a:lnTo>
                <a:lnTo>
                  <a:pt x="53783" y="37546"/>
                </a:lnTo>
                <a:lnTo>
                  <a:pt x="58349" y="33995"/>
                </a:lnTo>
                <a:lnTo>
                  <a:pt x="62916" y="30950"/>
                </a:lnTo>
                <a:lnTo>
                  <a:pt x="67989" y="28414"/>
                </a:lnTo>
                <a:lnTo>
                  <a:pt x="73063" y="25877"/>
                </a:lnTo>
                <a:lnTo>
                  <a:pt x="78137" y="23847"/>
                </a:lnTo>
                <a:lnTo>
                  <a:pt x="83718" y="22325"/>
                </a:lnTo>
                <a:lnTo>
                  <a:pt x="88792" y="21310"/>
                </a:lnTo>
                <a:lnTo>
                  <a:pt x="93866" y="20295"/>
                </a:lnTo>
                <a:lnTo>
                  <a:pt x="99447" y="19788"/>
                </a:lnTo>
                <a:lnTo>
                  <a:pt x="105028" y="19281"/>
                </a:lnTo>
                <a:close/>
                <a:moveTo>
                  <a:pt x="105028" y="63931"/>
                </a:moveTo>
                <a:lnTo>
                  <a:pt x="142067" y="154245"/>
                </a:lnTo>
                <a:lnTo>
                  <a:pt x="166422" y="110610"/>
                </a:lnTo>
                <a:lnTo>
                  <a:pt x="189761" y="110610"/>
                </a:lnTo>
                <a:lnTo>
                  <a:pt x="188747" y="120758"/>
                </a:lnTo>
                <a:lnTo>
                  <a:pt x="186717" y="130398"/>
                </a:lnTo>
                <a:lnTo>
                  <a:pt x="183165" y="139531"/>
                </a:lnTo>
                <a:lnTo>
                  <a:pt x="179106" y="148156"/>
                </a:lnTo>
                <a:lnTo>
                  <a:pt x="176062" y="153230"/>
                </a:lnTo>
                <a:lnTo>
                  <a:pt x="173018" y="157289"/>
                </a:lnTo>
                <a:lnTo>
                  <a:pt x="169466" y="161856"/>
                </a:lnTo>
                <a:lnTo>
                  <a:pt x="165407" y="165915"/>
                </a:lnTo>
                <a:lnTo>
                  <a:pt x="161855" y="169467"/>
                </a:lnTo>
                <a:lnTo>
                  <a:pt x="157289" y="173018"/>
                </a:lnTo>
                <a:lnTo>
                  <a:pt x="152722" y="176063"/>
                </a:lnTo>
                <a:lnTo>
                  <a:pt x="148156" y="179107"/>
                </a:lnTo>
                <a:lnTo>
                  <a:pt x="143082" y="181644"/>
                </a:lnTo>
                <a:lnTo>
                  <a:pt x="138008" y="184181"/>
                </a:lnTo>
                <a:lnTo>
                  <a:pt x="132934" y="185703"/>
                </a:lnTo>
                <a:lnTo>
                  <a:pt x="127861" y="187732"/>
                </a:lnTo>
                <a:lnTo>
                  <a:pt x="122279" y="188747"/>
                </a:lnTo>
                <a:lnTo>
                  <a:pt x="116698" y="189762"/>
                </a:lnTo>
                <a:lnTo>
                  <a:pt x="111117" y="190269"/>
                </a:lnTo>
                <a:lnTo>
                  <a:pt x="105028" y="190269"/>
                </a:lnTo>
                <a:lnTo>
                  <a:pt x="96403" y="189762"/>
                </a:lnTo>
                <a:lnTo>
                  <a:pt x="88285" y="188747"/>
                </a:lnTo>
                <a:lnTo>
                  <a:pt x="80167" y="186718"/>
                </a:lnTo>
                <a:lnTo>
                  <a:pt x="73063" y="184181"/>
                </a:lnTo>
                <a:lnTo>
                  <a:pt x="65452" y="180629"/>
                </a:lnTo>
                <a:lnTo>
                  <a:pt x="58349" y="176570"/>
                </a:lnTo>
                <a:lnTo>
                  <a:pt x="51753" y="171496"/>
                </a:lnTo>
                <a:lnTo>
                  <a:pt x="45664" y="165915"/>
                </a:lnTo>
                <a:lnTo>
                  <a:pt x="41098" y="160841"/>
                </a:lnTo>
                <a:lnTo>
                  <a:pt x="37039" y="155767"/>
                </a:lnTo>
                <a:lnTo>
                  <a:pt x="33487" y="150693"/>
                </a:lnTo>
                <a:lnTo>
                  <a:pt x="30443" y="145112"/>
                </a:lnTo>
                <a:lnTo>
                  <a:pt x="27399" y="139531"/>
                </a:lnTo>
                <a:lnTo>
                  <a:pt x="25369" y="133950"/>
                </a:lnTo>
                <a:lnTo>
                  <a:pt x="23847" y="127861"/>
                </a:lnTo>
                <a:lnTo>
                  <a:pt x="22325" y="121265"/>
                </a:lnTo>
                <a:lnTo>
                  <a:pt x="79152" y="121265"/>
                </a:lnTo>
                <a:lnTo>
                  <a:pt x="105028" y="63931"/>
                </a:lnTo>
                <a:close/>
                <a:moveTo>
                  <a:pt x="97418" y="0"/>
                </a:moveTo>
                <a:lnTo>
                  <a:pt x="90314" y="1015"/>
                </a:lnTo>
                <a:lnTo>
                  <a:pt x="83718" y="2030"/>
                </a:lnTo>
                <a:lnTo>
                  <a:pt x="77122" y="3552"/>
                </a:lnTo>
                <a:lnTo>
                  <a:pt x="70526" y="5581"/>
                </a:lnTo>
                <a:lnTo>
                  <a:pt x="64438" y="7611"/>
                </a:lnTo>
                <a:lnTo>
                  <a:pt x="58349" y="10655"/>
                </a:lnTo>
                <a:lnTo>
                  <a:pt x="52260" y="13699"/>
                </a:lnTo>
                <a:lnTo>
                  <a:pt x="46172" y="17758"/>
                </a:lnTo>
                <a:lnTo>
                  <a:pt x="40591" y="21310"/>
                </a:lnTo>
                <a:lnTo>
                  <a:pt x="35517" y="25877"/>
                </a:lnTo>
                <a:lnTo>
                  <a:pt x="30443" y="30443"/>
                </a:lnTo>
                <a:lnTo>
                  <a:pt x="25877" y="35517"/>
                </a:lnTo>
                <a:lnTo>
                  <a:pt x="21817" y="40591"/>
                </a:lnTo>
                <a:lnTo>
                  <a:pt x="17758" y="46172"/>
                </a:lnTo>
                <a:lnTo>
                  <a:pt x="14207" y="52261"/>
                </a:lnTo>
                <a:lnTo>
                  <a:pt x="10655" y="58349"/>
                </a:lnTo>
                <a:lnTo>
                  <a:pt x="8118" y="64945"/>
                </a:lnTo>
                <a:lnTo>
                  <a:pt x="5581" y="71541"/>
                </a:lnTo>
                <a:lnTo>
                  <a:pt x="3552" y="78137"/>
                </a:lnTo>
                <a:lnTo>
                  <a:pt x="2030" y="84733"/>
                </a:lnTo>
                <a:lnTo>
                  <a:pt x="1015" y="91837"/>
                </a:lnTo>
                <a:lnTo>
                  <a:pt x="507" y="98433"/>
                </a:lnTo>
                <a:lnTo>
                  <a:pt x="0" y="105536"/>
                </a:lnTo>
                <a:lnTo>
                  <a:pt x="507" y="116191"/>
                </a:lnTo>
                <a:lnTo>
                  <a:pt x="2030" y="126339"/>
                </a:lnTo>
                <a:lnTo>
                  <a:pt x="4566" y="136487"/>
                </a:lnTo>
                <a:lnTo>
                  <a:pt x="7611" y="145619"/>
                </a:lnTo>
                <a:lnTo>
                  <a:pt x="12177" y="154752"/>
                </a:lnTo>
                <a:lnTo>
                  <a:pt x="17251" y="163378"/>
                </a:lnTo>
                <a:lnTo>
                  <a:pt x="23847" y="171496"/>
                </a:lnTo>
                <a:lnTo>
                  <a:pt x="30950" y="179614"/>
                </a:lnTo>
                <a:lnTo>
                  <a:pt x="38561" y="186718"/>
                </a:lnTo>
                <a:lnTo>
                  <a:pt x="46679" y="192806"/>
                </a:lnTo>
                <a:lnTo>
                  <a:pt x="55812" y="197880"/>
                </a:lnTo>
                <a:lnTo>
                  <a:pt x="64945" y="201939"/>
                </a:lnTo>
                <a:lnTo>
                  <a:pt x="74078" y="205491"/>
                </a:lnTo>
                <a:lnTo>
                  <a:pt x="84226" y="208028"/>
                </a:lnTo>
                <a:lnTo>
                  <a:pt x="94881" y="209043"/>
                </a:lnTo>
                <a:lnTo>
                  <a:pt x="105536" y="209550"/>
                </a:lnTo>
                <a:lnTo>
                  <a:pt x="116698" y="209043"/>
                </a:lnTo>
                <a:lnTo>
                  <a:pt x="126846" y="208028"/>
                </a:lnTo>
                <a:lnTo>
                  <a:pt x="136993" y="205491"/>
                </a:lnTo>
                <a:lnTo>
                  <a:pt x="146126" y="201939"/>
                </a:lnTo>
                <a:lnTo>
                  <a:pt x="155259" y="197880"/>
                </a:lnTo>
                <a:lnTo>
                  <a:pt x="163885" y="192806"/>
                </a:lnTo>
                <a:lnTo>
                  <a:pt x="172510" y="186210"/>
                </a:lnTo>
                <a:lnTo>
                  <a:pt x="180121" y="179107"/>
                </a:lnTo>
                <a:lnTo>
                  <a:pt x="187224" y="171496"/>
                </a:lnTo>
                <a:lnTo>
                  <a:pt x="193313" y="162871"/>
                </a:lnTo>
                <a:lnTo>
                  <a:pt x="198894" y="154245"/>
                </a:lnTo>
                <a:lnTo>
                  <a:pt x="202953" y="145112"/>
                </a:lnTo>
                <a:lnTo>
                  <a:pt x="206505" y="135979"/>
                </a:lnTo>
                <a:lnTo>
                  <a:pt x="208534" y="125831"/>
                </a:lnTo>
                <a:lnTo>
                  <a:pt x="210057" y="115684"/>
                </a:lnTo>
                <a:lnTo>
                  <a:pt x="210564" y="105029"/>
                </a:lnTo>
                <a:lnTo>
                  <a:pt x="210057" y="93866"/>
                </a:lnTo>
                <a:lnTo>
                  <a:pt x="208534" y="83719"/>
                </a:lnTo>
                <a:lnTo>
                  <a:pt x="206505" y="73571"/>
                </a:lnTo>
                <a:lnTo>
                  <a:pt x="202953" y="63931"/>
                </a:lnTo>
                <a:lnTo>
                  <a:pt x="198894" y="54798"/>
                </a:lnTo>
                <a:lnTo>
                  <a:pt x="193313" y="46172"/>
                </a:lnTo>
                <a:lnTo>
                  <a:pt x="187224" y="38054"/>
                </a:lnTo>
                <a:lnTo>
                  <a:pt x="180121" y="30443"/>
                </a:lnTo>
                <a:lnTo>
                  <a:pt x="172510" y="23340"/>
                </a:lnTo>
                <a:lnTo>
                  <a:pt x="163885" y="17251"/>
                </a:lnTo>
                <a:lnTo>
                  <a:pt x="155259" y="12177"/>
                </a:lnTo>
                <a:lnTo>
                  <a:pt x="146126" y="7611"/>
                </a:lnTo>
                <a:lnTo>
                  <a:pt x="136993" y="4566"/>
                </a:lnTo>
                <a:lnTo>
                  <a:pt x="126846" y="2030"/>
                </a:lnTo>
                <a:lnTo>
                  <a:pt x="116191" y="507"/>
                </a:lnTo>
                <a:lnTo>
                  <a:pt x="1055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12"/>
          <p:cNvCxnSpPr/>
          <p:nvPr/>
        </p:nvCxnSpPr>
        <p:spPr>
          <a:xfrm>
            <a:off x="8663800" y="4962200"/>
            <a:ext cx="5133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" name="Google Shape;89;p12"/>
          <p:cNvSpPr/>
          <p:nvPr/>
        </p:nvSpPr>
        <p:spPr>
          <a:xfrm>
            <a:off x="8812922" y="4862625"/>
            <a:ext cx="199200" cy="19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Theme Yellow )">
  <p:cSld name="BLANK_1_1_1">
    <p:bg>
      <p:bgPr>
        <a:solidFill>
          <a:schemeClr val="accent2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13"/>
          <p:cNvCxnSpPr/>
          <p:nvPr/>
        </p:nvCxnSpPr>
        <p:spPr>
          <a:xfrm>
            <a:off x="-31000" y="69750"/>
            <a:ext cx="681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13"/>
          <p:cNvSpPr/>
          <p:nvPr/>
        </p:nvSpPr>
        <p:spPr>
          <a:xfrm>
            <a:off x="71153" y="4859000"/>
            <a:ext cx="207406" cy="206407"/>
          </a:xfrm>
          <a:custGeom>
            <a:rect b="b" l="l" r="r" t="t"/>
            <a:pathLst>
              <a:path extrusionOk="0" h="209550" w="210564">
                <a:moveTo>
                  <a:pt x="105536" y="19281"/>
                </a:moveTo>
                <a:lnTo>
                  <a:pt x="111117" y="19788"/>
                </a:lnTo>
                <a:lnTo>
                  <a:pt x="116698" y="20295"/>
                </a:lnTo>
                <a:lnTo>
                  <a:pt x="121772" y="21310"/>
                </a:lnTo>
                <a:lnTo>
                  <a:pt x="127353" y="22325"/>
                </a:lnTo>
                <a:lnTo>
                  <a:pt x="132427" y="23847"/>
                </a:lnTo>
                <a:lnTo>
                  <a:pt x="137501" y="25877"/>
                </a:lnTo>
                <a:lnTo>
                  <a:pt x="142575" y="28414"/>
                </a:lnTo>
                <a:lnTo>
                  <a:pt x="147648" y="30950"/>
                </a:lnTo>
                <a:lnTo>
                  <a:pt x="152722" y="33995"/>
                </a:lnTo>
                <a:lnTo>
                  <a:pt x="157289" y="37039"/>
                </a:lnTo>
                <a:lnTo>
                  <a:pt x="161348" y="40591"/>
                </a:lnTo>
                <a:lnTo>
                  <a:pt x="165407" y="44650"/>
                </a:lnTo>
                <a:lnTo>
                  <a:pt x="169466" y="48202"/>
                </a:lnTo>
                <a:lnTo>
                  <a:pt x="173018" y="52768"/>
                </a:lnTo>
                <a:lnTo>
                  <a:pt x="176062" y="57335"/>
                </a:lnTo>
                <a:lnTo>
                  <a:pt x="179106" y="61901"/>
                </a:lnTo>
                <a:lnTo>
                  <a:pt x="183165" y="70019"/>
                </a:lnTo>
                <a:lnTo>
                  <a:pt x="186210" y="79152"/>
                </a:lnTo>
                <a:lnTo>
                  <a:pt x="188747" y="88285"/>
                </a:lnTo>
                <a:lnTo>
                  <a:pt x="189761" y="97925"/>
                </a:lnTo>
                <a:lnTo>
                  <a:pt x="158811" y="98433"/>
                </a:lnTo>
                <a:lnTo>
                  <a:pt x="143589" y="125831"/>
                </a:lnTo>
                <a:lnTo>
                  <a:pt x="105536" y="32980"/>
                </a:lnTo>
                <a:lnTo>
                  <a:pt x="71541" y="109088"/>
                </a:lnTo>
                <a:lnTo>
                  <a:pt x="21310" y="109088"/>
                </a:lnTo>
                <a:lnTo>
                  <a:pt x="20803" y="105536"/>
                </a:lnTo>
                <a:lnTo>
                  <a:pt x="21310" y="99955"/>
                </a:lnTo>
                <a:lnTo>
                  <a:pt x="21817" y="93866"/>
                </a:lnTo>
                <a:lnTo>
                  <a:pt x="22325" y="88285"/>
                </a:lnTo>
                <a:lnTo>
                  <a:pt x="23847" y="82704"/>
                </a:lnTo>
                <a:lnTo>
                  <a:pt x="25369" y="77630"/>
                </a:lnTo>
                <a:lnTo>
                  <a:pt x="27399" y="72049"/>
                </a:lnTo>
                <a:lnTo>
                  <a:pt x="29428" y="66975"/>
                </a:lnTo>
                <a:lnTo>
                  <a:pt x="31965" y="62408"/>
                </a:lnTo>
                <a:lnTo>
                  <a:pt x="35009" y="57335"/>
                </a:lnTo>
                <a:lnTo>
                  <a:pt x="38054" y="52768"/>
                </a:lnTo>
                <a:lnTo>
                  <a:pt x="41605" y="48709"/>
                </a:lnTo>
                <a:lnTo>
                  <a:pt x="45664" y="44650"/>
                </a:lnTo>
                <a:lnTo>
                  <a:pt x="49216" y="40591"/>
                </a:lnTo>
                <a:lnTo>
                  <a:pt x="53783" y="37546"/>
                </a:lnTo>
                <a:lnTo>
                  <a:pt x="58349" y="33995"/>
                </a:lnTo>
                <a:lnTo>
                  <a:pt x="62916" y="30950"/>
                </a:lnTo>
                <a:lnTo>
                  <a:pt x="67989" y="28414"/>
                </a:lnTo>
                <a:lnTo>
                  <a:pt x="73063" y="25877"/>
                </a:lnTo>
                <a:lnTo>
                  <a:pt x="78137" y="23847"/>
                </a:lnTo>
                <a:lnTo>
                  <a:pt x="83718" y="22325"/>
                </a:lnTo>
                <a:lnTo>
                  <a:pt x="88792" y="21310"/>
                </a:lnTo>
                <a:lnTo>
                  <a:pt x="93866" y="20295"/>
                </a:lnTo>
                <a:lnTo>
                  <a:pt x="99447" y="19788"/>
                </a:lnTo>
                <a:lnTo>
                  <a:pt x="105028" y="19281"/>
                </a:lnTo>
                <a:close/>
                <a:moveTo>
                  <a:pt x="105028" y="63931"/>
                </a:moveTo>
                <a:lnTo>
                  <a:pt x="142067" y="154245"/>
                </a:lnTo>
                <a:lnTo>
                  <a:pt x="166422" y="110610"/>
                </a:lnTo>
                <a:lnTo>
                  <a:pt x="189761" y="110610"/>
                </a:lnTo>
                <a:lnTo>
                  <a:pt x="188747" y="120758"/>
                </a:lnTo>
                <a:lnTo>
                  <a:pt x="186717" y="130398"/>
                </a:lnTo>
                <a:lnTo>
                  <a:pt x="183165" y="139531"/>
                </a:lnTo>
                <a:lnTo>
                  <a:pt x="179106" y="148156"/>
                </a:lnTo>
                <a:lnTo>
                  <a:pt x="176062" y="153230"/>
                </a:lnTo>
                <a:lnTo>
                  <a:pt x="173018" y="157289"/>
                </a:lnTo>
                <a:lnTo>
                  <a:pt x="169466" y="161856"/>
                </a:lnTo>
                <a:lnTo>
                  <a:pt x="165407" y="165915"/>
                </a:lnTo>
                <a:lnTo>
                  <a:pt x="161855" y="169467"/>
                </a:lnTo>
                <a:lnTo>
                  <a:pt x="157289" y="173018"/>
                </a:lnTo>
                <a:lnTo>
                  <a:pt x="152722" y="176063"/>
                </a:lnTo>
                <a:lnTo>
                  <a:pt x="148156" y="179107"/>
                </a:lnTo>
                <a:lnTo>
                  <a:pt x="143082" y="181644"/>
                </a:lnTo>
                <a:lnTo>
                  <a:pt x="138008" y="184181"/>
                </a:lnTo>
                <a:lnTo>
                  <a:pt x="132934" y="185703"/>
                </a:lnTo>
                <a:lnTo>
                  <a:pt x="127861" y="187732"/>
                </a:lnTo>
                <a:lnTo>
                  <a:pt x="122279" y="188747"/>
                </a:lnTo>
                <a:lnTo>
                  <a:pt x="116698" y="189762"/>
                </a:lnTo>
                <a:lnTo>
                  <a:pt x="111117" y="190269"/>
                </a:lnTo>
                <a:lnTo>
                  <a:pt x="105028" y="190269"/>
                </a:lnTo>
                <a:lnTo>
                  <a:pt x="96403" y="189762"/>
                </a:lnTo>
                <a:lnTo>
                  <a:pt x="88285" y="188747"/>
                </a:lnTo>
                <a:lnTo>
                  <a:pt x="80167" y="186718"/>
                </a:lnTo>
                <a:lnTo>
                  <a:pt x="73063" y="184181"/>
                </a:lnTo>
                <a:lnTo>
                  <a:pt x="65452" y="180629"/>
                </a:lnTo>
                <a:lnTo>
                  <a:pt x="58349" y="176570"/>
                </a:lnTo>
                <a:lnTo>
                  <a:pt x="51753" y="171496"/>
                </a:lnTo>
                <a:lnTo>
                  <a:pt x="45664" y="165915"/>
                </a:lnTo>
                <a:lnTo>
                  <a:pt x="41098" y="160841"/>
                </a:lnTo>
                <a:lnTo>
                  <a:pt x="37039" y="155767"/>
                </a:lnTo>
                <a:lnTo>
                  <a:pt x="33487" y="150693"/>
                </a:lnTo>
                <a:lnTo>
                  <a:pt x="30443" y="145112"/>
                </a:lnTo>
                <a:lnTo>
                  <a:pt x="27399" y="139531"/>
                </a:lnTo>
                <a:lnTo>
                  <a:pt x="25369" y="133950"/>
                </a:lnTo>
                <a:lnTo>
                  <a:pt x="23847" y="127861"/>
                </a:lnTo>
                <a:lnTo>
                  <a:pt x="22325" y="121265"/>
                </a:lnTo>
                <a:lnTo>
                  <a:pt x="79152" y="121265"/>
                </a:lnTo>
                <a:lnTo>
                  <a:pt x="105028" y="63931"/>
                </a:lnTo>
                <a:close/>
                <a:moveTo>
                  <a:pt x="97418" y="0"/>
                </a:moveTo>
                <a:lnTo>
                  <a:pt x="90314" y="1015"/>
                </a:lnTo>
                <a:lnTo>
                  <a:pt x="83718" y="2030"/>
                </a:lnTo>
                <a:lnTo>
                  <a:pt x="77122" y="3552"/>
                </a:lnTo>
                <a:lnTo>
                  <a:pt x="70526" y="5581"/>
                </a:lnTo>
                <a:lnTo>
                  <a:pt x="64438" y="7611"/>
                </a:lnTo>
                <a:lnTo>
                  <a:pt x="58349" y="10655"/>
                </a:lnTo>
                <a:lnTo>
                  <a:pt x="52260" y="13699"/>
                </a:lnTo>
                <a:lnTo>
                  <a:pt x="46172" y="17758"/>
                </a:lnTo>
                <a:lnTo>
                  <a:pt x="40591" y="21310"/>
                </a:lnTo>
                <a:lnTo>
                  <a:pt x="35517" y="25877"/>
                </a:lnTo>
                <a:lnTo>
                  <a:pt x="30443" y="30443"/>
                </a:lnTo>
                <a:lnTo>
                  <a:pt x="25877" y="35517"/>
                </a:lnTo>
                <a:lnTo>
                  <a:pt x="21817" y="40591"/>
                </a:lnTo>
                <a:lnTo>
                  <a:pt x="17758" y="46172"/>
                </a:lnTo>
                <a:lnTo>
                  <a:pt x="14207" y="52261"/>
                </a:lnTo>
                <a:lnTo>
                  <a:pt x="10655" y="58349"/>
                </a:lnTo>
                <a:lnTo>
                  <a:pt x="8118" y="64945"/>
                </a:lnTo>
                <a:lnTo>
                  <a:pt x="5581" y="71541"/>
                </a:lnTo>
                <a:lnTo>
                  <a:pt x="3552" y="78137"/>
                </a:lnTo>
                <a:lnTo>
                  <a:pt x="2030" y="84733"/>
                </a:lnTo>
                <a:lnTo>
                  <a:pt x="1015" y="91837"/>
                </a:lnTo>
                <a:lnTo>
                  <a:pt x="507" y="98433"/>
                </a:lnTo>
                <a:lnTo>
                  <a:pt x="0" y="105536"/>
                </a:lnTo>
                <a:lnTo>
                  <a:pt x="507" y="116191"/>
                </a:lnTo>
                <a:lnTo>
                  <a:pt x="2030" y="126339"/>
                </a:lnTo>
                <a:lnTo>
                  <a:pt x="4566" y="136487"/>
                </a:lnTo>
                <a:lnTo>
                  <a:pt x="7611" y="145619"/>
                </a:lnTo>
                <a:lnTo>
                  <a:pt x="12177" y="154752"/>
                </a:lnTo>
                <a:lnTo>
                  <a:pt x="17251" y="163378"/>
                </a:lnTo>
                <a:lnTo>
                  <a:pt x="23847" y="171496"/>
                </a:lnTo>
                <a:lnTo>
                  <a:pt x="30950" y="179614"/>
                </a:lnTo>
                <a:lnTo>
                  <a:pt x="38561" y="186718"/>
                </a:lnTo>
                <a:lnTo>
                  <a:pt x="46679" y="192806"/>
                </a:lnTo>
                <a:lnTo>
                  <a:pt x="55812" y="197880"/>
                </a:lnTo>
                <a:lnTo>
                  <a:pt x="64945" y="201939"/>
                </a:lnTo>
                <a:lnTo>
                  <a:pt x="74078" y="205491"/>
                </a:lnTo>
                <a:lnTo>
                  <a:pt x="84226" y="208028"/>
                </a:lnTo>
                <a:lnTo>
                  <a:pt x="94881" y="209043"/>
                </a:lnTo>
                <a:lnTo>
                  <a:pt x="105536" y="209550"/>
                </a:lnTo>
                <a:lnTo>
                  <a:pt x="116698" y="209043"/>
                </a:lnTo>
                <a:lnTo>
                  <a:pt x="126846" y="208028"/>
                </a:lnTo>
                <a:lnTo>
                  <a:pt x="136993" y="205491"/>
                </a:lnTo>
                <a:lnTo>
                  <a:pt x="146126" y="201939"/>
                </a:lnTo>
                <a:lnTo>
                  <a:pt x="155259" y="197880"/>
                </a:lnTo>
                <a:lnTo>
                  <a:pt x="163885" y="192806"/>
                </a:lnTo>
                <a:lnTo>
                  <a:pt x="172510" y="186210"/>
                </a:lnTo>
                <a:lnTo>
                  <a:pt x="180121" y="179107"/>
                </a:lnTo>
                <a:lnTo>
                  <a:pt x="187224" y="171496"/>
                </a:lnTo>
                <a:lnTo>
                  <a:pt x="193313" y="162871"/>
                </a:lnTo>
                <a:lnTo>
                  <a:pt x="198894" y="154245"/>
                </a:lnTo>
                <a:lnTo>
                  <a:pt x="202953" y="145112"/>
                </a:lnTo>
                <a:lnTo>
                  <a:pt x="206505" y="135979"/>
                </a:lnTo>
                <a:lnTo>
                  <a:pt x="208534" y="125831"/>
                </a:lnTo>
                <a:lnTo>
                  <a:pt x="210057" y="115684"/>
                </a:lnTo>
                <a:lnTo>
                  <a:pt x="210564" y="105029"/>
                </a:lnTo>
                <a:lnTo>
                  <a:pt x="210057" y="93866"/>
                </a:lnTo>
                <a:lnTo>
                  <a:pt x="208534" y="83719"/>
                </a:lnTo>
                <a:lnTo>
                  <a:pt x="206505" y="73571"/>
                </a:lnTo>
                <a:lnTo>
                  <a:pt x="202953" y="63931"/>
                </a:lnTo>
                <a:lnTo>
                  <a:pt x="198894" y="54798"/>
                </a:lnTo>
                <a:lnTo>
                  <a:pt x="193313" y="46172"/>
                </a:lnTo>
                <a:lnTo>
                  <a:pt x="187224" y="38054"/>
                </a:lnTo>
                <a:lnTo>
                  <a:pt x="180121" y="30443"/>
                </a:lnTo>
                <a:lnTo>
                  <a:pt x="172510" y="23340"/>
                </a:lnTo>
                <a:lnTo>
                  <a:pt x="163885" y="17251"/>
                </a:lnTo>
                <a:lnTo>
                  <a:pt x="155259" y="12177"/>
                </a:lnTo>
                <a:lnTo>
                  <a:pt x="146126" y="7611"/>
                </a:lnTo>
                <a:lnTo>
                  <a:pt x="136993" y="4566"/>
                </a:lnTo>
                <a:lnTo>
                  <a:pt x="126846" y="2030"/>
                </a:lnTo>
                <a:lnTo>
                  <a:pt x="116191" y="507"/>
                </a:lnTo>
                <a:lnTo>
                  <a:pt x="10553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" name="Google Shape;94;p13"/>
          <p:cNvCxnSpPr/>
          <p:nvPr/>
        </p:nvCxnSpPr>
        <p:spPr>
          <a:xfrm>
            <a:off x="8663800" y="4962200"/>
            <a:ext cx="5133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13"/>
          <p:cNvSpPr/>
          <p:nvPr/>
        </p:nvSpPr>
        <p:spPr>
          <a:xfrm>
            <a:off x="8812922" y="4862625"/>
            <a:ext cx="199200" cy="19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3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Theme Cool Grey )">
  <p:cSld name="BLANK_1_1_1_1">
    <p:bg>
      <p:bgPr>
        <a:solidFill>
          <a:schemeClr val="accent3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Google Shape;98;p14"/>
          <p:cNvCxnSpPr/>
          <p:nvPr/>
        </p:nvCxnSpPr>
        <p:spPr>
          <a:xfrm>
            <a:off x="-31000" y="69750"/>
            <a:ext cx="681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" name="Google Shape;99;p14"/>
          <p:cNvSpPr/>
          <p:nvPr/>
        </p:nvSpPr>
        <p:spPr>
          <a:xfrm>
            <a:off x="71153" y="4859000"/>
            <a:ext cx="207406" cy="206407"/>
          </a:xfrm>
          <a:custGeom>
            <a:rect b="b" l="l" r="r" t="t"/>
            <a:pathLst>
              <a:path extrusionOk="0" h="209550" w="210564">
                <a:moveTo>
                  <a:pt x="105536" y="19281"/>
                </a:moveTo>
                <a:lnTo>
                  <a:pt x="111117" y="19788"/>
                </a:lnTo>
                <a:lnTo>
                  <a:pt x="116698" y="20295"/>
                </a:lnTo>
                <a:lnTo>
                  <a:pt x="121772" y="21310"/>
                </a:lnTo>
                <a:lnTo>
                  <a:pt x="127353" y="22325"/>
                </a:lnTo>
                <a:lnTo>
                  <a:pt x="132427" y="23847"/>
                </a:lnTo>
                <a:lnTo>
                  <a:pt x="137501" y="25877"/>
                </a:lnTo>
                <a:lnTo>
                  <a:pt x="142575" y="28414"/>
                </a:lnTo>
                <a:lnTo>
                  <a:pt x="147648" y="30950"/>
                </a:lnTo>
                <a:lnTo>
                  <a:pt x="152722" y="33995"/>
                </a:lnTo>
                <a:lnTo>
                  <a:pt x="157289" y="37039"/>
                </a:lnTo>
                <a:lnTo>
                  <a:pt x="161348" y="40591"/>
                </a:lnTo>
                <a:lnTo>
                  <a:pt x="165407" y="44650"/>
                </a:lnTo>
                <a:lnTo>
                  <a:pt x="169466" y="48202"/>
                </a:lnTo>
                <a:lnTo>
                  <a:pt x="173018" y="52768"/>
                </a:lnTo>
                <a:lnTo>
                  <a:pt x="176062" y="57335"/>
                </a:lnTo>
                <a:lnTo>
                  <a:pt x="179106" y="61901"/>
                </a:lnTo>
                <a:lnTo>
                  <a:pt x="183165" y="70019"/>
                </a:lnTo>
                <a:lnTo>
                  <a:pt x="186210" y="79152"/>
                </a:lnTo>
                <a:lnTo>
                  <a:pt x="188747" y="88285"/>
                </a:lnTo>
                <a:lnTo>
                  <a:pt x="189761" y="97925"/>
                </a:lnTo>
                <a:lnTo>
                  <a:pt x="158811" y="98433"/>
                </a:lnTo>
                <a:lnTo>
                  <a:pt x="143589" y="125831"/>
                </a:lnTo>
                <a:lnTo>
                  <a:pt x="105536" y="32980"/>
                </a:lnTo>
                <a:lnTo>
                  <a:pt x="71541" y="109088"/>
                </a:lnTo>
                <a:lnTo>
                  <a:pt x="21310" y="109088"/>
                </a:lnTo>
                <a:lnTo>
                  <a:pt x="20803" y="105536"/>
                </a:lnTo>
                <a:lnTo>
                  <a:pt x="21310" y="99955"/>
                </a:lnTo>
                <a:lnTo>
                  <a:pt x="21817" y="93866"/>
                </a:lnTo>
                <a:lnTo>
                  <a:pt x="22325" y="88285"/>
                </a:lnTo>
                <a:lnTo>
                  <a:pt x="23847" y="82704"/>
                </a:lnTo>
                <a:lnTo>
                  <a:pt x="25369" y="77630"/>
                </a:lnTo>
                <a:lnTo>
                  <a:pt x="27399" y="72049"/>
                </a:lnTo>
                <a:lnTo>
                  <a:pt x="29428" y="66975"/>
                </a:lnTo>
                <a:lnTo>
                  <a:pt x="31965" y="62408"/>
                </a:lnTo>
                <a:lnTo>
                  <a:pt x="35009" y="57335"/>
                </a:lnTo>
                <a:lnTo>
                  <a:pt x="38054" y="52768"/>
                </a:lnTo>
                <a:lnTo>
                  <a:pt x="41605" y="48709"/>
                </a:lnTo>
                <a:lnTo>
                  <a:pt x="45664" y="44650"/>
                </a:lnTo>
                <a:lnTo>
                  <a:pt x="49216" y="40591"/>
                </a:lnTo>
                <a:lnTo>
                  <a:pt x="53783" y="37546"/>
                </a:lnTo>
                <a:lnTo>
                  <a:pt x="58349" y="33995"/>
                </a:lnTo>
                <a:lnTo>
                  <a:pt x="62916" y="30950"/>
                </a:lnTo>
                <a:lnTo>
                  <a:pt x="67989" y="28414"/>
                </a:lnTo>
                <a:lnTo>
                  <a:pt x="73063" y="25877"/>
                </a:lnTo>
                <a:lnTo>
                  <a:pt x="78137" y="23847"/>
                </a:lnTo>
                <a:lnTo>
                  <a:pt x="83718" y="22325"/>
                </a:lnTo>
                <a:lnTo>
                  <a:pt x="88792" y="21310"/>
                </a:lnTo>
                <a:lnTo>
                  <a:pt x="93866" y="20295"/>
                </a:lnTo>
                <a:lnTo>
                  <a:pt x="99447" y="19788"/>
                </a:lnTo>
                <a:lnTo>
                  <a:pt x="105028" y="19281"/>
                </a:lnTo>
                <a:close/>
                <a:moveTo>
                  <a:pt x="105028" y="63931"/>
                </a:moveTo>
                <a:lnTo>
                  <a:pt x="142067" y="154245"/>
                </a:lnTo>
                <a:lnTo>
                  <a:pt x="166422" y="110610"/>
                </a:lnTo>
                <a:lnTo>
                  <a:pt x="189761" y="110610"/>
                </a:lnTo>
                <a:lnTo>
                  <a:pt x="188747" y="120758"/>
                </a:lnTo>
                <a:lnTo>
                  <a:pt x="186717" y="130398"/>
                </a:lnTo>
                <a:lnTo>
                  <a:pt x="183165" y="139531"/>
                </a:lnTo>
                <a:lnTo>
                  <a:pt x="179106" y="148156"/>
                </a:lnTo>
                <a:lnTo>
                  <a:pt x="176062" y="153230"/>
                </a:lnTo>
                <a:lnTo>
                  <a:pt x="173018" y="157289"/>
                </a:lnTo>
                <a:lnTo>
                  <a:pt x="169466" y="161856"/>
                </a:lnTo>
                <a:lnTo>
                  <a:pt x="165407" y="165915"/>
                </a:lnTo>
                <a:lnTo>
                  <a:pt x="161855" y="169467"/>
                </a:lnTo>
                <a:lnTo>
                  <a:pt x="157289" y="173018"/>
                </a:lnTo>
                <a:lnTo>
                  <a:pt x="152722" y="176063"/>
                </a:lnTo>
                <a:lnTo>
                  <a:pt x="148156" y="179107"/>
                </a:lnTo>
                <a:lnTo>
                  <a:pt x="143082" y="181644"/>
                </a:lnTo>
                <a:lnTo>
                  <a:pt x="138008" y="184181"/>
                </a:lnTo>
                <a:lnTo>
                  <a:pt x="132934" y="185703"/>
                </a:lnTo>
                <a:lnTo>
                  <a:pt x="127861" y="187732"/>
                </a:lnTo>
                <a:lnTo>
                  <a:pt x="122279" y="188747"/>
                </a:lnTo>
                <a:lnTo>
                  <a:pt x="116698" y="189762"/>
                </a:lnTo>
                <a:lnTo>
                  <a:pt x="111117" y="190269"/>
                </a:lnTo>
                <a:lnTo>
                  <a:pt x="105028" y="190269"/>
                </a:lnTo>
                <a:lnTo>
                  <a:pt x="96403" y="189762"/>
                </a:lnTo>
                <a:lnTo>
                  <a:pt x="88285" y="188747"/>
                </a:lnTo>
                <a:lnTo>
                  <a:pt x="80167" y="186718"/>
                </a:lnTo>
                <a:lnTo>
                  <a:pt x="73063" y="184181"/>
                </a:lnTo>
                <a:lnTo>
                  <a:pt x="65452" y="180629"/>
                </a:lnTo>
                <a:lnTo>
                  <a:pt x="58349" y="176570"/>
                </a:lnTo>
                <a:lnTo>
                  <a:pt x="51753" y="171496"/>
                </a:lnTo>
                <a:lnTo>
                  <a:pt x="45664" y="165915"/>
                </a:lnTo>
                <a:lnTo>
                  <a:pt x="41098" y="160841"/>
                </a:lnTo>
                <a:lnTo>
                  <a:pt x="37039" y="155767"/>
                </a:lnTo>
                <a:lnTo>
                  <a:pt x="33487" y="150693"/>
                </a:lnTo>
                <a:lnTo>
                  <a:pt x="30443" y="145112"/>
                </a:lnTo>
                <a:lnTo>
                  <a:pt x="27399" y="139531"/>
                </a:lnTo>
                <a:lnTo>
                  <a:pt x="25369" y="133950"/>
                </a:lnTo>
                <a:lnTo>
                  <a:pt x="23847" y="127861"/>
                </a:lnTo>
                <a:lnTo>
                  <a:pt x="22325" y="121265"/>
                </a:lnTo>
                <a:lnTo>
                  <a:pt x="79152" y="121265"/>
                </a:lnTo>
                <a:lnTo>
                  <a:pt x="105028" y="63931"/>
                </a:lnTo>
                <a:close/>
                <a:moveTo>
                  <a:pt x="97418" y="0"/>
                </a:moveTo>
                <a:lnTo>
                  <a:pt x="90314" y="1015"/>
                </a:lnTo>
                <a:lnTo>
                  <a:pt x="83718" y="2030"/>
                </a:lnTo>
                <a:lnTo>
                  <a:pt x="77122" y="3552"/>
                </a:lnTo>
                <a:lnTo>
                  <a:pt x="70526" y="5581"/>
                </a:lnTo>
                <a:lnTo>
                  <a:pt x="64438" y="7611"/>
                </a:lnTo>
                <a:lnTo>
                  <a:pt x="58349" y="10655"/>
                </a:lnTo>
                <a:lnTo>
                  <a:pt x="52260" y="13699"/>
                </a:lnTo>
                <a:lnTo>
                  <a:pt x="46172" y="17758"/>
                </a:lnTo>
                <a:lnTo>
                  <a:pt x="40591" y="21310"/>
                </a:lnTo>
                <a:lnTo>
                  <a:pt x="35517" y="25877"/>
                </a:lnTo>
                <a:lnTo>
                  <a:pt x="30443" y="30443"/>
                </a:lnTo>
                <a:lnTo>
                  <a:pt x="25877" y="35517"/>
                </a:lnTo>
                <a:lnTo>
                  <a:pt x="21817" y="40591"/>
                </a:lnTo>
                <a:lnTo>
                  <a:pt x="17758" y="46172"/>
                </a:lnTo>
                <a:lnTo>
                  <a:pt x="14207" y="52261"/>
                </a:lnTo>
                <a:lnTo>
                  <a:pt x="10655" y="58349"/>
                </a:lnTo>
                <a:lnTo>
                  <a:pt x="8118" y="64945"/>
                </a:lnTo>
                <a:lnTo>
                  <a:pt x="5581" y="71541"/>
                </a:lnTo>
                <a:lnTo>
                  <a:pt x="3552" y="78137"/>
                </a:lnTo>
                <a:lnTo>
                  <a:pt x="2030" y="84733"/>
                </a:lnTo>
                <a:lnTo>
                  <a:pt x="1015" y="91837"/>
                </a:lnTo>
                <a:lnTo>
                  <a:pt x="507" y="98433"/>
                </a:lnTo>
                <a:lnTo>
                  <a:pt x="0" y="105536"/>
                </a:lnTo>
                <a:lnTo>
                  <a:pt x="507" y="116191"/>
                </a:lnTo>
                <a:lnTo>
                  <a:pt x="2030" y="126339"/>
                </a:lnTo>
                <a:lnTo>
                  <a:pt x="4566" y="136487"/>
                </a:lnTo>
                <a:lnTo>
                  <a:pt x="7611" y="145619"/>
                </a:lnTo>
                <a:lnTo>
                  <a:pt x="12177" y="154752"/>
                </a:lnTo>
                <a:lnTo>
                  <a:pt x="17251" y="163378"/>
                </a:lnTo>
                <a:lnTo>
                  <a:pt x="23847" y="171496"/>
                </a:lnTo>
                <a:lnTo>
                  <a:pt x="30950" y="179614"/>
                </a:lnTo>
                <a:lnTo>
                  <a:pt x="38561" y="186718"/>
                </a:lnTo>
                <a:lnTo>
                  <a:pt x="46679" y="192806"/>
                </a:lnTo>
                <a:lnTo>
                  <a:pt x="55812" y="197880"/>
                </a:lnTo>
                <a:lnTo>
                  <a:pt x="64945" y="201939"/>
                </a:lnTo>
                <a:lnTo>
                  <a:pt x="74078" y="205491"/>
                </a:lnTo>
                <a:lnTo>
                  <a:pt x="84226" y="208028"/>
                </a:lnTo>
                <a:lnTo>
                  <a:pt x="94881" y="209043"/>
                </a:lnTo>
                <a:lnTo>
                  <a:pt x="105536" y="209550"/>
                </a:lnTo>
                <a:lnTo>
                  <a:pt x="116698" y="209043"/>
                </a:lnTo>
                <a:lnTo>
                  <a:pt x="126846" y="208028"/>
                </a:lnTo>
                <a:lnTo>
                  <a:pt x="136993" y="205491"/>
                </a:lnTo>
                <a:lnTo>
                  <a:pt x="146126" y="201939"/>
                </a:lnTo>
                <a:lnTo>
                  <a:pt x="155259" y="197880"/>
                </a:lnTo>
                <a:lnTo>
                  <a:pt x="163885" y="192806"/>
                </a:lnTo>
                <a:lnTo>
                  <a:pt x="172510" y="186210"/>
                </a:lnTo>
                <a:lnTo>
                  <a:pt x="180121" y="179107"/>
                </a:lnTo>
                <a:lnTo>
                  <a:pt x="187224" y="171496"/>
                </a:lnTo>
                <a:lnTo>
                  <a:pt x="193313" y="162871"/>
                </a:lnTo>
                <a:lnTo>
                  <a:pt x="198894" y="154245"/>
                </a:lnTo>
                <a:lnTo>
                  <a:pt x="202953" y="145112"/>
                </a:lnTo>
                <a:lnTo>
                  <a:pt x="206505" y="135979"/>
                </a:lnTo>
                <a:lnTo>
                  <a:pt x="208534" y="125831"/>
                </a:lnTo>
                <a:lnTo>
                  <a:pt x="210057" y="115684"/>
                </a:lnTo>
                <a:lnTo>
                  <a:pt x="210564" y="105029"/>
                </a:lnTo>
                <a:lnTo>
                  <a:pt x="210057" y="93866"/>
                </a:lnTo>
                <a:lnTo>
                  <a:pt x="208534" y="83719"/>
                </a:lnTo>
                <a:lnTo>
                  <a:pt x="206505" y="73571"/>
                </a:lnTo>
                <a:lnTo>
                  <a:pt x="202953" y="63931"/>
                </a:lnTo>
                <a:lnTo>
                  <a:pt x="198894" y="54798"/>
                </a:lnTo>
                <a:lnTo>
                  <a:pt x="193313" y="46172"/>
                </a:lnTo>
                <a:lnTo>
                  <a:pt x="187224" y="38054"/>
                </a:lnTo>
                <a:lnTo>
                  <a:pt x="180121" y="30443"/>
                </a:lnTo>
                <a:lnTo>
                  <a:pt x="172510" y="23340"/>
                </a:lnTo>
                <a:lnTo>
                  <a:pt x="163885" y="17251"/>
                </a:lnTo>
                <a:lnTo>
                  <a:pt x="155259" y="12177"/>
                </a:lnTo>
                <a:lnTo>
                  <a:pt x="146126" y="7611"/>
                </a:lnTo>
                <a:lnTo>
                  <a:pt x="136993" y="4566"/>
                </a:lnTo>
                <a:lnTo>
                  <a:pt x="126846" y="2030"/>
                </a:lnTo>
                <a:lnTo>
                  <a:pt x="116191" y="507"/>
                </a:lnTo>
                <a:lnTo>
                  <a:pt x="10553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" name="Google Shape;100;p14"/>
          <p:cNvCxnSpPr/>
          <p:nvPr/>
        </p:nvCxnSpPr>
        <p:spPr>
          <a:xfrm>
            <a:off x="8663800" y="4962200"/>
            <a:ext cx="5133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14"/>
          <p:cNvSpPr/>
          <p:nvPr/>
        </p:nvSpPr>
        <p:spPr>
          <a:xfrm>
            <a:off x="8812922" y="4862625"/>
            <a:ext cx="199200" cy="19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">
  <p:cSld name="BLANK_1_1_1_2">
    <p:bg>
      <p:bgPr>
        <a:solidFill>
          <a:schemeClr val="accent2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Google Shape;104;p15"/>
          <p:cNvCxnSpPr/>
          <p:nvPr/>
        </p:nvCxnSpPr>
        <p:spPr>
          <a:xfrm>
            <a:off x="-31000" y="69750"/>
            <a:ext cx="681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15"/>
          <p:cNvSpPr/>
          <p:nvPr/>
        </p:nvSpPr>
        <p:spPr>
          <a:xfrm>
            <a:off x="71153" y="4859000"/>
            <a:ext cx="207406" cy="206407"/>
          </a:xfrm>
          <a:custGeom>
            <a:rect b="b" l="l" r="r" t="t"/>
            <a:pathLst>
              <a:path extrusionOk="0" h="209550" w="210564">
                <a:moveTo>
                  <a:pt x="105536" y="19281"/>
                </a:moveTo>
                <a:lnTo>
                  <a:pt x="111117" y="19788"/>
                </a:lnTo>
                <a:lnTo>
                  <a:pt x="116698" y="20295"/>
                </a:lnTo>
                <a:lnTo>
                  <a:pt x="121772" y="21310"/>
                </a:lnTo>
                <a:lnTo>
                  <a:pt x="127353" y="22325"/>
                </a:lnTo>
                <a:lnTo>
                  <a:pt x="132427" y="23847"/>
                </a:lnTo>
                <a:lnTo>
                  <a:pt x="137501" y="25877"/>
                </a:lnTo>
                <a:lnTo>
                  <a:pt x="142575" y="28414"/>
                </a:lnTo>
                <a:lnTo>
                  <a:pt x="147648" y="30950"/>
                </a:lnTo>
                <a:lnTo>
                  <a:pt x="152722" y="33995"/>
                </a:lnTo>
                <a:lnTo>
                  <a:pt x="157289" y="37039"/>
                </a:lnTo>
                <a:lnTo>
                  <a:pt x="161348" y="40591"/>
                </a:lnTo>
                <a:lnTo>
                  <a:pt x="165407" y="44650"/>
                </a:lnTo>
                <a:lnTo>
                  <a:pt x="169466" y="48202"/>
                </a:lnTo>
                <a:lnTo>
                  <a:pt x="173018" y="52768"/>
                </a:lnTo>
                <a:lnTo>
                  <a:pt x="176062" y="57335"/>
                </a:lnTo>
                <a:lnTo>
                  <a:pt x="179106" y="61901"/>
                </a:lnTo>
                <a:lnTo>
                  <a:pt x="183165" y="70019"/>
                </a:lnTo>
                <a:lnTo>
                  <a:pt x="186210" y="79152"/>
                </a:lnTo>
                <a:lnTo>
                  <a:pt x="188747" y="88285"/>
                </a:lnTo>
                <a:lnTo>
                  <a:pt x="189761" y="97925"/>
                </a:lnTo>
                <a:lnTo>
                  <a:pt x="158811" y="98433"/>
                </a:lnTo>
                <a:lnTo>
                  <a:pt x="143589" y="125831"/>
                </a:lnTo>
                <a:lnTo>
                  <a:pt x="105536" y="32980"/>
                </a:lnTo>
                <a:lnTo>
                  <a:pt x="71541" y="109088"/>
                </a:lnTo>
                <a:lnTo>
                  <a:pt x="21310" y="109088"/>
                </a:lnTo>
                <a:lnTo>
                  <a:pt x="20803" y="105536"/>
                </a:lnTo>
                <a:lnTo>
                  <a:pt x="21310" y="99955"/>
                </a:lnTo>
                <a:lnTo>
                  <a:pt x="21817" y="93866"/>
                </a:lnTo>
                <a:lnTo>
                  <a:pt x="22325" y="88285"/>
                </a:lnTo>
                <a:lnTo>
                  <a:pt x="23847" y="82704"/>
                </a:lnTo>
                <a:lnTo>
                  <a:pt x="25369" y="77630"/>
                </a:lnTo>
                <a:lnTo>
                  <a:pt x="27399" y="72049"/>
                </a:lnTo>
                <a:lnTo>
                  <a:pt x="29428" y="66975"/>
                </a:lnTo>
                <a:lnTo>
                  <a:pt x="31965" y="62408"/>
                </a:lnTo>
                <a:lnTo>
                  <a:pt x="35009" y="57335"/>
                </a:lnTo>
                <a:lnTo>
                  <a:pt x="38054" y="52768"/>
                </a:lnTo>
                <a:lnTo>
                  <a:pt x="41605" y="48709"/>
                </a:lnTo>
                <a:lnTo>
                  <a:pt x="45664" y="44650"/>
                </a:lnTo>
                <a:lnTo>
                  <a:pt x="49216" y="40591"/>
                </a:lnTo>
                <a:lnTo>
                  <a:pt x="53783" y="37546"/>
                </a:lnTo>
                <a:lnTo>
                  <a:pt x="58349" y="33995"/>
                </a:lnTo>
                <a:lnTo>
                  <a:pt x="62916" y="30950"/>
                </a:lnTo>
                <a:lnTo>
                  <a:pt x="67989" y="28414"/>
                </a:lnTo>
                <a:lnTo>
                  <a:pt x="73063" y="25877"/>
                </a:lnTo>
                <a:lnTo>
                  <a:pt x="78137" y="23847"/>
                </a:lnTo>
                <a:lnTo>
                  <a:pt x="83718" y="22325"/>
                </a:lnTo>
                <a:lnTo>
                  <a:pt x="88792" y="21310"/>
                </a:lnTo>
                <a:lnTo>
                  <a:pt x="93866" y="20295"/>
                </a:lnTo>
                <a:lnTo>
                  <a:pt x="99447" y="19788"/>
                </a:lnTo>
                <a:lnTo>
                  <a:pt x="105028" y="19281"/>
                </a:lnTo>
                <a:close/>
                <a:moveTo>
                  <a:pt x="105028" y="63931"/>
                </a:moveTo>
                <a:lnTo>
                  <a:pt x="142067" y="154245"/>
                </a:lnTo>
                <a:lnTo>
                  <a:pt x="166422" y="110610"/>
                </a:lnTo>
                <a:lnTo>
                  <a:pt x="189761" y="110610"/>
                </a:lnTo>
                <a:lnTo>
                  <a:pt x="188747" y="120758"/>
                </a:lnTo>
                <a:lnTo>
                  <a:pt x="186717" y="130398"/>
                </a:lnTo>
                <a:lnTo>
                  <a:pt x="183165" y="139531"/>
                </a:lnTo>
                <a:lnTo>
                  <a:pt x="179106" y="148156"/>
                </a:lnTo>
                <a:lnTo>
                  <a:pt x="176062" y="153230"/>
                </a:lnTo>
                <a:lnTo>
                  <a:pt x="173018" y="157289"/>
                </a:lnTo>
                <a:lnTo>
                  <a:pt x="169466" y="161856"/>
                </a:lnTo>
                <a:lnTo>
                  <a:pt x="165407" y="165915"/>
                </a:lnTo>
                <a:lnTo>
                  <a:pt x="161855" y="169467"/>
                </a:lnTo>
                <a:lnTo>
                  <a:pt x="157289" y="173018"/>
                </a:lnTo>
                <a:lnTo>
                  <a:pt x="152722" y="176063"/>
                </a:lnTo>
                <a:lnTo>
                  <a:pt x="148156" y="179107"/>
                </a:lnTo>
                <a:lnTo>
                  <a:pt x="143082" y="181644"/>
                </a:lnTo>
                <a:lnTo>
                  <a:pt x="138008" y="184181"/>
                </a:lnTo>
                <a:lnTo>
                  <a:pt x="132934" y="185703"/>
                </a:lnTo>
                <a:lnTo>
                  <a:pt x="127861" y="187732"/>
                </a:lnTo>
                <a:lnTo>
                  <a:pt x="122279" y="188747"/>
                </a:lnTo>
                <a:lnTo>
                  <a:pt x="116698" y="189762"/>
                </a:lnTo>
                <a:lnTo>
                  <a:pt x="111117" y="190269"/>
                </a:lnTo>
                <a:lnTo>
                  <a:pt x="105028" y="190269"/>
                </a:lnTo>
                <a:lnTo>
                  <a:pt x="96403" y="189762"/>
                </a:lnTo>
                <a:lnTo>
                  <a:pt x="88285" y="188747"/>
                </a:lnTo>
                <a:lnTo>
                  <a:pt x="80167" y="186718"/>
                </a:lnTo>
                <a:lnTo>
                  <a:pt x="73063" y="184181"/>
                </a:lnTo>
                <a:lnTo>
                  <a:pt x="65452" y="180629"/>
                </a:lnTo>
                <a:lnTo>
                  <a:pt x="58349" y="176570"/>
                </a:lnTo>
                <a:lnTo>
                  <a:pt x="51753" y="171496"/>
                </a:lnTo>
                <a:lnTo>
                  <a:pt x="45664" y="165915"/>
                </a:lnTo>
                <a:lnTo>
                  <a:pt x="41098" y="160841"/>
                </a:lnTo>
                <a:lnTo>
                  <a:pt x="37039" y="155767"/>
                </a:lnTo>
                <a:lnTo>
                  <a:pt x="33487" y="150693"/>
                </a:lnTo>
                <a:lnTo>
                  <a:pt x="30443" y="145112"/>
                </a:lnTo>
                <a:lnTo>
                  <a:pt x="27399" y="139531"/>
                </a:lnTo>
                <a:lnTo>
                  <a:pt x="25369" y="133950"/>
                </a:lnTo>
                <a:lnTo>
                  <a:pt x="23847" y="127861"/>
                </a:lnTo>
                <a:lnTo>
                  <a:pt x="22325" y="121265"/>
                </a:lnTo>
                <a:lnTo>
                  <a:pt x="79152" y="121265"/>
                </a:lnTo>
                <a:lnTo>
                  <a:pt x="105028" y="63931"/>
                </a:lnTo>
                <a:close/>
                <a:moveTo>
                  <a:pt x="97418" y="0"/>
                </a:moveTo>
                <a:lnTo>
                  <a:pt x="90314" y="1015"/>
                </a:lnTo>
                <a:lnTo>
                  <a:pt x="83718" y="2030"/>
                </a:lnTo>
                <a:lnTo>
                  <a:pt x="77122" y="3552"/>
                </a:lnTo>
                <a:lnTo>
                  <a:pt x="70526" y="5581"/>
                </a:lnTo>
                <a:lnTo>
                  <a:pt x="64438" y="7611"/>
                </a:lnTo>
                <a:lnTo>
                  <a:pt x="58349" y="10655"/>
                </a:lnTo>
                <a:lnTo>
                  <a:pt x="52260" y="13699"/>
                </a:lnTo>
                <a:lnTo>
                  <a:pt x="46172" y="17758"/>
                </a:lnTo>
                <a:lnTo>
                  <a:pt x="40591" y="21310"/>
                </a:lnTo>
                <a:lnTo>
                  <a:pt x="35517" y="25877"/>
                </a:lnTo>
                <a:lnTo>
                  <a:pt x="30443" y="30443"/>
                </a:lnTo>
                <a:lnTo>
                  <a:pt x="25877" y="35517"/>
                </a:lnTo>
                <a:lnTo>
                  <a:pt x="21817" y="40591"/>
                </a:lnTo>
                <a:lnTo>
                  <a:pt x="17758" y="46172"/>
                </a:lnTo>
                <a:lnTo>
                  <a:pt x="14207" y="52261"/>
                </a:lnTo>
                <a:lnTo>
                  <a:pt x="10655" y="58349"/>
                </a:lnTo>
                <a:lnTo>
                  <a:pt x="8118" y="64945"/>
                </a:lnTo>
                <a:lnTo>
                  <a:pt x="5581" y="71541"/>
                </a:lnTo>
                <a:lnTo>
                  <a:pt x="3552" y="78137"/>
                </a:lnTo>
                <a:lnTo>
                  <a:pt x="2030" y="84733"/>
                </a:lnTo>
                <a:lnTo>
                  <a:pt x="1015" y="91837"/>
                </a:lnTo>
                <a:lnTo>
                  <a:pt x="507" y="98433"/>
                </a:lnTo>
                <a:lnTo>
                  <a:pt x="0" y="105536"/>
                </a:lnTo>
                <a:lnTo>
                  <a:pt x="507" y="116191"/>
                </a:lnTo>
                <a:lnTo>
                  <a:pt x="2030" y="126339"/>
                </a:lnTo>
                <a:lnTo>
                  <a:pt x="4566" y="136487"/>
                </a:lnTo>
                <a:lnTo>
                  <a:pt x="7611" y="145619"/>
                </a:lnTo>
                <a:lnTo>
                  <a:pt x="12177" y="154752"/>
                </a:lnTo>
                <a:lnTo>
                  <a:pt x="17251" y="163378"/>
                </a:lnTo>
                <a:lnTo>
                  <a:pt x="23847" y="171496"/>
                </a:lnTo>
                <a:lnTo>
                  <a:pt x="30950" y="179614"/>
                </a:lnTo>
                <a:lnTo>
                  <a:pt x="38561" y="186718"/>
                </a:lnTo>
                <a:lnTo>
                  <a:pt x="46679" y="192806"/>
                </a:lnTo>
                <a:lnTo>
                  <a:pt x="55812" y="197880"/>
                </a:lnTo>
                <a:lnTo>
                  <a:pt x="64945" y="201939"/>
                </a:lnTo>
                <a:lnTo>
                  <a:pt x="74078" y="205491"/>
                </a:lnTo>
                <a:lnTo>
                  <a:pt x="84226" y="208028"/>
                </a:lnTo>
                <a:lnTo>
                  <a:pt x="94881" y="209043"/>
                </a:lnTo>
                <a:lnTo>
                  <a:pt x="105536" y="209550"/>
                </a:lnTo>
                <a:lnTo>
                  <a:pt x="116698" y="209043"/>
                </a:lnTo>
                <a:lnTo>
                  <a:pt x="126846" y="208028"/>
                </a:lnTo>
                <a:lnTo>
                  <a:pt x="136993" y="205491"/>
                </a:lnTo>
                <a:lnTo>
                  <a:pt x="146126" y="201939"/>
                </a:lnTo>
                <a:lnTo>
                  <a:pt x="155259" y="197880"/>
                </a:lnTo>
                <a:lnTo>
                  <a:pt x="163885" y="192806"/>
                </a:lnTo>
                <a:lnTo>
                  <a:pt x="172510" y="186210"/>
                </a:lnTo>
                <a:lnTo>
                  <a:pt x="180121" y="179107"/>
                </a:lnTo>
                <a:lnTo>
                  <a:pt x="187224" y="171496"/>
                </a:lnTo>
                <a:lnTo>
                  <a:pt x="193313" y="162871"/>
                </a:lnTo>
                <a:lnTo>
                  <a:pt x="198894" y="154245"/>
                </a:lnTo>
                <a:lnTo>
                  <a:pt x="202953" y="145112"/>
                </a:lnTo>
                <a:lnTo>
                  <a:pt x="206505" y="135979"/>
                </a:lnTo>
                <a:lnTo>
                  <a:pt x="208534" y="125831"/>
                </a:lnTo>
                <a:lnTo>
                  <a:pt x="210057" y="115684"/>
                </a:lnTo>
                <a:lnTo>
                  <a:pt x="210564" y="105029"/>
                </a:lnTo>
                <a:lnTo>
                  <a:pt x="210057" y="93866"/>
                </a:lnTo>
                <a:lnTo>
                  <a:pt x="208534" y="83719"/>
                </a:lnTo>
                <a:lnTo>
                  <a:pt x="206505" y="73571"/>
                </a:lnTo>
                <a:lnTo>
                  <a:pt x="202953" y="63931"/>
                </a:lnTo>
                <a:lnTo>
                  <a:pt x="198894" y="54798"/>
                </a:lnTo>
                <a:lnTo>
                  <a:pt x="193313" y="46172"/>
                </a:lnTo>
                <a:lnTo>
                  <a:pt x="187224" y="38054"/>
                </a:lnTo>
                <a:lnTo>
                  <a:pt x="180121" y="30443"/>
                </a:lnTo>
                <a:lnTo>
                  <a:pt x="172510" y="23340"/>
                </a:lnTo>
                <a:lnTo>
                  <a:pt x="163885" y="17251"/>
                </a:lnTo>
                <a:lnTo>
                  <a:pt x="155259" y="12177"/>
                </a:lnTo>
                <a:lnTo>
                  <a:pt x="146126" y="7611"/>
                </a:lnTo>
                <a:lnTo>
                  <a:pt x="136993" y="4566"/>
                </a:lnTo>
                <a:lnTo>
                  <a:pt x="126846" y="2030"/>
                </a:lnTo>
                <a:lnTo>
                  <a:pt x="116191" y="507"/>
                </a:lnTo>
                <a:lnTo>
                  <a:pt x="10553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" name="Google Shape;106;p15"/>
          <p:cNvCxnSpPr/>
          <p:nvPr/>
        </p:nvCxnSpPr>
        <p:spPr>
          <a:xfrm>
            <a:off x="8663800" y="4962200"/>
            <a:ext cx="5133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5"/>
          <p:cNvSpPr/>
          <p:nvPr/>
        </p:nvSpPr>
        <p:spPr>
          <a:xfrm>
            <a:off x="8812922" y="4862625"/>
            <a:ext cx="199200" cy="19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9" name="Google Shape;109;p15"/>
          <p:cNvCxnSpPr>
            <a:endCxn id="110" idx="2"/>
          </p:cNvCxnSpPr>
          <p:nvPr/>
        </p:nvCxnSpPr>
        <p:spPr>
          <a:xfrm flipH="1" rot="10800000">
            <a:off x="6750" y="4112913"/>
            <a:ext cx="42921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5"/>
          <p:cNvCxnSpPr>
            <a:stCxn id="110" idx="6"/>
          </p:cNvCxnSpPr>
          <p:nvPr/>
        </p:nvCxnSpPr>
        <p:spPr>
          <a:xfrm>
            <a:off x="4845150" y="4112913"/>
            <a:ext cx="42921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5"/>
          <p:cNvSpPr/>
          <p:nvPr/>
        </p:nvSpPr>
        <p:spPr>
          <a:xfrm>
            <a:off x="4298850" y="3839763"/>
            <a:ext cx="546300" cy="54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15"/>
          <p:cNvGrpSpPr/>
          <p:nvPr/>
        </p:nvGrpSpPr>
        <p:grpSpPr>
          <a:xfrm>
            <a:off x="4469012" y="3943034"/>
            <a:ext cx="206046" cy="339995"/>
            <a:chOff x="2220125" y="238125"/>
            <a:chExt cx="3179725" cy="5238750"/>
          </a:xfrm>
        </p:grpSpPr>
        <p:sp>
          <p:nvSpPr>
            <p:cNvPr id="113" name="Google Shape;113;p15"/>
            <p:cNvSpPr/>
            <p:nvPr/>
          </p:nvSpPr>
          <p:spPr>
            <a:xfrm>
              <a:off x="3184450" y="4251875"/>
              <a:ext cx="1251075" cy="1225000"/>
            </a:xfrm>
            <a:custGeom>
              <a:rect b="b" l="l" r="r" t="t"/>
              <a:pathLst>
                <a:path extrusionOk="0" h="49000" w="50043">
                  <a:moveTo>
                    <a:pt x="19809" y="1"/>
                  </a:moveTo>
                  <a:lnTo>
                    <a:pt x="15639" y="2086"/>
                  </a:lnTo>
                  <a:lnTo>
                    <a:pt x="11469" y="4171"/>
                  </a:lnTo>
                  <a:lnTo>
                    <a:pt x="7298" y="7299"/>
                  </a:lnTo>
                  <a:lnTo>
                    <a:pt x="4171" y="10426"/>
                  </a:lnTo>
                  <a:lnTo>
                    <a:pt x="2086" y="14596"/>
                  </a:lnTo>
                  <a:lnTo>
                    <a:pt x="1043" y="19809"/>
                  </a:lnTo>
                  <a:lnTo>
                    <a:pt x="1" y="23979"/>
                  </a:lnTo>
                  <a:lnTo>
                    <a:pt x="1043" y="29192"/>
                  </a:lnTo>
                  <a:lnTo>
                    <a:pt x="2086" y="34404"/>
                  </a:lnTo>
                  <a:lnTo>
                    <a:pt x="4171" y="38575"/>
                  </a:lnTo>
                  <a:lnTo>
                    <a:pt x="7298" y="41702"/>
                  </a:lnTo>
                  <a:lnTo>
                    <a:pt x="11469" y="44830"/>
                  </a:lnTo>
                  <a:lnTo>
                    <a:pt x="15639" y="46915"/>
                  </a:lnTo>
                  <a:lnTo>
                    <a:pt x="19809" y="47957"/>
                  </a:lnTo>
                  <a:lnTo>
                    <a:pt x="25022" y="49000"/>
                  </a:lnTo>
                  <a:lnTo>
                    <a:pt x="30234" y="47957"/>
                  </a:lnTo>
                  <a:lnTo>
                    <a:pt x="34404" y="46915"/>
                  </a:lnTo>
                  <a:lnTo>
                    <a:pt x="38574" y="44830"/>
                  </a:lnTo>
                  <a:lnTo>
                    <a:pt x="42745" y="41702"/>
                  </a:lnTo>
                  <a:lnTo>
                    <a:pt x="45872" y="38575"/>
                  </a:lnTo>
                  <a:lnTo>
                    <a:pt x="47957" y="34404"/>
                  </a:lnTo>
                  <a:lnTo>
                    <a:pt x="49000" y="29192"/>
                  </a:lnTo>
                  <a:lnTo>
                    <a:pt x="50042" y="23979"/>
                  </a:lnTo>
                  <a:lnTo>
                    <a:pt x="49000" y="19809"/>
                  </a:lnTo>
                  <a:lnTo>
                    <a:pt x="47957" y="14596"/>
                  </a:lnTo>
                  <a:lnTo>
                    <a:pt x="45872" y="10426"/>
                  </a:lnTo>
                  <a:lnTo>
                    <a:pt x="42745" y="7299"/>
                  </a:lnTo>
                  <a:lnTo>
                    <a:pt x="38574" y="4171"/>
                  </a:lnTo>
                  <a:lnTo>
                    <a:pt x="34404" y="2086"/>
                  </a:lnTo>
                  <a:lnTo>
                    <a:pt x="30234" y="1"/>
                  </a:lnTo>
                  <a:close/>
                </a:path>
              </a:pathLst>
            </a:custGeom>
            <a:solidFill>
              <a:srgbClr val="FFC8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2220125" y="238125"/>
              <a:ext cx="3179725" cy="3701025"/>
            </a:xfrm>
            <a:custGeom>
              <a:rect b="b" l="l" r="r" t="t"/>
              <a:pathLst>
                <a:path extrusionOk="0" h="148041" w="127189">
                  <a:moveTo>
                    <a:pt x="57339" y="0"/>
                  </a:moveTo>
                  <a:lnTo>
                    <a:pt x="51084" y="1043"/>
                  </a:lnTo>
                  <a:lnTo>
                    <a:pt x="44829" y="2085"/>
                  </a:lnTo>
                  <a:lnTo>
                    <a:pt x="38574" y="4170"/>
                  </a:lnTo>
                  <a:lnTo>
                    <a:pt x="28148" y="10425"/>
                  </a:lnTo>
                  <a:lnTo>
                    <a:pt x="18766" y="18766"/>
                  </a:lnTo>
                  <a:lnTo>
                    <a:pt x="10425" y="28149"/>
                  </a:lnTo>
                  <a:lnTo>
                    <a:pt x="5213" y="38574"/>
                  </a:lnTo>
                  <a:lnTo>
                    <a:pt x="2085" y="44829"/>
                  </a:lnTo>
                  <a:lnTo>
                    <a:pt x="1043" y="51084"/>
                  </a:lnTo>
                  <a:lnTo>
                    <a:pt x="0" y="57340"/>
                  </a:lnTo>
                  <a:lnTo>
                    <a:pt x="0" y="63595"/>
                  </a:lnTo>
                  <a:lnTo>
                    <a:pt x="0" y="69850"/>
                  </a:lnTo>
                  <a:lnTo>
                    <a:pt x="48999" y="69850"/>
                  </a:lnTo>
                  <a:lnTo>
                    <a:pt x="48999" y="63595"/>
                  </a:lnTo>
                  <a:lnTo>
                    <a:pt x="50042" y="57340"/>
                  </a:lnTo>
                  <a:lnTo>
                    <a:pt x="53169" y="53169"/>
                  </a:lnTo>
                  <a:lnTo>
                    <a:pt x="58382" y="50042"/>
                  </a:lnTo>
                  <a:lnTo>
                    <a:pt x="63595" y="48999"/>
                  </a:lnTo>
                  <a:lnTo>
                    <a:pt x="69850" y="50042"/>
                  </a:lnTo>
                  <a:lnTo>
                    <a:pt x="74020" y="53169"/>
                  </a:lnTo>
                  <a:lnTo>
                    <a:pt x="77147" y="57340"/>
                  </a:lnTo>
                  <a:lnTo>
                    <a:pt x="78190" y="63595"/>
                  </a:lnTo>
                  <a:lnTo>
                    <a:pt x="78190" y="66722"/>
                  </a:lnTo>
                  <a:lnTo>
                    <a:pt x="77147" y="69850"/>
                  </a:lnTo>
                  <a:lnTo>
                    <a:pt x="75062" y="71935"/>
                  </a:lnTo>
                  <a:lnTo>
                    <a:pt x="72977" y="75063"/>
                  </a:lnTo>
                  <a:lnTo>
                    <a:pt x="38574" y="104254"/>
                  </a:lnTo>
                  <a:lnTo>
                    <a:pt x="38574" y="148040"/>
                  </a:lnTo>
                  <a:lnTo>
                    <a:pt x="88615" y="148040"/>
                  </a:lnTo>
                  <a:lnTo>
                    <a:pt x="88615" y="126147"/>
                  </a:lnTo>
                  <a:lnTo>
                    <a:pt x="105296" y="112594"/>
                  </a:lnTo>
                  <a:lnTo>
                    <a:pt x="110508" y="107381"/>
                  </a:lnTo>
                  <a:lnTo>
                    <a:pt x="114679" y="102169"/>
                  </a:lnTo>
                  <a:lnTo>
                    <a:pt x="118849" y="96956"/>
                  </a:lnTo>
                  <a:lnTo>
                    <a:pt x="121976" y="90701"/>
                  </a:lnTo>
                  <a:lnTo>
                    <a:pt x="124061" y="84446"/>
                  </a:lnTo>
                  <a:lnTo>
                    <a:pt x="126146" y="77148"/>
                  </a:lnTo>
                  <a:lnTo>
                    <a:pt x="127189" y="70893"/>
                  </a:lnTo>
                  <a:lnTo>
                    <a:pt x="127189" y="63595"/>
                  </a:lnTo>
                  <a:lnTo>
                    <a:pt x="127189" y="57340"/>
                  </a:lnTo>
                  <a:lnTo>
                    <a:pt x="126146" y="51084"/>
                  </a:lnTo>
                  <a:lnTo>
                    <a:pt x="125104" y="44829"/>
                  </a:lnTo>
                  <a:lnTo>
                    <a:pt x="123019" y="38574"/>
                  </a:lnTo>
                  <a:lnTo>
                    <a:pt x="116764" y="28149"/>
                  </a:lnTo>
                  <a:lnTo>
                    <a:pt x="108423" y="18766"/>
                  </a:lnTo>
                  <a:lnTo>
                    <a:pt x="99041" y="10425"/>
                  </a:lnTo>
                  <a:lnTo>
                    <a:pt x="88615" y="4170"/>
                  </a:lnTo>
                  <a:lnTo>
                    <a:pt x="82360" y="2085"/>
                  </a:lnTo>
                  <a:lnTo>
                    <a:pt x="76105" y="1043"/>
                  </a:lnTo>
                  <a:lnTo>
                    <a:pt x="69850" y="0"/>
                  </a:lnTo>
                  <a:close/>
                </a:path>
              </a:pathLst>
            </a:custGeom>
            <a:solidFill>
              <a:srgbClr val="FFC8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5"/>
          <p:cNvSpPr txBox="1"/>
          <p:nvPr/>
        </p:nvSpPr>
        <p:spPr>
          <a:xfrm>
            <a:off x="1168950" y="1541325"/>
            <a:ext cx="6806100" cy="10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2"/>
                </a:solidFill>
              </a:rPr>
              <a:t>Question Time!</a:t>
            </a:r>
            <a:endParaRPr b="1" sz="48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BLANK_1_1_1_1_1">
    <p:bg>
      <p:bgPr>
        <a:solidFill>
          <a:schemeClr val="dk2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Google Shape;117;p16"/>
          <p:cNvCxnSpPr/>
          <p:nvPr/>
        </p:nvCxnSpPr>
        <p:spPr>
          <a:xfrm>
            <a:off x="8710050" y="4946650"/>
            <a:ext cx="4884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6"/>
          <p:cNvCxnSpPr/>
          <p:nvPr/>
        </p:nvCxnSpPr>
        <p:spPr>
          <a:xfrm>
            <a:off x="-31000" y="69750"/>
            <a:ext cx="681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16"/>
          <p:cNvSpPr txBox="1"/>
          <p:nvPr/>
        </p:nvSpPr>
        <p:spPr>
          <a:xfrm>
            <a:off x="1652625" y="4110725"/>
            <a:ext cx="12687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600" u="none" cap="none" strike="noStrike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rPr>
              <a:t>wso</a:t>
            </a:r>
            <a:r>
              <a:rPr lang="en" sz="16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rPr>
              <a:t>2</a:t>
            </a:r>
            <a:r>
              <a:rPr i="0" lang="en" sz="1600" u="none" cap="none" strike="noStrike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rPr>
              <a:t>.com</a:t>
            </a:r>
            <a:endParaRPr sz="1600">
              <a:solidFill>
                <a:schemeClr val="accent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descr="D:\2017\Slide-deck-2017\in-01.png" id="120" name="Google Shape;120;p1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1365" y="4142659"/>
            <a:ext cx="294300" cy="294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2017\Slide-deck-2017\twitter-01-01.png" id="121" name="Google Shape;121;p16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85961" y="4158572"/>
            <a:ext cx="279900" cy="279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2017\Slide-deck-2017\yt-01.png" id="122" name="Google Shape;122;p16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60421" y="4156568"/>
            <a:ext cx="294300" cy="294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2017\Slide-deck-2017\FB-01.png" id="123" name="Google Shape;123;p16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622477" y="4142659"/>
            <a:ext cx="294300" cy="294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p16"/>
          <p:cNvCxnSpPr/>
          <p:nvPr/>
        </p:nvCxnSpPr>
        <p:spPr>
          <a:xfrm>
            <a:off x="6450" y="3657300"/>
            <a:ext cx="9145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16"/>
          <p:cNvSpPr txBox="1"/>
          <p:nvPr/>
        </p:nvSpPr>
        <p:spPr>
          <a:xfrm>
            <a:off x="1574925" y="1085175"/>
            <a:ext cx="4908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Thanks!</a:t>
            </a:r>
            <a:endParaRPr b="1" sz="60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1707200" y="3403350"/>
            <a:ext cx="546300" cy="546300"/>
          </a:xfrm>
          <a:prstGeom prst="ellipse">
            <a:avLst/>
          </a:prstGeom>
          <a:solidFill>
            <a:srgbClr val="FFC80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7" name="Google Shape;127;p16"/>
          <p:cNvGrpSpPr/>
          <p:nvPr/>
        </p:nvGrpSpPr>
        <p:grpSpPr>
          <a:xfrm>
            <a:off x="1837068" y="3519630"/>
            <a:ext cx="286882" cy="275558"/>
            <a:chOff x="1082975" y="238125"/>
            <a:chExt cx="5454025" cy="5238750"/>
          </a:xfrm>
        </p:grpSpPr>
        <p:sp>
          <p:nvSpPr>
            <p:cNvPr id="128" name="Google Shape;128;p16"/>
            <p:cNvSpPr/>
            <p:nvPr/>
          </p:nvSpPr>
          <p:spPr>
            <a:xfrm>
              <a:off x="1082975" y="2510625"/>
              <a:ext cx="1602725" cy="2966250"/>
            </a:xfrm>
            <a:custGeom>
              <a:rect b="b" l="l" r="r" t="t"/>
              <a:pathLst>
                <a:path extrusionOk="0" h="118650" w="64109">
                  <a:moveTo>
                    <a:pt x="22964" y="1"/>
                  </a:moveTo>
                  <a:lnTo>
                    <a:pt x="18180" y="958"/>
                  </a:lnTo>
                  <a:lnTo>
                    <a:pt x="14353" y="1914"/>
                  </a:lnTo>
                  <a:lnTo>
                    <a:pt x="10525" y="4785"/>
                  </a:lnTo>
                  <a:lnTo>
                    <a:pt x="6698" y="6699"/>
                  </a:lnTo>
                  <a:lnTo>
                    <a:pt x="3827" y="10526"/>
                  </a:lnTo>
                  <a:lnTo>
                    <a:pt x="1914" y="14353"/>
                  </a:lnTo>
                  <a:lnTo>
                    <a:pt x="957" y="18181"/>
                  </a:lnTo>
                  <a:lnTo>
                    <a:pt x="0" y="22965"/>
                  </a:lnTo>
                  <a:lnTo>
                    <a:pt x="0" y="95686"/>
                  </a:lnTo>
                  <a:lnTo>
                    <a:pt x="957" y="100470"/>
                  </a:lnTo>
                  <a:lnTo>
                    <a:pt x="1914" y="105254"/>
                  </a:lnTo>
                  <a:lnTo>
                    <a:pt x="3827" y="109082"/>
                  </a:lnTo>
                  <a:lnTo>
                    <a:pt x="6698" y="111952"/>
                  </a:lnTo>
                  <a:lnTo>
                    <a:pt x="10525" y="114823"/>
                  </a:lnTo>
                  <a:lnTo>
                    <a:pt x="14353" y="116736"/>
                  </a:lnTo>
                  <a:lnTo>
                    <a:pt x="18180" y="118650"/>
                  </a:lnTo>
                  <a:lnTo>
                    <a:pt x="53583" y="118650"/>
                  </a:lnTo>
                  <a:lnTo>
                    <a:pt x="57411" y="117693"/>
                  </a:lnTo>
                  <a:lnTo>
                    <a:pt x="64109" y="113866"/>
                  </a:lnTo>
                  <a:lnTo>
                    <a:pt x="64109" y="1"/>
                  </a:lnTo>
                  <a:close/>
                </a:path>
              </a:pathLst>
            </a:custGeom>
            <a:solidFill>
              <a:srgbClr val="212A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2900975" y="238125"/>
              <a:ext cx="3636025" cy="5023475"/>
            </a:xfrm>
            <a:custGeom>
              <a:rect b="b" l="l" r="r" t="t"/>
              <a:pathLst>
                <a:path extrusionOk="0" h="200939" w="145441">
                  <a:moveTo>
                    <a:pt x="45929" y="0"/>
                  </a:moveTo>
                  <a:lnTo>
                    <a:pt x="39231" y="957"/>
                  </a:lnTo>
                  <a:lnTo>
                    <a:pt x="33490" y="2871"/>
                  </a:lnTo>
                  <a:lnTo>
                    <a:pt x="28706" y="5741"/>
                  </a:lnTo>
                  <a:lnTo>
                    <a:pt x="27749" y="7655"/>
                  </a:lnTo>
                  <a:lnTo>
                    <a:pt x="27749" y="9568"/>
                  </a:lnTo>
                  <a:lnTo>
                    <a:pt x="27749" y="40188"/>
                  </a:lnTo>
                  <a:lnTo>
                    <a:pt x="957" y="96642"/>
                  </a:lnTo>
                  <a:lnTo>
                    <a:pt x="0" y="97599"/>
                  </a:lnTo>
                  <a:lnTo>
                    <a:pt x="0" y="195197"/>
                  </a:lnTo>
                  <a:lnTo>
                    <a:pt x="5741" y="197111"/>
                  </a:lnTo>
                  <a:lnTo>
                    <a:pt x="12439" y="199025"/>
                  </a:lnTo>
                  <a:lnTo>
                    <a:pt x="18180" y="199982"/>
                  </a:lnTo>
                  <a:lnTo>
                    <a:pt x="22965" y="200938"/>
                  </a:lnTo>
                  <a:lnTo>
                    <a:pt x="106210" y="200938"/>
                  </a:lnTo>
                  <a:lnTo>
                    <a:pt x="110038" y="199982"/>
                  </a:lnTo>
                  <a:lnTo>
                    <a:pt x="113865" y="199025"/>
                  </a:lnTo>
                  <a:lnTo>
                    <a:pt x="119606" y="196154"/>
                  </a:lnTo>
                  <a:lnTo>
                    <a:pt x="122477" y="194240"/>
                  </a:lnTo>
                  <a:lnTo>
                    <a:pt x="124390" y="191370"/>
                  </a:lnTo>
                  <a:lnTo>
                    <a:pt x="126304" y="188499"/>
                  </a:lnTo>
                  <a:lnTo>
                    <a:pt x="127261" y="184672"/>
                  </a:lnTo>
                  <a:lnTo>
                    <a:pt x="127261" y="180845"/>
                  </a:lnTo>
                  <a:lnTo>
                    <a:pt x="127261" y="177974"/>
                  </a:lnTo>
                  <a:lnTo>
                    <a:pt x="126304" y="174147"/>
                  </a:lnTo>
                  <a:lnTo>
                    <a:pt x="125347" y="171276"/>
                  </a:lnTo>
                  <a:lnTo>
                    <a:pt x="130131" y="167449"/>
                  </a:lnTo>
                  <a:lnTo>
                    <a:pt x="133959" y="163621"/>
                  </a:lnTo>
                  <a:lnTo>
                    <a:pt x="135873" y="158837"/>
                  </a:lnTo>
                  <a:lnTo>
                    <a:pt x="136829" y="153096"/>
                  </a:lnTo>
                  <a:lnTo>
                    <a:pt x="135873" y="148312"/>
                  </a:lnTo>
                  <a:lnTo>
                    <a:pt x="134916" y="143527"/>
                  </a:lnTo>
                  <a:lnTo>
                    <a:pt x="138743" y="140657"/>
                  </a:lnTo>
                  <a:lnTo>
                    <a:pt x="142570" y="135873"/>
                  </a:lnTo>
                  <a:lnTo>
                    <a:pt x="145441" y="131088"/>
                  </a:lnTo>
                  <a:lnTo>
                    <a:pt x="145441" y="125347"/>
                  </a:lnTo>
                  <a:lnTo>
                    <a:pt x="145441" y="121520"/>
                  </a:lnTo>
                  <a:lnTo>
                    <a:pt x="144484" y="117692"/>
                  </a:lnTo>
                  <a:lnTo>
                    <a:pt x="142570" y="113865"/>
                  </a:lnTo>
                  <a:lnTo>
                    <a:pt x="139700" y="110995"/>
                  </a:lnTo>
                  <a:lnTo>
                    <a:pt x="142570" y="107167"/>
                  </a:lnTo>
                  <a:lnTo>
                    <a:pt x="144484" y="103340"/>
                  </a:lnTo>
                  <a:lnTo>
                    <a:pt x="145441" y="98555"/>
                  </a:lnTo>
                  <a:lnTo>
                    <a:pt x="145441" y="93771"/>
                  </a:lnTo>
                  <a:lnTo>
                    <a:pt x="144484" y="89944"/>
                  </a:lnTo>
                  <a:lnTo>
                    <a:pt x="143527" y="86116"/>
                  </a:lnTo>
                  <a:lnTo>
                    <a:pt x="140657" y="82289"/>
                  </a:lnTo>
                  <a:lnTo>
                    <a:pt x="137786" y="79418"/>
                  </a:lnTo>
                  <a:lnTo>
                    <a:pt x="134916" y="76548"/>
                  </a:lnTo>
                  <a:lnTo>
                    <a:pt x="131088" y="74634"/>
                  </a:lnTo>
                  <a:lnTo>
                    <a:pt x="126304" y="73677"/>
                  </a:lnTo>
                  <a:lnTo>
                    <a:pt x="121520" y="72721"/>
                  </a:lnTo>
                  <a:lnTo>
                    <a:pt x="66023" y="72721"/>
                  </a:lnTo>
                  <a:lnTo>
                    <a:pt x="70807" y="56454"/>
                  </a:lnTo>
                  <a:lnTo>
                    <a:pt x="71764" y="46886"/>
                  </a:lnTo>
                  <a:lnTo>
                    <a:pt x="72721" y="36360"/>
                  </a:lnTo>
                  <a:lnTo>
                    <a:pt x="71764" y="29662"/>
                  </a:lnTo>
                  <a:lnTo>
                    <a:pt x="69850" y="22964"/>
                  </a:lnTo>
                  <a:lnTo>
                    <a:pt x="66980" y="16266"/>
                  </a:lnTo>
                  <a:lnTo>
                    <a:pt x="63152" y="11482"/>
                  </a:lnTo>
                  <a:lnTo>
                    <a:pt x="59325" y="6698"/>
                  </a:lnTo>
                  <a:lnTo>
                    <a:pt x="54541" y="2871"/>
                  </a:lnTo>
                  <a:lnTo>
                    <a:pt x="49756" y="957"/>
                  </a:lnTo>
                  <a:lnTo>
                    <a:pt x="45929" y="0"/>
                  </a:lnTo>
                  <a:close/>
                </a:path>
              </a:pathLst>
            </a:custGeom>
            <a:solidFill>
              <a:srgbClr val="212A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. Main Cover Slide">
  <p:cSld name="BLANK_1_1_2">
    <p:bg>
      <p:bgPr>
        <a:solidFill>
          <a:srgbClr val="FFFFF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/>
          <p:nvPr/>
        </p:nvSpPr>
        <p:spPr>
          <a:xfrm>
            <a:off x="155600" y="4573350"/>
            <a:ext cx="8706300" cy="532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93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17"/>
          <p:cNvCxnSpPr/>
          <p:nvPr/>
        </p:nvCxnSpPr>
        <p:spPr>
          <a:xfrm>
            <a:off x="872325" y="4048650"/>
            <a:ext cx="35481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4" name="Google Shape;134;p17"/>
          <p:cNvSpPr txBox="1"/>
          <p:nvPr>
            <p:ph type="title"/>
          </p:nvPr>
        </p:nvSpPr>
        <p:spPr>
          <a:xfrm>
            <a:off x="872325" y="1901250"/>
            <a:ext cx="61305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rgbClr val="434343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" type="subTitle"/>
          </p:nvPr>
        </p:nvSpPr>
        <p:spPr>
          <a:xfrm>
            <a:off x="872325" y="3349436"/>
            <a:ext cx="3550500" cy="321600"/>
          </a:xfrm>
          <a:prstGeom prst="rect">
            <a:avLst/>
          </a:prstGeom>
          <a:solidFill>
            <a:srgbClr val="FF7300"/>
          </a:solidFill>
          <a:ln>
            <a:noFill/>
          </a:ln>
        </p:spPr>
        <p:txBody>
          <a:bodyPr anchorCtr="0" anchor="ctr" bIns="91425" lIns="45700" spcFirstLastPara="1" rIns="91425" wrap="square" tIns="91425">
            <a:noAutofit/>
          </a:bodyPr>
          <a:lstStyle>
            <a:lvl1pPr lv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000000"/>
                </a:solidFill>
              </a:defRPr>
            </a:lvl2pPr>
            <a:lvl3pPr lvl="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000000"/>
                </a:solidFill>
              </a:defRPr>
            </a:lvl4pPr>
            <a:lvl5pPr lvl="4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000000"/>
                </a:solidFill>
              </a:defRPr>
            </a:lvl5pPr>
            <a:lvl6pPr lvl="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000000"/>
                </a:solidFill>
              </a:defRPr>
            </a:lvl6pPr>
            <a:lvl7pPr lvl="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000000"/>
                </a:solidFill>
              </a:defRPr>
            </a:lvl7pPr>
            <a:lvl8pPr lvl="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000000"/>
                </a:solidFill>
              </a:defRPr>
            </a:lvl8pPr>
            <a:lvl9pPr lvl="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36" name="Google Shape;136;p17"/>
          <p:cNvSpPr txBox="1"/>
          <p:nvPr>
            <p:ph idx="2" type="subTitle"/>
          </p:nvPr>
        </p:nvSpPr>
        <p:spPr>
          <a:xfrm>
            <a:off x="872325" y="3731483"/>
            <a:ext cx="2756400" cy="1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3" type="subTitle"/>
          </p:nvPr>
        </p:nvSpPr>
        <p:spPr>
          <a:xfrm>
            <a:off x="872325" y="4083275"/>
            <a:ext cx="26649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000">
                <a:solidFill>
                  <a:srgbClr val="FF73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000">
                <a:solidFill>
                  <a:srgbClr val="54C3C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54C3C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54C3C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54C3C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54C3C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54C3C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54C3C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54C3C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138" name="Google Shape;13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5799" y="945199"/>
            <a:ext cx="814577" cy="32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030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 Title and intro">
  <p:cSld name="CUSTOM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type="title"/>
          </p:nvPr>
        </p:nvSpPr>
        <p:spPr>
          <a:xfrm>
            <a:off x="324950" y="407200"/>
            <a:ext cx="8167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Roboto Medium"/>
              <a:buNone/>
              <a:defRPr sz="2400">
                <a:solidFill>
                  <a:srgbClr val="B7B7B7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Roboto Medium"/>
              <a:buNone/>
              <a:defRPr sz="2400">
                <a:solidFill>
                  <a:srgbClr val="B7B7B7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Roboto Medium"/>
              <a:buNone/>
              <a:defRPr sz="2400">
                <a:solidFill>
                  <a:srgbClr val="B7B7B7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Roboto Medium"/>
              <a:buNone/>
              <a:defRPr sz="2400">
                <a:solidFill>
                  <a:srgbClr val="B7B7B7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Roboto Medium"/>
              <a:buNone/>
              <a:defRPr sz="2400">
                <a:solidFill>
                  <a:srgbClr val="B7B7B7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Roboto Medium"/>
              <a:buNone/>
              <a:defRPr sz="2400">
                <a:solidFill>
                  <a:srgbClr val="B7B7B7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Roboto Medium"/>
              <a:buNone/>
              <a:defRPr sz="2400">
                <a:solidFill>
                  <a:srgbClr val="B7B7B7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Roboto Medium"/>
              <a:buNone/>
              <a:defRPr sz="2400">
                <a:solidFill>
                  <a:srgbClr val="B7B7B7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141" name="Google Shape;141;p18"/>
          <p:cNvSpPr txBox="1"/>
          <p:nvPr>
            <p:ph idx="1" type="body"/>
          </p:nvPr>
        </p:nvSpPr>
        <p:spPr>
          <a:xfrm>
            <a:off x="362599" y="1034200"/>
            <a:ext cx="7331400" cy="3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600"/>
              <a:buFont typeface="Roboto Light"/>
              <a:buChar char="●"/>
              <a:defRPr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600"/>
              <a:buFont typeface="Roboto Light"/>
              <a:buChar char="○"/>
              <a:defRPr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Roboto Light"/>
              <a:buChar char="■"/>
              <a:defRPr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04800" lvl="3" marL="18288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Roboto Light"/>
              <a:buChar char="●"/>
              <a:defRPr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04800" lvl="4" marL="22860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Roboto Light"/>
              <a:buChar char="○"/>
              <a:defRPr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04800" lvl="5" marL="2743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Roboto Light"/>
              <a:buChar char="■"/>
              <a:defRPr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04800" lvl="6" marL="3200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Roboto Light"/>
              <a:buChar char="●"/>
              <a:defRPr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04800" lvl="7" marL="3657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Roboto Light"/>
              <a:buChar char="○"/>
              <a:defRPr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04800" lvl="8" marL="41148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Roboto Light"/>
              <a:buChar char="■"/>
              <a:defRPr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Presenter Slide">
  <p:cSld name="TITLE_2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3"/>
          <p:cNvCxnSpPr/>
          <p:nvPr/>
        </p:nvCxnSpPr>
        <p:spPr>
          <a:xfrm>
            <a:off x="-31000" y="69750"/>
            <a:ext cx="681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" name="Google Shape;20;p3"/>
          <p:cNvCxnSpPr/>
          <p:nvPr/>
        </p:nvCxnSpPr>
        <p:spPr>
          <a:xfrm>
            <a:off x="8710050" y="4946650"/>
            <a:ext cx="4884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" name="Google Shape;21;p3"/>
          <p:cNvCxnSpPr/>
          <p:nvPr/>
        </p:nvCxnSpPr>
        <p:spPr>
          <a:xfrm>
            <a:off x="0" y="1581150"/>
            <a:ext cx="23973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Google Shape;22;p3"/>
          <p:cNvSpPr txBox="1"/>
          <p:nvPr/>
        </p:nvSpPr>
        <p:spPr>
          <a:xfrm>
            <a:off x="2358400" y="968950"/>
            <a:ext cx="4908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Hello!</a:t>
            </a:r>
            <a:endParaRPr b="1" sz="60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" name="Google Shape;23;p3"/>
          <p:cNvCxnSpPr/>
          <p:nvPr/>
        </p:nvCxnSpPr>
        <p:spPr>
          <a:xfrm>
            <a:off x="4634150" y="1581150"/>
            <a:ext cx="45516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" name="Google Shape;24;p3"/>
          <p:cNvSpPr txBox="1"/>
          <p:nvPr>
            <p:ph type="title"/>
          </p:nvPr>
        </p:nvSpPr>
        <p:spPr>
          <a:xfrm>
            <a:off x="2397300" y="2416775"/>
            <a:ext cx="6186300" cy="5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  <a:highlight>
                  <a:schemeClr val="accent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800"/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2397300" y="2994225"/>
            <a:ext cx="5065800" cy="2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  <a:highlight>
                  <a:schemeClr val="accent2"/>
                </a:highlight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Presenters Slide">
  <p:cSld name="TITLE_2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4"/>
          <p:cNvCxnSpPr/>
          <p:nvPr/>
        </p:nvCxnSpPr>
        <p:spPr>
          <a:xfrm>
            <a:off x="-31000" y="69750"/>
            <a:ext cx="681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" name="Google Shape;28;p4"/>
          <p:cNvCxnSpPr/>
          <p:nvPr/>
        </p:nvCxnSpPr>
        <p:spPr>
          <a:xfrm>
            <a:off x="8710050" y="4946650"/>
            <a:ext cx="4884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" name="Google Shape;29;p4"/>
          <p:cNvCxnSpPr/>
          <p:nvPr/>
        </p:nvCxnSpPr>
        <p:spPr>
          <a:xfrm>
            <a:off x="-7650" y="1504950"/>
            <a:ext cx="8811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Google Shape;30;p4"/>
          <p:cNvSpPr txBox="1"/>
          <p:nvPr/>
        </p:nvSpPr>
        <p:spPr>
          <a:xfrm>
            <a:off x="861525" y="892750"/>
            <a:ext cx="4908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Hello!</a:t>
            </a:r>
            <a:endParaRPr b="1" sz="60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" name="Google Shape;31;p4"/>
          <p:cNvCxnSpPr/>
          <p:nvPr/>
        </p:nvCxnSpPr>
        <p:spPr>
          <a:xfrm>
            <a:off x="3101475" y="1504950"/>
            <a:ext cx="60843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Google Shape;32;p4"/>
          <p:cNvSpPr txBox="1"/>
          <p:nvPr>
            <p:ph type="title"/>
          </p:nvPr>
        </p:nvSpPr>
        <p:spPr>
          <a:xfrm>
            <a:off x="2092500" y="2233425"/>
            <a:ext cx="6186300" cy="5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800"/>
            </a:lvl9pPr>
          </a:lstStyle>
          <a:p/>
        </p:txBody>
      </p:sp>
      <p:sp>
        <p:nvSpPr>
          <p:cNvPr id="33" name="Google Shape;33;p4"/>
          <p:cNvSpPr txBox="1"/>
          <p:nvPr>
            <p:ph idx="1" type="subTitle"/>
          </p:nvPr>
        </p:nvSpPr>
        <p:spPr>
          <a:xfrm>
            <a:off x="2092500" y="2696475"/>
            <a:ext cx="5065800" cy="2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highlight>
                  <a:schemeClr val="accent2"/>
                </a:highlight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2" type="title"/>
          </p:nvPr>
        </p:nvSpPr>
        <p:spPr>
          <a:xfrm>
            <a:off x="2092500" y="3559500"/>
            <a:ext cx="6186300" cy="5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800"/>
            </a:lvl9pPr>
          </a:lstStyle>
          <a:p/>
        </p:txBody>
      </p:sp>
      <p:sp>
        <p:nvSpPr>
          <p:cNvPr id="35" name="Google Shape;35;p4"/>
          <p:cNvSpPr txBox="1"/>
          <p:nvPr>
            <p:ph idx="3" type="subTitle"/>
          </p:nvPr>
        </p:nvSpPr>
        <p:spPr>
          <a:xfrm>
            <a:off x="2092500" y="4022550"/>
            <a:ext cx="5065800" cy="2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highlight>
                  <a:schemeClr val="accent2"/>
                </a:highlight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">
  <p:cSld name="TITLE_1">
    <p:bg>
      <p:bgPr>
        <a:solidFill>
          <a:schemeClr val="l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5"/>
          <p:cNvCxnSpPr/>
          <p:nvPr/>
        </p:nvCxnSpPr>
        <p:spPr>
          <a:xfrm>
            <a:off x="-31000" y="69750"/>
            <a:ext cx="681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" name="Google Shape;38;p5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5"/>
          <p:cNvSpPr txBox="1"/>
          <p:nvPr>
            <p:ph type="ctrTitle"/>
          </p:nvPr>
        </p:nvSpPr>
        <p:spPr>
          <a:xfrm>
            <a:off x="996625" y="2003900"/>
            <a:ext cx="7088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40" name="Google Shape;40;p5"/>
          <p:cNvSpPr/>
          <p:nvPr/>
        </p:nvSpPr>
        <p:spPr>
          <a:xfrm>
            <a:off x="1141900" y="3403350"/>
            <a:ext cx="546300" cy="546300"/>
          </a:xfrm>
          <a:prstGeom prst="ellipse">
            <a:avLst/>
          </a:prstGeom>
          <a:solidFill>
            <a:srgbClr val="FFC80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5"/>
          <p:cNvSpPr/>
          <p:nvPr/>
        </p:nvSpPr>
        <p:spPr>
          <a:xfrm rot="5400000">
            <a:off x="1301958" y="3578701"/>
            <a:ext cx="226200" cy="1956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5"/>
          <p:cNvCxnSpPr/>
          <p:nvPr/>
        </p:nvCxnSpPr>
        <p:spPr>
          <a:xfrm>
            <a:off x="1512850" y="3565650"/>
            <a:ext cx="0" cy="221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s">
  <p:cSld name="TITLE_1_1">
    <p:bg>
      <p:bgPr>
        <a:solidFill>
          <a:schemeClr val="accent2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idx="1" type="subTitle"/>
          </p:nvPr>
        </p:nvSpPr>
        <p:spPr>
          <a:xfrm>
            <a:off x="1168950" y="1007925"/>
            <a:ext cx="6806100" cy="22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  <a:defRPr b="1" sz="2800"/>
            </a:lvl1pPr>
            <a:lvl2pPr lvl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  <a:defRPr b="1" sz="2800"/>
            </a:lvl2pPr>
            <a:lvl3pPr lvl="2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  <a:defRPr b="1" sz="2800"/>
            </a:lvl3pPr>
            <a:lvl4pPr lvl="3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  <a:defRPr b="1" sz="2800"/>
            </a:lvl4pPr>
            <a:lvl5pPr lvl="4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  <a:defRPr b="1" sz="2800"/>
            </a:lvl5pPr>
            <a:lvl6pPr lvl="5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  <a:defRPr b="1" sz="2800"/>
            </a:lvl6pPr>
            <a:lvl7pPr lvl="6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  <a:defRPr b="1" sz="2800"/>
            </a:lvl7pPr>
            <a:lvl8pPr lvl="7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  <a:defRPr b="1" sz="2800"/>
            </a:lvl8pPr>
            <a:lvl9pPr lvl="8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  <a:defRPr b="1" sz="2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aragraph" type="tx">
  <p:cSld name="TITLE_AND_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Google Shape;46;p7"/>
          <p:cNvCxnSpPr/>
          <p:nvPr/>
        </p:nvCxnSpPr>
        <p:spPr>
          <a:xfrm>
            <a:off x="-31000" y="69750"/>
            <a:ext cx="681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Google Shape;47;p7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717750" y="1083075"/>
            <a:ext cx="77085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Char char="⦿"/>
              <a:defRPr>
                <a:solidFill>
                  <a:schemeClr val="dk2"/>
                </a:solidFill>
              </a:defRPr>
            </a:lvl2pPr>
            <a:lvl3pPr indent="-311150" lvl="2" marL="13716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300"/>
              <a:buChar char="⦾"/>
              <a:defRPr sz="1300">
                <a:solidFill>
                  <a:schemeClr val="dk2"/>
                </a:solidFill>
              </a:defRPr>
            </a:lvl3pPr>
            <a:lvl4pPr indent="-298450" lvl="3" marL="18288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Char char="⧁"/>
              <a:defRPr sz="1100">
                <a:solidFill>
                  <a:schemeClr val="dk2"/>
                </a:solidFill>
              </a:defRPr>
            </a:lvl4pPr>
            <a:lvl5pPr indent="-292100" lvl="4" marL="22860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⊙"/>
              <a:defRPr sz="1000">
                <a:solidFill>
                  <a:schemeClr val="dk2"/>
                </a:solidFill>
              </a:defRPr>
            </a:lvl5pPr>
            <a:lvl6pPr indent="-285750" lvl="5" marL="27432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Char char="⊙"/>
              <a:defRPr sz="900">
                <a:solidFill>
                  <a:schemeClr val="dk2"/>
                </a:solidFill>
              </a:defRPr>
            </a:lvl6pPr>
            <a:lvl7pPr indent="-279400" lvl="6" marL="32004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Char char="⊚"/>
              <a:defRPr sz="800">
                <a:solidFill>
                  <a:schemeClr val="dk2"/>
                </a:solidFill>
              </a:defRPr>
            </a:lvl7pPr>
            <a:lvl8pPr indent="-273050" lvl="7" marL="36576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700"/>
              <a:buChar char="⊙"/>
              <a:defRPr sz="700">
                <a:solidFill>
                  <a:schemeClr val="dk2"/>
                </a:solidFill>
              </a:defRPr>
            </a:lvl8pPr>
            <a:lvl9pPr indent="-266700" lvl="8" marL="41148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Char char="⊙"/>
              <a:defRPr sz="6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49" name="Google Shape;49;p7"/>
          <p:cNvCxnSpPr/>
          <p:nvPr/>
        </p:nvCxnSpPr>
        <p:spPr>
          <a:xfrm>
            <a:off x="8663800" y="4962200"/>
            <a:ext cx="5133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" name="Google Shape;50;p7"/>
          <p:cNvSpPr/>
          <p:nvPr/>
        </p:nvSpPr>
        <p:spPr>
          <a:xfrm>
            <a:off x="8812922" y="4862625"/>
            <a:ext cx="199200" cy="19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71153" y="4859000"/>
            <a:ext cx="207406" cy="206407"/>
          </a:xfrm>
          <a:custGeom>
            <a:rect b="b" l="l" r="r" t="t"/>
            <a:pathLst>
              <a:path extrusionOk="0" h="209550" w="210564">
                <a:moveTo>
                  <a:pt x="105536" y="19281"/>
                </a:moveTo>
                <a:lnTo>
                  <a:pt x="111117" y="19788"/>
                </a:lnTo>
                <a:lnTo>
                  <a:pt x="116698" y="20295"/>
                </a:lnTo>
                <a:lnTo>
                  <a:pt x="121772" y="21310"/>
                </a:lnTo>
                <a:lnTo>
                  <a:pt x="127353" y="22325"/>
                </a:lnTo>
                <a:lnTo>
                  <a:pt x="132427" y="23847"/>
                </a:lnTo>
                <a:lnTo>
                  <a:pt x="137501" y="25877"/>
                </a:lnTo>
                <a:lnTo>
                  <a:pt x="142575" y="28414"/>
                </a:lnTo>
                <a:lnTo>
                  <a:pt x="147648" y="30950"/>
                </a:lnTo>
                <a:lnTo>
                  <a:pt x="152722" y="33995"/>
                </a:lnTo>
                <a:lnTo>
                  <a:pt x="157289" y="37039"/>
                </a:lnTo>
                <a:lnTo>
                  <a:pt x="161348" y="40591"/>
                </a:lnTo>
                <a:lnTo>
                  <a:pt x="165407" y="44650"/>
                </a:lnTo>
                <a:lnTo>
                  <a:pt x="169466" y="48202"/>
                </a:lnTo>
                <a:lnTo>
                  <a:pt x="173018" y="52768"/>
                </a:lnTo>
                <a:lnTo>
                  <a:pt x="176062" y="57335"/>
                </a:lnTo>
                <a:lnTo>
                  <a:pt x="179106" y="61901"/>
                </a:lnTo>
                <a:lnTo>
                  <a:pt x="183165" y="70019"/>
                </a:lnTo>
                <a:lnTo>
                  <a:pt x="186210" y="79152"/>
                </a:lnTo>
                <a:lnTo>
                  <a:pt x="188747" y="88285"/>
                </a:lnTo>
                <a:lnTo>
                  <a:pt x="189761" y="97925"/>
                </a:lnTo>
                <a:lnTo>
                  <a:pt x="158811" y="98433"/>
                </a:lnTo>
                <a:lnTo>
                  <a:pt x="143589" y="125831"/>
                </a:lnTo>
                <a:lnTo>
                  <a:pt x="105536" y="32980"/>
                </a:lnTo>
                <a:lnTo>
                  <a:pt x="71541" y="109088"/>
                </a:lnTo>
                <a:lnTo>
                  <a:pt x="21310" y="109088"/>
                </a:lnTo>
                <a:lnTo>
                  <a:pt x="20803" y="105536"/>
                </a:lnTo>
                <a:lnTo>
                  <a:pt x="21310" y="99955"/>
                </a:lnTo>
                <a:lnTo>
                  <a:pt x="21817" y="93866"/>
                </a:lnTo>
                <a:lnTo>
                  <a:pt x="22325" y="88285"/>
                </a:lnTo>
                <a:lnTo>
                  <a:pt x="23847" y="82704"/>
                </a:lnTo>
                <a:lnTo>
                  <a:pt x="25369" y="77630"/>
                </a:lnTo>
                <a:lnTo>
                  <a:pt x="27399" y="72049"/>
                </a:lnTo>
                <a:lnTo>
                  <a:pt x="29428" y="66975"/>
                </a:lnTo>
                <a:lnTo>
                  <a:pt x="31965" y="62408"/>
                </a:lnTo>
                <a:lnTo>
                  <a:pt x="35009" y="57335"/>
                </a:lnTo>
                <a:lnTo>
                  <a:pt x="38054" y="52768"/>
                </a:lnTo>
                <a:lnTo>
                  <a:pt x="41605" y="48709"/>
                </a:lnTo>
                <a:lnTo>
                  <a:pt x="45664" y="44650"/>
                </a:lnTo>
                <a:lnTo>
                  <a:pt x="49216" y="40591"/>
                </a:lnTo>
                <a:lnTo>
                  <a:pt x="53783" y="37546"/>
                </a:lnTo>
                <a:lnTo>
                  <a:pt x="58349" y="33995"/>
                </a:lnTo>
                <a:lnTo>
                  <a:pt x="62916" y="30950"/>
                </a:lnTo>
                <a:lnTo>
                  <a:pt x="67989" y="28414"/>
                </a:lnTo>
                <a:lnTo>
                  <a:pt x="73063" y="25877"/>
                </a:lnTo>
                <a:lnTo>
                  <a:pt x="78137" y="23847"/>
                </a:lnTo>
                <a:lnTo>
                  <a:pt x="83718" y="22325"/>
                </a:lnTo>
                <a:lnTo>
                  <a:pt x="88792" y="21310"/>
                </a:lnTo>
                <a:lnTo>
                  <a:pt x="93866" y="20295"/>
                </a:lnTo>
                <a:lnTo>
                  <a:pt x="99447" y="19788"/>
                </a:lnTo>
                <a:lnTo>
                  <a:pt x="105028" y="19281"/>
                </a:lnTo>
                <a:close/>
                <a:moveTo>
                  <a:pt x="105028" y="63931"/>
                </a:moveTo>
                <a:lnTo>
                  <a:pt x="142067" y="154245"/>
                </a:lnTo>
                <a:lnTo>
                  <a:pt x="166422" y="110610"/>
                </a:lnTo>
                <a:lnTo>
                  <a:pt x="189761" y="110610"/>
                </a:lnTo>
                <a:lnTo>
                  <a:pt x="188747" y="120758"/>
                </a:lnTo>
                <a:lnTo>
                  <a:pt x="186717" y="130398"/>
                </a:lnTo>
                <a:lnTo>
                  <a:pt x="183165" y="139531"/>
                </a:lnTo>
                <a:lnTo>
                  <a:pt x="179106" y="148156"/>
                </a:lnTo>
                <a:lnTo>
                  <a:pt x="176062" y="153230"/>
                </a:lnTo>
                <a:lnTo>
                  <a:pt x="173018" y="157289"/>
                </a:lnTo>
                <a:lnTo>
                  <a:pt x="169466" y="161856"/>
                </a:lnTo>
                <a:lnTo>
                  <a:pt x="165407" y="165915"/>
                </a:lnTo>
                <a:lnTo>
                  <a:pt x="161855" y="169467"/>
                </a:lnTo>
                <a:lnTo>
                  <a:pt x="157289" y="173018"/>
                </a:lnTo>
                <a:lnTo>
                  <a:pt x="152722" y="176063"/>
                </a:lnTo>
                <a:lnTo>
                  <a:pt x="148156" y="179107"/>
                </a:lnTo>
                <a:lnTo>
                  <a:pt x="143082" y="181644"/>
                </a:lnTo>
                <a:lnTo>
                  <a:pt x="138008" y="184181"/>
                </a:lnTo>
                <a:lnTo>
                  <a:pt x="132934" y="185703"/>
                </a:lnTo>
                <a:lnTo>
                  <a:pt x="127861" y="187732"/>
                </a:lnTo>
                <a:lnTo>
                  <a:pt x="122279" y="188747"/>
                </a:lnTo>
                <a:lnTo>
                  <a:pt x="116698" y="189762"/>
                </a:lnTo>
                <a:lnTo>
                  <a:pt x="111117" y="190269"/>
                </a:lnTo>
                <a:lnTo>
                  <a:pt x="105028" y="190269"/>
                </a:lnTo>
                <a:lnTo>
                  <a:pt x="96403" y="189762"/>
                </a:lnTo>
                <a:lnTo>
                  <a:pt x="88285" y="188747"/>
                </a:lnTo>
                <a:lnTo>
                  <a:pt x="80167" y="186718"/>
                </a:lnTo>
                <a:lnTo>
                  <a:pt x="73063" y="184181"/>
                </a:lnTo>
                <a:lnTo>
                  <a:pt x="65452" y="180629"/>
                </a:lnTo>
                <a:lnTo>
                  <a:pt x="58349" y="176570"/>
                </a:lnTo>
                <a:lnTo>
                  <a:pt x="51753" y="171496"/>
                </a:lnTo>
                <a:lnTo>
                  <a:pt x="45664" y="165915"/>
                </a:lnTo>
                <a:lnTo>
                  <a:pt x="41098" y="160841"/>
                </a:lnTo>
                <a:lnTo>
                  <a:pt x="37039" y="155767"/>
                </a:lnTo>
                <a:lnTo>
                  <a:pt x="33487" y="150693"/>
                </a:lnTo>
                <a:lnTo>
                  <a:pt x="30443" y="145112"/>
                </a:lnTo>
                <a:lnTo>
                  <a:pt x="27399" y="139531"/>
                </a:lnTo>
                <a:lnTo>
                  <a:pt x="25369" y="133950"/>
                </a:lnTo>
                <a:lnTo>
                  <a:pt x="23847" y="127861"/>
                </a:lnTo>
                <a:lnTo>
                  <a:pt x="22325" y="121265"/>
                </a:lnTo>
                <a:lnTo>
                  <a:pt x="79152" y="121265"/>
                </a:lnTo>
                <a:lnTo>
                  <a:pt x="105028" y="63931"/>
                </a:lnTo>
                <a:close/>
                <a:moveTo>
                  <a:pt x="97418" y="0"/>
                </a:moveTo>
                <a:lnTo>
                  <a:pt x="90314" y="1015"/>
                </a:lnTo>
                <a:lnTo>
                  <a:pt x="83718" y="2030"/>
                </a:lnTo>
                <a:lnTo>
                  <a:pt x="77122" y="3552"/>
                </a:lnTo>
                <a:lnTo>
                  <a:pt x="70526" y="5581"/>
                </a:lnTo>
                <a:lnTo>
                  <a:pt x="64438" y="7611"/>
                </a:lnTo>
                <a:lnTo>
                  <a:pt x="58349" y="10655"/>
                </a:lnTo>
                <a:lnTo>
                  <a:pt x="52260" y="13699"/>
                </a:lnTo>
                <a:lnTo>
                  <a:pt x="46172" y="17758"/>
                </a:lnTo>
                <a:lnTo>
                  <a:pt x="40591" y="21310"/>
                </a:lnTo>
                <a:lnTo>
                  <a:pt x="35517" y="25877"/>
                </a:lnTo>
                <a:lnTo>
                  <a:pt x="30443" y="30443"/>
                </a:lnTo>
                <a:lnTo>
                  <a:pt x="25877" y="35517"/>
                </a:lnTo>
                <a:lnTo>
                  <a:pt x="21817" y="40591"/>
                </a:lnTo>
                <a:lnTo>
                  <a:pt x="17758" y="46172"/>
                </a:lnTo>
                <a:lnTo>
                  <a:pt x="14207" y="52261"/>
                </a:lnTo>
                <a:lnTo>
                  <a:pt x="10655" y="58349"/>
                </a:lnTo>
                <a:lnTo>
                  <a:pt x="8118" y="64945"/>
                </a:lnTo>
                <a:lnTo>
                  <a:pt x="5581" y="71541"/>
                </a:lnTo>
                <a:lnTo>
                  <a:pt x="3552" y="78137"/>
                </a:lnTo>
                <a:lnTo>
                  <a:pt x="2030" y="84733"/>
                </a:lnTo>
                <a:lnTo>
                  <a:pt x="1015" y="91837"/>
                </a:lnTo>
                <a:lnTo>
                  <a:pt x="507" y="98433"/>
                </a:lnTo>
                <a:lnTo>
                  <a:pt x="0" y="105536"/>
                </a:lnTo>
                <a:lnTo>
                  <a:pt x="507" y="116191"/>
                </a:lnTo>
                <a:lnTo>
                  <a:pt x="2030" y="126339"/>
                </a:lnTo>
                <a:lnTo>
                  <a:pt x="4566" y="136487"/>
                </a:lnTo>
                <a:lnTo>
                  <a:pt x="7611" y="145619"/>
                </a:lnTo>
                <a:lnTo>
                  <a:pt x="12177" y="154752"/>
                </a:lnTo>
                <a:lnTo>
                  <a:pt x="17251" y="163378"/>
                </a:lnTo>
                <a:lnTo>
                  <a:pt x="23847" y="171496"/>
                </a:lnTo>
                <a:lnTo>
                  <a:pt x="30950" y="179614"/>
                </a:lnTo>
                <a:lnTo>
                  <a:pt x="38561" y="186718"/>
                </a:lnTo>
                <a:lnTo>
                  <a:pt x="46679" y="192806"/>
                </a:lnTo>
                <a:lnTo>
                  <a:pt x="55812" y="197880"/>
                </a:lnTo>
                <a:lnTo>
                  <a:pt x="64945" y="201939"/>
                </a:lnTo>
                <a:lnTo>
                  <a:pt x="74078" y="205491"/>
                </a:lnTo>
                <a:lnTo>
                  <a:pt x="84226" y="208028"/>
                </a:lnTo>
                <a:lnTo>
                  <a:pt x="94881" y="209043"/>
                </a:lnTo>
                <a:lnTo>
                  <a:pt x="105536" y="209550"/>
                </a:lnTo>
                <a:lnTo>
                  <a:pt x="116698" y="209043"/>
                </a:lnTo>
                <a:lnTo>
                  <a:pt x="126846" y="208028"/>
                </a:lnTo>
                <a:lnTo>
                  <a:pt x="136993" y="205491"/>
                </a:lnTo>
                <a:lnTo>
                  <a:pt x="146126" y="201939"/>
                </a:lnTo>
                <a:lnTo>
                  <a:pt x="155259" y="197880"/>
                </a:lnTo>
                <a:lnTo>
                  <a:pt x="163885" y="192806"/>
                </a:lnTo>
                <a:lnTo>
                  <a:pt x="172510" y="186210"/>
                </a:lnTo>
                <a:lnTo>
                  <a:pt x="180121" y="179107"/>
                </a:lnTo>
                <a:lnTo>
                  <a:pt x="187224" y="171496"/>
                </a:lnTo>
                <a:lnTo>
                  <a:pt x="193313" y="162871"/>
                </a:lnTo>
                <a:lnTo>
                  <a:pt x="198894" y="154245"/>
                </a:lnTo>
                <a:lnTo>
                  <a:pt x="202953" y="145112"/>
                </a:lnTo>
                <a:lnTo>
                  <a:pt x="206505" y="135979"/>
                </a:lnTo>
                <a:lnTo>
                  <a:pt x="208534" y="125831"/>
                </a:lnTo>
                <a:lnTo>
                  <a:pt x="210057" y="115684"/>
                </a:lnTo>
                <a:lnTo>
                  <a:pt x="210564" y="105029"/>
                </a:lnTo>
                <a:lnTo>
                  <a:pt x="210057" y="93866"/>
                </a:lnTo>
                <a:lnTo>
                  <a:pt x="208534" y="83719"/>
                </a:lnTo>
                <a:lnTo>
                  <a:pt x="206505" y="73571"/>
                </a:lnTo>
                <a:lnTo>
                  <a:pt x="202953" y="63931"/>
                </a:lnTo>
                <a:lnTo>
                  <a:pt x="198894" y="54798"/>
                </a:lnTo>
                <a:lnTo>
                  <a:pt x="193313" y="46172"/>
                </a:lnTo>
                <a:lnTo>
                  <a:pt x="187224" y="38054"/>
                </a:lnTo>
                <a:lnTo>
                  <a:pt x="180121" y="30443"/>
                </a:lnTo>
                <a:lnTo>
                  <a:pt x="172510" y="23340"/>
                </a:lnTo>
                <a:lnTo>
                  <a:pt x="163885" y="17251"/>
                </a:lnTo>
                <a:lnTo>
                  <a:pt x="155259" y="12177"/>
                </a:lnTo>
                <a:lnTo>
                  <a:pt x="146126" y="7611"/>
                </a:lnTo>
                <a:lnTo>
                  <a:pt x="136993" y="4566"/>
                </a:lnTo>
                <a:lnTo>
                  <a:pt x="126846" y="2030"/>
                </a:lnTo>
                <a:lnTo>
                  <a:pt x="116191" y="507"/>
                </a:lnTo>
                <a:lnTo>
                  <a:pt x="105536" y="0"/>
                </a:lnTo>
                <a:close/>
              </a:path>
            </a:pathLst>
          </a:custGeom>
          <a:solidFill>
            <a:srgbClr val="D7E2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8"/>
          <p:cNvCxnSpPr/>
          <p:nvPr/>
        </p:nvCxnSpPr>
        <p:spPr>
          <a:xfrm>
            <a:off x="-31000" y="69750"/>
            <a:ext cx="681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4635900" y="1083075"/>
            <a:ext cx="37548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Char char="⦿"/>
              <a:defRPr>
                <a:solidFill>
                  <a:schemeClr val="dk2"/>
                </a:solidFill>
              </a:defRPr>
            </a:lvl2pPr>
            <a:lvl3pPr indent="-311150" lvl="2" marL="13716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300"/>
              <a:buChar char="⦾"/>
              <a:defRPr sz="1300">
                <a:solidFill>
                  <a:schemeClr val="dk2"/>
                </a:solidFill>
              </a:defRPr>
            </a:lvl3pPr>
            <a:lvl4pPr indent="-298450" lvl="3" marL="18288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Char char="⧁"/>
              <a:defRPr sz="1100">
                <a:solidFill>
                  <a:schemeClr val="dk2"/>
                </a:solidFill>
              </a:defRPr>
            </a:lvl4pPr>
            <a:lvl5pPr indent="-292100" lvl="4" marL="22860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⊙"/>
              <a:defRPr sz="1000">
                <a:solidFill>
                  <a:schemeClr val="dk2"/>
                </a:solidFill>
              </a:defRPr>
            </a:lvl5pPr>
            <a:lvl6pPr indent="-285750" lvl="5" marL="27432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Char char="⊙"/>
              <a:defRPr sz="900">
                <a:solidFill>
                  <a:schemeClr val="dk2"/>
                </a:solidFill>
              </a:defRPr>
            </a:lvl6pPr>
            <a:lvl7pPr indent="-279400" lvl="6" marL="32004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Char char="⊚"/>
              <a:defRPr sz="800">
                <a:solidFill>
                  <a:schemeClr val="dk2"/>
                </a:solidFill>
              </a:defRPr>
            </a:lvl7pPr>
            <a:lvl8pPr indent="-273050" lvl="7" marL="36576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700"/>
              <a:buChar char="⊙"/>
              <a:defRPr sz="700">
                <a:solidFill>
                  <a:schemeClr val="dk2"/>
                </a:solidFill>
              </a:defRPr>
            </a:lvl8pPr>
            <a:lvl9pPr indent="-266700" lvl="8" marL="41148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Char char="⊙"/>
              <a:defRPr sz="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717750" y="1083075"/>
            <a:ext cx="35802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Char char="⦿"/>
              <a:defRPr>
                <a:solidFill>
                  <a:schemeClr val="dk2"/>
                </a:solidFill>
              </a:defRPr>
            </a:lvl2pPr>
            <a:lvl3pPr indent="-311150" lvl="2" marL="13716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300"/>
              <a:buChar char="⦾"/>
              <a:defRPr sz="1300">
                <a:solidFill>
                  <a:schemeClr val="dk2"/>
                </a:solidFill>
              </a:defRPr>
            </a:lvl3pPr>
            <a:lvl4pPr indent="-298450" lvl="3" marL="18288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Char char="⧁"/>
              <a:defRPr sz="1100">
                <a:solidFill>
                  <a:schemeClr val="dk2"/>
                </a:solidFill>
              </a:defRPr>
            </a:lvl4pPr>
            <a:lvl5pPr indent="-292100" lvl="4" marL="22860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⊙"/>
              <a:defRPr sz="1000">
                <a:solidFill>
                  <a:schemeClr val="dk2"/>
                </a:solidFill>
              </a:defRPr>
            </a:lvl5pPr>
            <a:lvl6pPr indent="-285750" lvl="5" marL="27432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Char char="⊙"/>
              <a:defRPr sz="900">
                <a:solidFill>
                  <a:schemeClr val="dk2"/>
                </a:solidFill>
              </a:defRPr>
            </a:lvl6pPr>
            <a:lvl7pPr indent="-279400" lvl="6" marL="32004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Char char="⊚"/>
              <a:defRPr sz="800">
                <a:solidFill>
                  <a:schemeClr val="dk2"/>
                </a:solidFill>
              </a:defRPr>
            </a:lvl7pPr>
            <a:lvl8pPr indent="-273050" lvl="7" marL="36576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700"/>
              <a:buChar char="⊙"/>
              <a:defRPr sz="700">
                <a:solidFill>
                  <a:schemeClr val="dk2"/>
                </a:solidFill>
              </a:defRPr>
            </a:lvl8pPr>
            <a:lvl9pPr indent="-266700" lvl="8" marL="41148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Char char="⊙"/>
              <a:defRPr sz="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9pPr>
          </a:lstStyle>
          <a:p/>
        </p:txBody>
      </p:sp>
      <p:sp>
        <p:nvSpPr>
          <p:cNvPr id="58" name="Google Shape;58;p8"/>
          <p:cNvSpPr/>
          <p:nvPr/>
        </p:nvSpPr>
        <p:spPr>
          <a:xfrm>
            <a:off x="71153" y="4859000"/>
            <a:ext cx="207406" cy="206407"/>
          </a:xfrm>
          <a:custGeom>
            <a:rect b="b" l="l" r="r" t="t"/>
            <a:pathLst>
              <a:path extrusionOk="0" h="209550" w="210564">
                <a:moveTo>
                  <a:pt x="105536" y="19281"/>
                </a:moveTo>
                <a:lnTo>
                  <a:pt x="111117" y="19788"/>
                </a:lnTo>
                <a:lnTo>
                  <a:pt x="116698" y="20295"/>
                </a:lnTo>
                <a:lnTo>
                  <a:pt x="121772" y="21310"/>
                </a:lnTo>
                <a:lnTo>
                  <a:pt x="127353" y="22325"/>
                </a:lnTo>
                <a:lnTo>
                  <a:pt x="132427" y="23847"/>
                </a:lnTo>
                <a:lnTo>
                  <a:pt x="137501" y="25877"/>
                </a:lnTo>
                <a:lnTo>
                  <a:pt x="142575" y="28414"/>
                </a:lnTo>
                <a:lnTo>
                  <a:pt x="147648" y="30950"/>
                </a:lnTo>
                <a:lnTo>
                  <a:pt x="152722" y="33995"/>
                </a:lnTo>
                <a:lnTo>
                  <a:pt x="157289" y="37039"/>
                </a:lnTo>
                <a:lnTo>
                  <a:pt x="161348" y="40591"/>
                </a:lnTo>
                <a:lnTo>
                  <a:pt x="165407" y="44650"/>
                </a:lnTo>
                <a:lnTo>
                  <a:pt x="169466" y="48202"/>
                </a:lnTo>
                <a:lnTo>
                  <a:pt x="173018" y="52768"/>
                </a:lnTo>
                <a:lnTo>
                  <a:pt x="176062" y="57335"/>
                </a:lnTo>
                <a:lnTo>
                  <a:pt x="179106" y="61901"/>
                </a:lnTo>
                <a:lnTo>
                  <a:pt x="183165" y="70019"/>
                </a:lnTo>
                <a:lnTo>
                  <a:pt x="186210" y="79152"/>
                </a:lnTo>
                <a:lnTo>
                  <a:pt x="188747" y="88285"/>
                </a:lnTo>
                <a:lnTo>
                  <a:pt x="189761" y="97925"/>
                </a:lnTo>
                <a:lnTo>
                  <a:pt x="158811" y="98433"/>
                </a:lnTo>
                <a:lnTo>
                  <a:pt x="143589" y="125831"/>
                </a:lnTo>
                <a:lnTo>
                  <a:pt x="105536" y="32980"/>
                </a:lnTo>
                <a:lnTo>
                  <a:pt x="71541" y="109088"/>
                </a:lnTo>
                <a:lnTo>
                  <a:pt x="21310" y="109088"/>
                </a:lnTo>
                <a:lnTo>
                  <a:pt x="20803" y="105536"/>
                </a:lnTo>
                <a:lnTo>
                  <a:pt x="21310" y="99955"/>
                </a:lnTo>
                <a:lnTo>
                  <a:pt x="21817" y="93866"/>
                </a:lnTo>
                <a:lnTo>
                  <a:pt x="22325" y="88285"/>
                </a:lnTo>
                <a:lnTo>
                  <a:pt x="23847" y="82704"/>
                </a:lnTo>
                <a:lnTo>
                  <a:pt x="25369" y="77630"/>
                </a:lnTo>
                <a:lnTo>
                  <a:pt x="27399" y="72049"/>
                </a:lnTo>
                <a:lnTo>
                  <a:pt x="29428" y="66975"/>
                </a:lnTo>
                <a:lnTo>
                  <a:pt x="31965" y="62408"/>
                </a:lnTo>
                <a:lnTo>
                  <a:pt x="35009" y="57335"/>
                </a:lnTo>
                <a:lnTo>
                  <a:pt x="38054" y="52768"/>
                </a:lnTo>
                <a:lnTo>
                  <a:pt x="41605" y="48709"/>
                </a:lnTo>
                <a:lnTo>
                  <a:pt x="45664" y="44650"/>
                </a:lnTo>
                <a:lnTo>
                  <a:pt x="49216" y="40591"/>
                </a:lnTo>
                <a:lnTo>
                  <a:pt x="53783" y="37546"/>
                </a:lnTo>
                <a:lnTo>
                  <a:pt x="58349" y="33995"/>
                </a:lnTo>
                <a:lnTo>
                  <a:pt x="62916" y="30950"/>
                </a:lnTo>
                <a:lnTo>
                  <a:pt x="67989" y="28414"/>
                </a:lnTo>
                <a:lnTo>
                  <a:pt x="73063" y="25877"/>
                </a:lnTo>
                <a:lnTo>
                  <a:pt x="78137" y="23847"/>
                </a:lnTo>
                <a:lnTo>
                  <a:pt x="83718" y="22325"/>
                </a:lnTo>
                <a:lnTo>
                  <a:pt x="88792" y="21310"/>
                </a:lnTo>
                <a:lnTo>
                  <a:pt x="93866" y="20295"/>
                </a:lnTo>
                <a:lnTo>
                  <a:pt x="99447" y="19788"/>
                </a:lnTo>
                <a:lnTo>
                  <a:pt x="105028" y="19281"/>
                </a:lnTo>
                <a:close/>
                <a:moveTo>
                  <a:pt x="105028" y="63931"/>
                </a:moveTo>
                <a:lnTo>
                  <a:pt x="142067" y="154245"/>
                </a:lnTo>
                <a:lnTo>
                  <a:pt x="166422" y="110610"/>
                </a:lnTo>
                <a:lnTo>
                  <a:pt x="189761" y="110610"/>
                </a:lnTo>
                <a:lnTo>
                  <a:pt x="188747" y="120758"/>
                </a:lnTo>
                <a:lnTo>
                  <a:pt x="186717" y="130398"/>
                </a:lnTo>
                <a:lnTo>
                  <a:pt x="183165" y="139531"/>
                </a:lnTo>
                <a:lnTo>
                  <a:pt x="179106" y="148156"/>
                </a:lnTo>
                <a:lnTo>
                  <a:pt x="176062" y="153230"/>
                </a:lnTo>
                <a:lnTo>
                  <a:pt x="173018" y="157289"/>
                </a:lnTo>
                <a:lnTo>
                  <a:pt x="169466" y="161856"/>
                </a:lnTo>
                <a:lnTo>
                  <a:pt x="165407" y="165915"/>
                </a:lnTo>
                <a:lnTo>
                  <a:pt x="161855" y="169467"/>
                </a:lnTo>
                <a:lnTo>
                  <a:pt x="157289" y="173018"/>
                </a:lnTo>
                <a:lnTo>
                  <a:pt x="152722" y="176063"/>
                </a:lnTo>
                <a:lnTo>
                  <a:pt x="148156" y="179107"/>
                </a:lnTo>
                <a:lnTo>
                  <a:pt x="143082" y="181644"/>
                </a:lnTo>
                <a:lnTo>
                  <a:pt x="138008" y="184181"/>
                </a:lnTo>
                <a:lnTo>
                  <a:pt x="132934" y="185703"/>
                </a:lnTo>
                <a:lnTo>
                  <a:pt x="127861" y="187732"/>
                </a:lnTo>
                <a:lnTo>
                  <a:pt x="122279" y="188747"/>
                </a:lnTo>
                <a:lnTo>
                  <a:pt x="116698" y="189762"/>
                </a:lnTo>
                <a:lnTo>
                  <a:pt x="111117" y="190269"/>
                </a:lnTo>
                <a:lnTo>
                  <a:pt x="105028" y="190269"/>
                </a:lnTo>
                <a:lnTo>
                  <a:pt x="96403" y="189762"/>
                </a:lnTo>
                <a:lnTo>
                  <a:pt x="88285" y="188747"/>
                </a:lnTo>
                <a:lnTo>
                  <a:pt x="80167" y="186718"/>
                </a:lnTo>
                <a:lnTo>
                  <a:pt x="73063" y="184181"/>
                </a:lnTo>
                <a:lnTo>
                  <a:pt x="65452" y="180629"/>
                </a:lnTo>
                <a:lnTo>
                  <a:pt x="58349" y="176570"/>
                </a:lnTo>
                <a:lnTo>
                  <a:pt x="51753" y="171496"/>
                </a:lnTo>
                <a:lnTo>
                  <a:pt x="45664" y="165915"/>
                </a:lnTo>
                <a:lnTo>
                  <a:pt x="41098" y="160841"/>
                </a:lnTo>
                <a:lnTo>
                  <a:pt x="37039" y="155767"/>
                </a:lnTo>
                <a:lnTo>
                  <a:pt x="33487" y="150693"/>
                </a:lnTo>
                <a:lnTo>
                  <a:pt x="30443" y="145112"/>
                </a:lnTo>
                <a:lnTo>
                  <a:pt x="27399" y="139531"/>
                </a:lnTo>
                <a:lnTo>
                  <a:pt x="25369" y="133950"/>
                </a:lnTo>
                <a:lnTo>
                  <a:pt x="23847" y="127861"/>
                </a:lnTo>
                <a:lnTo>
                  <a:pt x="22325" y="121265"/>
                </a:lnTo>
                <a:lnTo>
                  <a:pt x="79152" y="121265"/>
                </a:lnTo>
                <a:lnTo>
                  <a:pt x="105028" y="63931"/>
                </a:lnTo>
                <a:close/>
                <a:moveTo>
                  <a:pt x="97418" y="0"/>
                </a:moveTo>
                <a:lnTo>
                  <a:pt x="90314" y="1015"/>
                </a:lnTo>
                <a:lnTo>
                  <a:pt x="83718" y="2030"/>
                </a:lnTo>
                <a:lnTo>
                  <a:pt x="77122" y="3552"/>
                </a:lnTo>
                <a:lnTo>
                  <a:pt x="70526" y="5581"/>
                </a:lnTo>
                <a:lnTo>
                  <a:pt x="64438" y="7611"/>
                </a:lnTo>
                <a:lnTo>
                  <a:pt x="58349" y="10655"/>
                </a:lnTo>
                <a:lnTo>
                  <a:pt x="52260" y="13699"/>
                </a:lnTo>
                <a:lnTo>
                  <a:pt x="46172" y="17758"/>
                </a:lnTo>
                <a:lnTo>
                  <a:pt x="40591" y="21310"/>
                </a:lnTo>
                <a:lnTo>
                  <a:pt x="35517" y="25877"/>
                </a:lnTo>
                <a:lnTo>
                  <a:pt x="30443" y="30443"/>
                </a:lnTo>
                <a:lnTo>
                  <a:pt x="25877" y="35517"/>
                </a:lnTo>
                <a:lnTo>
                  <a:pt x="21817" y="40591"/>
                </a:lnTo>
                <a:lnTo>
                  <a:pt x="17758" y="46172"/>
                </a:lnTo>
                <a:lnTo>
                  <a:pt x="14207" y="52261"/>
                </a:lnTo>
                <a:lnTo>
                  <a:pt x="10655" y="58349"/>
                </a:lnTo>
                <a:lnTo>
                  <a:pt x="8118" y="64945"/>
                </a:lnTo>
                <a:lnTo>
                  <a:pt x="5581" y="71541"/>
                </a:lnTo>
                <a:lnTo>
                  <a:pt x="3552" y="78137"/>
                </a:lnTo>
                <a:lnTo>
                  <a:pt x="2030" y="84733"/>
                </a:lnTo>
                <a:lnTo>
                  <a:pt x="1015" y="91837"/>
                </a:lnTo>
                <a:lnTo>
                  <a:pt x="507" y="98433"/>
                </a:lnTo>
                <a:lnTo>
                  <a:pt x="0" y="105536"/>
                </a:lnTo>
                <a:lnTo>
                  <a:pt x="507" y="116191"/>
                </a:lnTo>
                <a:lnTo>
                  <a:pt x="2030" y="126339"/>
                </a:lnTo>
                <a:lnTo>
                  <a:pt x="4566" y="136487"/>
                </a:lnTo>
                <a:lnTo>
                  <a:pt x="7611" y="145619"/>
                </a:lnTo>
                <a:lnTo>
                  <a:pt x="12177" y="154752"/>
                </a:lnTo>
                <a:lnTo>
                  <a:pt x="17251" y="163378"/>
                </a:lnTo>
                <a:lnTo>
                  <a:pt x="23847" y="171496"/>
                </a:lnTo>
                <a:lnTo>
                  <a:pt x="30950" y="179614"/>
                </a:lnTo>
                <a:lnTo>
                  <a:pt x="38561" y="186718"/>
                </a:lnTo>
                <a:lnTo>
                  <a:pt x="46679" y="192806"/>
                </a:lnTo>
                <a:lnTo>
                  <a:pt x="55812" y="197880"/>
                </a:lnTo>
                <a:lnTo>
                  <a:pt x="64945" y="201939"/>
                </a:lnTo>
                <a:lnTo>
                  <a:pt x="74078" y="205491"/>
                </a:lnTo>
                <a:lnTo>
                  <a:pt x="84226" y="208028"/>
                </a:lnTo>
                <a:lnTo>
                  <a:pt x="94881" y="209043"/>
                </a:lnTo>
                <a:lnTo>
                  <a:pt x="105536" y="209550"/>
                </a:lnTo>
                <a:lnTo>
                  <a:pt x="116698" y="209043"/>
                </a:lnTo>
                <a:lnTo>
                  <a:pt x="126846" y="208028"/>
                </a:lnTo>
                <a:lnTo>
                  <a:pt x="136993" y="205491"/>
                </a:lnTo>
                <a:lnTo>
                  <a:pt x="146126" y="201939"/>
                </a:lnTo>
                <a:lnTo>
                  <a:pt x="155259" y="197880"/>
                </a:lnTo>
                <a:lnTo>
                  <a:pt x="163885" y="192806"/>
                </a:lnTo>
                <a:lnTo>
                  <a:pt x="172510" y="186210"/>
                </a:lnTo>
                <a:lnTo>
                  <a:pt x="180121" y="179107"/>
                </a:lnTo>
                <a:lnTo>
                  <a:pt x="187224" y="171496"/>
                </a:lnTo>
                <a:lnTo>
                  <a:pt x="193313" y="162871"/>
                </a:lnTo>
                <a:lnTo>
                  <a:pt x="198894" y="154245"/>
                </a:lnTo>
                <a:lnTo>
                  <a:pt x="202953" y="145112"/>
                </a:lnTo>
                <a:lnTo>
                  <a:pt x="206505" y="135979"/>
                </a:lnTo>
                <a:lnTo>
                  <a:pt x="208534" y="125831"/>
                </a:lnTo>
                <a:lnTo>
                  <a:pt x="210057" y="115684"/>
                </a:lnTo>
                <a:lnTo>
                  <a:pt x="210564" y="105029"/>
                </a:lnTo>
                <a:lnTo>
                  <a:pt x="210057" y="93866"/>
                </a:lnTo>
                <a:lnTo>
                  <a:pt x="208534" y="83719"/>
                </a:lnTo>
                <a:lnTo>
                  <a:pt x="206505" y="73571"/>
                </a:lnTo>
                <a:lnTo>
                  <a:pt x="202953" y="63931"/>
                </a:lnTo>
                <a:lnTo>
                  <a:pt x="198894" y="54798"/>
                </a:lnTo>
                <a:lnTo>
                  <a:pt x="193313" y="46172"/>
                </a:lnTo>
                <a:lnTo>
                  <a:pt x="187224" y="38054"/>
                </a:lnTo>
                <a:lnTo>
                  <a:pt x="180121" y="30443"/>
                </a:lnTo>
                <a:lnTo>
                  <a:pt x="172510" y="23340"/>
                </a:lnTo>
                <a:lnTo>
                  <a:pt x="163885" y="17251"/>
                </a:lnTo>
                <a:lnTo>
                  <a:pt x="155259" y="12177"/>
                </a:lnTo>
                <a:lnTo>
                  <a:pt x="146126" y="7611"/>
                </a:lnTo>
                <a:lnTo>
                  <a:pt x="136993" y="4566"/>
                </a:lnTo>
                <a:lnTo>
                  <a:pt x="126846" y="2030"/>
                </a:lnTo>
                <a:lnTo>
                  <a:pt x="116191" y="507"/>
                </a:lnTo>
                <a:lnTo>
                  <a:pt x="105536" y="0"/>
                </a:lnTo>
                <a:close/>
              </a:path>
            </a:pathLst>
          </a:custGeom>
          <a:solidFill>
            <a:srgbClr val="D7E2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" name="Google Shape;59;p8"/>
          <p:cNvCxnSpPr/>
          <p:nvPr/>
        </p:nvCxnSpPr>
        <p:spPr>
          <a:xfrm>
            <a:off x="8663800" y="4962200"/>
            <a:ext cx="5133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" name="Google Shape;60;p8"/>
          <p:cNvSpPr/>
          <p:nvPr/>
        </p:nvSpPr>
        <p:spPr>
          <a:xfrm>
            <a:off x="8812922" y="4862625"/>
            <a:ext cx="199200" cy="19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Google Shape;63;p9"/>
          <p:cNvCxnSpPr/>
          <p:nvPr/>
        </p:nvCxnSpPr>
        <p:spPr>
          <a:xfrm>
            <a:off x="-31000" y="69750"/>
            <a:ext cx="681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Google Shape;64;p9"/>
          <p:cNvSpPr txBox="1"/>
          <p:nvPr>
            <p:ph type="title"/>
          </p:nvPr>
        </p:nvSpPr>
        <p:spPr>
          <a:xfrm>
            <a:off x="705825" y="456725"/>
            <a:ext cx="37548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717750" y="1083075"/>
            <a:ext cx="22692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Char char="⦿"/>
              <a:defRPr>
                <a:solidFill>
                  <a:schemeClr val="dk2"/>
                </a:solidFill>
              </a:defRPr>
            </a:lvl2pPr>
            <a:lvl3pPr indent="-311150" lvl="2" marL="13716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300"/>
              <a:buChar char="⦾"/>
              <a:defRPr sz="1300">
                <a:solidFill>
                  <a:schemeClr val="dk2"/>
                </a:solidFill>
              </a:defRPr>
            </a:lvl3pPr>
            <a:lvl4pPr indent="-298450" lvl="3" marL="18288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Char char="⧁"/>
              <a:defRPr sz="1100">
                <a:solidFill>
                  <a:schemeClr val="dk2"/>
                </a:solidFill>
              </a:defRPr>
            </a:lvl4pPr>
            <a:lvl5pPr indent="-292100" lvl="4" marL="22860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⊙"/>
              <a:defRPr sz="1000">
                <a:solidFill>
                  <a:schemeClr val="dk2"/>
                </a:solidFill>
              </a:defRPr>
            </a:lvl5pPr>
            <a:lvl6pPr indent="-285750" lvl="5" marL="27432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Char char="⊙"/>
              <a:defRPr sz="900">
                <a:solidFill>
                  <a:schemeClr val="dk2"/>
                </a:solidFill>
              </a:defRPr>
            </a:lvl6pPr>
            <a:lvl7pPr indent="-279400" lvl="6" marL="32004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Char char="⊚"/>
              <a:defRPr sz="800">
                <a:solidFill>
                  <a:schemeClr val="dk2"/>
                </a:solidFill>
              </a:defRPr>
            </a:lvl7pPr>
            <a:lvl8pPr indent="-273050" lvl="7" marL="36576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700"/>
              <a:buChar char="⊙"/>
              <a:defRPr sz="700">
                <a:solidFill>
                  <a:schemeClr val="dk2"/>
                </a:solidFill>
              </a:defRPr>
            </a:lvl8pPr>
            <a:lvl9pPr indent="-266700" lvl="8" marL="41148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Char char="⊙"/>
              <a:defRPr sz="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3437400" y="1083075"/>
            <a:ext cx="22692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Char char="⦿"/>
              <a:defRPr>
                <a:solidFill>
                  <a:schemeClr val="dk2"/>
                </a:solidFill>
              </a:defRPr>
            </a:lvl2pPr>
            <a:lvl3pPr indent="-311150" lvl="2" marL="13716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300"/>
              <a:buChar char="⦾"/>
              <a:defRPr sz="1300">
                <a:solidFill>
                  <a:schemeClr val="dk2"/>
                </a:solidFill>
              </a:defRPr>
            </a:lvl3pPr>
            <a:lvl4pPr indent="-298450" lvl="3" marL="18288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Char char="⧁"/>
              <a:defRPr sz="1100">
                <a:solidFill>
                  <a:schemeClr val="dk2"/>
                </a:solidFill>
              </a:defRPr>
            </a:lvl4pPr>
            <a:lvl5pPr indent="-292100" lvl="4" marL="22860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⊙"/>
              <a:defRPr sz="1000">
                <a:solidFill>
                  <a:schemeClr val="dk2"/>
                </a:solidFill>
              </a:defRPr>
            </a:lvl5pPr>
            <a:lvl6pPr indent="-285750" lvl="5" marL="27432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Char char="⊙"/>
              <a:defRPr sz="900">
                <a:solidFill>
                  <a:schemeClr val="dk2"/>
                </a:solidFill>
              </a:defRPr>
            </a:lvl6pPr>
            <a:lvl7pPr indent="-279400" lvl="6" marL="32004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Char char="⊚"/>
              <a:defRPr sz="800">
                <a:solidFill>
                  <a:schemeClr val="dk2"/>
                </a:solidFill>
              </a:defRPr>
            </a:lvl7pPr>
            <a:lvl8pPr indent="-273050" lvl="7" marL="36576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700"/>
              <a:buChar char="⊙"/>
              <a:defRPr sz="700">
                <a:solidFill>
                  <a:schemeClr val="dk2"/>
                </a:solidFill>
              </a:defRPr>
            </a:lvl8pPr>
            <a:lvl9pPr indent="-266700" lvl="8" marL="41148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Char char="⊙"/>
              <a:defRPr sz="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3" type="body"/>
          </p:nvPr>
        </p:nvSpPr>
        <p:spPr>
          <a:xfrm>
            <a:off x="6157050" y="1083075"/>
            <a:ext cx="22692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Char char="⦿"/>
              <a:defRPr>
                <a:solidFill>
                  <a:schemeClr val="dk2"/>
                </a:solidFill>
              </a:defRPr>
            </a:lvl2pPr>
            <a:lvl3pPr indent="-311150" lvl="2" marL="13716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300"/>
              <a:buChar char="⦾"/>
              <a:defRPr sz="1300">
                <a:solidFill>
                  <a:schemeClr val="dk2"/>
                </a:solidFill>
              </a:defRPr>
            </a:lvl3pPr>
            <a:lvl4pPr indent="-298450" lvl="3" marL="18288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Char char="⧁"/>
              <a:defRPr sz="1100">
                <a:solidFill>
                  <a:schemeClr val="dk2"/>
                </a:solidFill>
              </a:defRPr>
            </a:lvl4pPr>
            <a:lvl5pPr indent="-292100" lvl="4" marL="22860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⊙"/>
              <a:defRPr sz="1000">
                <a:solidFill>
                  <a:schemeClr val="dk2"/>
                </a:solidFill>
              </a:defRPr>
            </a:lvl5pPr>
            <a:lvl6pPr indent="-285750" lvl="5" marL="27432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Char char="⊙"/>
              <a:defRPr sz="900">
                <a:solidFill>
                  <a:schemeClr val="dk2"/>
                </a:solidFill>
              </a:defRPr>
            </a:lvl6pPr>
            <a:lvl7pPr indent="-279400" lvl="6" marL="32004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Char char="⊚"/>
              <a:defRPr sz="800">
                <a:solidFill>
                  <a:schemeClr val="dk2"/>
                </a:solidFill>
              </a:defRPr>
            </a:lvl7pPr>
            <a:lvl8pPr indent="-273050" lvl="7" marL="36576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700"/>
              <a:buChar char="⊙"/>
              <a:defRPr sz="700">
                <a:solidFill>
                  <a:schemeClr val="dk2"/>
                </a:solidFill>
              </a:defRPr>
            </a:lvl8pPr>
            <a:lvl9pPr indent="-266700" lvl="8" marL="41148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Char char="⊙"/>
              <a:defRPr sz="6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68" name="Google Shape;68;p9"/>
          <p:cNvCxnSpPr/>
          <p:nvPr/>
        </p:nvCxnSpPr>
        <p:spPr>
          <a:xfrm>
            <a:off x="8663800" y="4962200"/>
            <a:ext cx="5133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Google Shape;69;p9"/>
          <p:cNvSpPr/>
          <p:nvPr/>
        </p:nvSpPr>
        <p:spPr>
          <a:xfrm>
            <a:off x="8812922" y="4862625"/>
            <a:ext cx="199200" cy="19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700">
                <a:solidFill>
                  <a:schemeClr val="dk2"/>
                </a:solidFill>
              </a:defRPr>
            </a:lvl1pPr>
            <a:lvl2pPr lvl="1" rtl="0" algn="ctr">
              <a:buNone/>
              <a:defRPr sz="700">
                <a:solidFill>
                  <a:schemeClr val="dk2"/>
                </a:solidFill>
              </a:defRPr>
            </a:lvl2pPr>
            <a:lvl3pPr lvl="2" rtl="0" algn="ctr">
              <a:buNone/>
              <a:defRPr sz="700">
                <a:solidFill>
                  <a:schemeClr val="dk2"/>
                </a:solidFill>
              </a:defRPr>
            </a:lvl3pPr>
            <a:lvl4pPr lvl="3" rtl="0" algn="ctr">
              <a:buNone/>
              <a:defRPr sz="700">
                <a:solidFill>
                  <a:schemeClr val="dk2"/>
                </a:solidFill>
              </a:defRPr>
            </a:lvl4pPr>
            <a:lvl5pPr lvl="4" rtl="0" algn="ctr">
              <a:buNone/>
              <a:defRPr sz="700">
                <a:solidFill>
                  <a:schemeClr val="dk2"/>
                </a:solidFill>
              </a:defRPr>
            </a:lvl5pPr>
            <a:lvl6pPr lvl="5" rtl="0" algn="ctr">
              <a:buNone/>
              <a:defRPr sz="700">
                <a:solidFill>
                  <a:schemeClr val="dk2"/>
                </a:solidFill>
              </a:defRPr>
            </a:lvl6pPr>
            <a:lvl7pPr lvl="6" rtl="0" algn="ctr">
              <a:buNone/>
              <a:defRPr sz="700">
                <a:solidFill>
                  <a:schemeClr val="dk2"/>
                </a:solidFill>
              </a:defRPr>
            </a:lvl7pPr>
            <a:lvl8pPr lvl="7" rtl="0" algn="ctr">
              <a:buNone/>
              <a:defRPr sz="700">
                <a:solidFill>
                  <a:schemeClr val="dk2"/>
                </a:solidFill>
              </a:defRPr>
            </a:lvl8pPr>
            <a:lvl9pPr lvl="8" rtl="0" algn="ctr">
              <a:buNone/>
              <a:defRPr sz="700"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9"/>
          <p:cNvSpPr/>
          <p:nvPr/>
        </p:nvSpPr>
        <p:spPr>
          <a:xfrm>
            <a:off x="71153" y="4859000"/>
            <a:ext cx="207406" cy="206407"/>
          </a:xfrm>
          <a:custGeom>
            <a:rect b="b" l="l" r="r" t="t"/>
            <a:pathLst>
              <a:path extrusionOk="0" h="209550" w="210564">
                <a:moveTo>
                  <a:pt x="105536" y="19281"/>
                </a:moveTo>
                <a:lnTo>
                  <a:pt x="111117" y="19788"/>
                </a:lnTo>
                <a:lnTo>
                  <a:pt x="116698" y="20295"/>
                </a:lnTo>
                <a:lnTo>
                  <a:pt x="121772" y="21310"/>
                </a:lnTo>
                <a:lnTo>
                  <a:pt x="127353" y="22325"/>
                </a:lnTo>
                <a:lnTo>
                  <a:pt x="132427" y="23847"/>
                </a:lnTo>
                <a:lnTo>
                  <a:pt x="137501" y="25877"/>
                </a:lnTo>
                <a:lnTo>
                  <a:pt x="142575" y="28414"/>
                </a:lnTo>
                <a:lnTo>
                  <a:pt x="147648" y="30950"/>
                </a:lnTo>
                <a:lnTo>
                  <a:pt x="152722" y="33995"/>
                </a:lnTo>
                <a:lnTo>
                  <a:pt x="157289" y="37039"/>
                </a:lnTo>
                <a:lnTo>
                  <a:pt x="161348" y="40591"/>
                </a:lnTo>
                <a:lnTo>
                  <a:pt x="165407" y="44650"/>
                </a:lnTo>
                <a:lnTo>
                  <a:pt x="169466" y="48202"/>
                </a:lnTo>
                <a:lnTo>
                  <a:pt x="173018" y="52768"/>
                </a:lnTo>
                <a:lnTo>
                  <a:pt x="176062" y="57335"/>
                </a:lnTo>
                <a:lnTo>
                  <a:pt x="179106" y="61901"/>
                </a:lnTo>
                <a:lnTo>
                  <a:pt x="183165" y="70019"/>
                </a:lnTo>
                <a:lnTo>
                  <a:pt x="186210" y="79152"/>
                </a:lnTo>
                <a:lnTo>
                  <a:pt x="188747" y="88285"/>
                </a:lnTo>
                <a:lnTo>
                  <a:pt x="189761" y="97925"/>
                </a:lnTo>
                <a:lnTo>
                  <a:pt x="158811" y="98433"/>
                </a:lnTo>
                <a:lnTo>
                  <a:pt x="143589" y="125831"/>
                </a:lnTo>
                <a:lnTo>
                  <a:pt x="105536" y="32980"/>
                </a:lnTo>
                <a:lnTo>
                  <a:pt x="71541" y="109088"/>
                </a:lnTo>
                <a:lnTo>
                  <a:pt x="21310" y="109088"/>
                </a:lnTo>
                <a:lnTo>
                  <a:pt x="20803" y="105536"/>
                </a:lnTo>
                <a:lnTo>
                  <a:pt x="21310" y="99955"/>
                </a:lnTo>
                <a:lnTo>
                  <a:pt x="21817" y="93866"/>
                </a:lnTo>
                <a:lnTo>
                  <a:pt x="22325" y="88285"/>
                </a:lnTo>
                <a:lnTo>
                  <a:pt x="23847" y="82704"/>
                </a:lnTo>
                <a:lnTo>
                  <a:pt x="25369" y="77630"/>
                </a:lnTo>
                <a:lnTo>
                  <a:pt x="27399" y="72049"/>
                </a:lnTo>
                <a:lnTo>
                  <a:pt x="29428" y="66975"/>
                </a:lnTo>
                <a:lnTo>
                  <a:pt x="31965" y="62408"/>
                </a:lnTo>
                <a:lnTo>
                  <a:pt x="35009" y="57335"/>
                </a:lnTo>
                <a:lnTo>
                  <a:pt x="38054" y="52768"/>
                </a:lnTo>
                <a:lnTo>
                  <a:pt x="41605" y="48709"/>
                </a:lnTo>
                <a:lnTo>
                  <a:pt x="45664" y="44650"/>
                </a:lnTo>
                <a:lnTo>
                  <a:pt x="49216" y="40591"/>
                </a:lnTo>
                <a:lnTo>
                  <a:pt x="53783" y="37546"/>
                </a:lnTo>
                <a:lnTo>
                  <a:pt x="58349" y="33995"/>
                </a:lnTo>
                <a:lnTo>
                  <a:pt x="62916" y="30950"/>
                </a:lnTo>
                <a:lnTo>
                  <a:pt x="67989" y="28414"/>
                </a:lnTo>
                <a:lnTo>
                  <a:pt x="73063" y="25877"/>
                </a:lnTo>
                <a:lnTo>
                  <a:pt x="78137" y="23847"/>
                </a:lnTo>
                <a:lnTo>
                  <a:pt x="83718" y="22325"/>
                </a:lnTo>
                <a:lnTo>
                  <a:pt x="88792" y="21310"/>
                </a:lnTo>
                <a:lnTo>
                  <a:pt x="93866" y="20295"/>
                </a:lnTo>
                <a:lnTo>
                  <a:pt x="99447" y="19788"/>
                </a:lnTo>
                <a:lnTo>
                  <a:pt x="105028" y="19281"/>
                </a:lnTo>
                <a:close/>
                <a:moveTo>
                  <a:pt x="105028" y="63931"/>
                </a:moveTo>
                <a:lnTo>
                  <a:pt x="142067" y="154245"/>
                </a:lnTo>
                <a:lnTo>
                  <a:pt x="166422" y="110610"/>
                </a:lnTo>
                <a:lnTo>
                  <a:pt x="189761" y="110610"/>
                </a:lnTo>
                <a:lnTo>
                  <a:pt x="188747" y="120758"/>
                </a:lnTo>
                <a:lnTo>
                  <a:pt x="186717" y="130398"/>
                </a:lnTo>
                <a:lnTo>
                  <a:pt x="183165" y="139531"/>
                </a:lnTo>
                <a:lnTo>
                  <a:pt x="179106" y="148156"/>
                </a:lnTo>
                <a:lnTo>
                  <a:pt x="176062" y="153230"/>
                </a:lnTo>
                <a:lnTo>
                  <a:pt x="173018" y="157289"/>
                </a:lnTo>
                <a:lnTo>
                  <a:pt x="169466" y="161856"/>
                </a:lnTo>
                <a:lnTo>
                  <a:pt x="165407" y="165915"/>
                </a:lnTo>
                <a:lnTo>
                  <a:pt x="161855" y="169467"/>
                </a:lnTo>
                <a:lnTo>
                  <a:pt x="157289" y="173018"/>
                </a:lnTo>
                <a:lnTo>
                  <a:pt x="152722" y="176063"/>
                </a:lnTo>
                <a:lnTo>
                  <a:pt x="148156" y="179107"/>
                </a:lnTo>
                <a:lnTo>
                  <a:pt x="143082" y="181644"/>
                </a:lnTo>
                <a:lnTo>
                  <a:pt x="138008" y="184181"/>
                </a:lnTo>
                <a:lnTo>
                  <a:pt x="132934" y="185703"/>
                </a:lnTo>
                <a:lnTo>
                  <a:pt x="127861" y="187732"/>
                </a:lnTo>
                <a:lnTo>
                  <a:pt x="122279" y="188747"/>
                </a:lnTo>
                <a:lnTo>
                  <a:pt x="116698" y="189762"/>
                </a:lnTo>
                <a:lnTo>
                  <a:pt x="111117" y="190269"/>
                </a:lnTo>
                <a:lnTo>
                  <a:pt x="105028" y="190269"/>
                </a:lnTo>
                <a:lnTo>
                  <a:pt x="96403" y="189762"/>
                </a:lnTo>
                <a:lnTo>
                  <a:pt x="88285" y="188747"/>
                </a:lnTo>
                <a:lnTo>
                  <a:pt x="80167" y="186718"/>
                </a:lnTo>
                <a:lnTo>
                  <a:pt x="73063" y="184181"/>
                </a:lnTo>
                <a:lnTo>
                  <a:pt x="65452" y="180629"/>
                </a:lnTo>
                <a:lnTo>
                  <a:pt x="58349" y="176570"/>
                </a:lnTo>
                <a:lnTo>
                  <a:pt x="51753" y="171496"/>
                </a:lnTo>
                <a:lnTo>
                  <a:pt x="45664" y="165915"/>
                </a:lnTo>
                <a:lnTo>
                  <a:pt x="41098" y="160841"/>
                </a:lnTo>
                <a:lnTo>
                  <a:pt x="37039" y="155767"/>
                </a:lnTo>
                <a:lnTo>
                  <a:pt x="33487" y="150693"/>
                </a:lnTo>
                <a:lnTo>
                  <a:pt x="30443" y="145112"/>
                </a:lnTo>
                <a:lnTo>
                  <a:pt x="27399" y="139531"/>
                </a:lnTo>
                <a:lnTo>
                  <a:pt x="25369" y="133950"/>
                </a:lnTo>
                <a:lnTo>
                  <a:pt x="23847" y="127861"/>
                </a:lnTo>
                <a:lnTo>
                  <a:pt x="22325" y="121265"/>
                </a:lnTo>
                <a:lnTo>
                  <a:pt x="79152" y="121265"/>
                </a:lnTo>
                <a:lnTo>
                  <a:pt x="105028" y="63931"/>
                </a:lnTo>
                <a:close/>
                <a:moveTo>
                  <a:pt x="97418" y="0"/>
                </a:moveTo>
                <a:lnTo>
                  <a:pt x="90314" y="1015"/>
                </a:lnTo>
                <a:lnTo>
                  <a:pt x="83718" y="2030"/>
                </a:lnTo>
                <a:lnTo>
                  <a:pt x="77122" y="3552"/>
                </a:lnTo>
                <a:lnTo>
                  <a:pt x="70526" y="5581"/>
                </a:lnTo>
                <a:lnTo>
                  <a:pt x="64438" y="7611"/>
                </a:lnTo>
                <a:lnTo>
                  <a:pt x="58349" y="10655"/>
                </a:lnTo>
                <a:lnTo>
                  <a:pt x="52260" y="13699"/>
                </a:lnTo>
                <a:lnTo>
                  <a:pt x="46172" y="17758"/>
                </a:lnTo>
                <a:lnTo>
                  <a:pt x="40591" y="21310"/>
                </a:lnTo>
                <a:lnTo>
                  <a:pt x="35517" y="25877"/>
                </a:lnTo>
                <a:lnTo>
                  <a:pt x="30443" y="30443"/>
                </a:lnTo>
                <a:lnTo>
                  <a:pt x="25877" y="35517"/>
                </a:lnTo>
                <a:lnTo>
                  <a:pt x="21817" y="40591"/>
                </a:lnTo>
                <a:lnTo>
                  <a:pt x="17758" y="46172"/>
                </a:lnTo>
                <a:lnTo>
                  <a:pt x="14207" y="52261"/>
                </a:lnTo>
                <a:lnTo>
                  <a:pt x="10655" y="58349"/>
                </a:lnTo>
                <a:lnTo>
                  <a:pt x="8118" y="64945"/>
                </a:lnTo>
                <a:lnTo>
                  <a:pt x="5581" y="71541"/>
                </a:lnTo>
                <a:lnTo>
                  <a:pt x="3552" y="78137"/>
                </a:lnTo>
                <a:lnTo>
                  <a:pt x="2030" y="84733"/>
                </a:lnTo>
                <a:lnTo>
                  <a:pt x="1015" y="91837"/>
                </a:lnTo>
                <a:lnTo>
                  <a:pt x="507" y="98433"/>
                </a:lnTo>
                <a:lnTo>
                  <a:pt x="0" y="105536"/>
                </a:lnTo>
                <a:lnTo>
                  <a:pt x="507" y="116191"/>
                </a:lnTo>
                <a:lnTo>
                  <a:pt x="2030" y="126339"/>
                </a:lnTo>
                <a:lnTo>
                  <a:pt x="4566" y="136487"/>
                </a:lnTo>
                <a:lnTo>
                  <a:pt x="7611" y="145619"/>
                </a:lnTo>
                <a:lnTo>
                  <a:pt x="12177" y="154752"/>
                </a:lnTo>
                <a:lnTo>
                  <a:pt x="17251" y="163378"/>
                </a:lnTo>
                <a:lnTo>
                  <a:pt x="23847" y="171496"/>
                </a:lnTo>
                <a:lnTo>
                  <a:pt x="30950" y="179614"/>
                </a:lnTo>
                <a:lnTo>
                  <a:pt x="38561" y="186718"/>
                </a:lnTo>
                <a:lnTo>
                  <a:pt x="46679" y="192806"/>
                </a:lnTo>
                <a:lnTo>
                  <a:pt x="55812" y="197880"/>
                </a:lnTo>
                <a:lnTo>
                  <a:pt x="64945" y="201939"/>
                </a:lnTo>
                <a:lnTo>
                  <a:pt x="74078" y="205491"/>
                </a:lnTo>
                <a:lnTo>
                  <a:pt x="84226" y="208028"/>
                </a:lnTo>
                <a:lnTo>
                  <a:pt x="94881" y="209043"/>
                </a:lnTo>
                <a:lnTo>
                  <a:pt x="105536" y="209550"/>
                </a:lnTo>
                <a:lnTo>
                  <a:pt x="116698" y="209043"/>
                </a:lnTo>
                <a:lnTo>
                  <a:pt x="126846" y="208028"/>
                </a:lnTo>
                <a:lnTo>
                  <a:pt x="136993" y="205491"/>
                </a:lnTo>
                <a:lnTo>
                  <a:pt x="146126" y="201939"/>
                </a:lnTo>
                <a:lnTo>
                  <a:pt x="155259" y="197880"/>
                </a:lnTo>
                <a:lnTo>
                  <a:pt x="163885" y="192806"/>
                </a:lnTo>
                <a:lnTo>
                  <a:pt x="172510" y="186210"/>
                </a:lnTo>
                <a:lnTo>
                  <a:pt x="180121" y="179107"/>
                </a:lnTo>
                <a:lnTo>
                  <a:pt x="187224" y="171496"/>
                </a:lnTo>
                <a:lnTo>
                  <a:pt x="193313" y="162871"/>
                </a:lnTo>
                <a:lnTo>
                  <a:pt x="198894" y="154245"/>
                </a:lnTo>
                <a:lnTo>
                  <a:pt x="202953" y="145112"/>
                </a:lnTo>
                <a:lnTo>
                  <a:pt x="206505" y="135979"/>
                </a:lnTo>
                <a:lnTo>
                  <a:pt x="208534" y="125831"/>
                </a:lnTo>
                <a:lnTo>
                  <a:pt x="210057" y="115684"/>
                </a:lnTo>
                <a:lnTo>
                  <a:pt x="210564" y="105029"/>
                </a:lnTo>
                <a:lnTo>
                  <a:pt x="210057" y="93866"/>
                </a:lnTo>
                <a:lnTo>
                  <a:pt x="208534" y="83719"/>
                </a:lnTo>
                <a:lnTo>
                  <a:pt x="206505" y="73571"/>
                </a:lnTo>
                <a:lnTo>
                  <a:pt x="202953" y="63931"/>
                </a:lnTo>
                <a:lnTo>
                  <a:pt x="198894" y="54798"/>
                </a:lnTo>
                <a:lnTo>
                  <a:pt x="193313" y="46172"/>
                </a:lnTo>
                <a:lnTo>
                  <a:pt x="187224" y="38054"/>
                </a:lnTo>
                <a:lnTo>
                  <a:pt x="180121" y="30443"/>
                </a:lnTo>
                <a:lnTo>
                  <a:pt x="172510" y="23340"/>
                </a:lnTo>
                <a:lnTo>
                  <a:pt x="163885" y="17251"/>
                </a:lnTo>
                <a:lnTo>
                  <a:pt x="155259" y="12177"/>
                </a:lnTo>
                <a:lnTo>
                  <a:pt x="146126" y="7611"/>
                </a:lnTo>
                <a:lnTo>
                  <a:pt x="136993" y="4566"/>
                </a:lnTo>
                <a:lnTo>
                  <a:pt x="126846" y="2030"/>
                </a:lnTo>
                <a:lnTo>
                  <a:pt x="116191" y="507"/>
                </a:lnTo>
                <a:lnTo>
                  <a:pt x="105536" y="0"/>
                </a:lnTo>
                <a:close/>
              </a:path>
            </a:pathLst>
          </a:custGeom>
          <a:solidFill>
            <a:srgbClr val="D7E2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Google Shape;73;p10"/>
          <p:cNvCxnSpPr/>
          <p:nvPr/>
        </p:nvCxnSpPr>
        <p:spPr>
          <a:xfrm>
            <a:off x="-31000" y="69750"/>
            <a:ext cx="681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0"/>
          <p:cNvCxnSpPr/>
          <p:nvPr/>
        </p:nvCxnSpPr>
        <p:spPr>
          <a:xfrm>
            <a:off x="8663800" y="4962200"/>
            <a:ext cx="5133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" name="Google Shape;75;p10"/>
          <p:cNvSpPr/>
          <p:nvPr/>
        </p:nvSpPr>
        <p:spPr>
          <a:xfrm>
            <a:off x="8812922" y="4862625"/>
            <a:ext cx="199200" cy="19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700">
                <a:solidFill>
                  <a:schemeClr val="dk2"/>
                </a:solidFill>
              </a:defRPr>
            </a:lvl1pPr>
            <a:lvl2pPr lvl="1" rtl="0" algn="ctr">
              <a:buNone/>
              <a:defRPr sz="700">
                <a:solidFill>
                  <a:schemeClr val="dk2"/>
                </a:solidFill>
              </a:defRPr>
            </a:lvl2pPr>
            <a:lvl3pPr lvl="2" rtl="0" algn="ctr">
              <a:buNone/>
              <a:defRPr sz="700">
                <a:solidFill>
                  <a:schemeClr val="dk2"/>
                </a:solidFill>
              </a:defRPr>
            </a:lvl3pPr>
            <a:lvl4pPr lvl="3" rtl="0" algn="ctr">
              <a:buNone/>
              <a:defRPr sz="700">
                <a:solidFill>
                  <a:schemeClr val="dk2"/>
                </a:solidFill>
              </a:defRPr>
            </a:lvl4pPr>
            <a:lvl5pPr lvl="4" rtl="0" algn="ctr">
              <a:buNone/>
              <a:defRPr sz="700">
                <a:solidFill>
                  <a:schemeClr val="dk2"/>
                </a:solidFill>
              </a:defRPr>
            </a:lvl5pPr>
            <a:lvl6pPr lvl="5" rtl="0" algn="ctr">
              <a:buNone/>
              <a:defRPr sz="700">
                <a:solidFill>
                  <a:schemeClr val="dk2"/>
                </a:solidFill>
              </a:defRPr>
            </a:lvl6pPr>
            <a:lvl7pPr lvl="6" rtl="0" algn="ctr">
              <a:buNone/>
              <a:defRPr sz="700">
                <a:solidFill>
                  <a:schemeClr val="dk2"/>
                </a:solidFill>
              </a:defRPr>
            </a:lvl7pPr>
            <a:lvl8pPr lvl="7" rtl="0" algn="ctr">
              <a:buNone/>
              <a:defRPr sz="700">
                <a:solidFill>
                  <a:schemeClr val="dk2"/>
                </a:solidFill>
              </a:defRPr>
            </a:lvl8pPr>
            <a:lvl9pPr lvl="8" rtl="0" algn="ctr">
              <a:buNone/>
              <a:defRPr sz="700"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0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9pPr>
          </a:lstStyle>
          <a:p/>
        </p:txBody>
      </p:sp>
      <p:sp>
        <p:nvSpPr>
          <p:cNvPr id="78" name="Google Shape;78;p10"/>
          <p:cNvSpPr/>
          <p:nvPr/>
        </p:nvSpPr>
        <p:spPr>
          <a:xfrm>
            <a:off x="71153" y="4859000"/>
            <a:ext cx="207406" cy="206407"/>
          </a:xfrm>
          <a:custGeom>
            <a:rect b="b" l="l" r="r" t="t"/>
            <a:pathLst>
              <a:path extrusionOk="0" h="209550" w="210564">
                <a:moveTo>
                  <a:pt x="105536" y="19281"/>
                </a:moveTo>
                <a:lnTo>
                  <a:pt x="111117" y="19788"/>
                </a:lnTo>
                <a:lnTo>
                  <a:pt x="116698" y="20295"/>
                </a:lnTo>
                <a:lnTo>
                  <a:pt x="121772" y="21310"/>
                </a:lnTo>
                <a:lnTo>
                  <a:pt x="127353" y="22325"/>
                </a:lnTo>
                <a:lnTo>
                  <a:pt x="132427" y="23847"/>
                </a:lnTo>
                <a:lnTo>
                  <a:pt x="137501" y="25877"/>
                </a:lnTo>
                <a:lnTo>
                  <a:pt x="142575" y="28414"/>
                </a:lnTo>
                <a:lnTo>
                  <a:pt x="147648" y="30950"/>
                </a:lnTo>
                <a:lnTo>
                  <a:pt x="152722" y="33995"/>
                </a:lnTo>
                <a:lnTo>
                  <a:pt x="157289" y="37039"/>
                </a:lnTo>
                <a:lnTo>
                  <a:pt x="161348" y="40591"/>
                </a:lnTo>
                <a:lnTo>
                  <a:pt x="165407" y="44650"/>
                </a:lnTo>
                <a:lnTo>
                  <a:pt x="169466" y="48202"/>
                </a:lnTo>
                <a:lnTo>
                  <a:pt x="173018" y="52768"/>
                </a:lnTo>
                <a:lnTo>
                  <a:pt x="176062" y="57335"/>
                </a:lnTo>
                <a:lnTo>
                  <a:pt x="179106" y="61901"/>
                </a:lnTo>
                <a:lnTo>
                  <a:pt x="183165" y="70019"/>
                </a:lnTo>
                <a:lnTo>
                  <a:pt x="186210" y="79152"/>
                </a:lnTo>
                <a:lnTo>
                  <a:pt x="188747" y="88285"/>
                </a:lnTo>
                <a:lnTo>
                  <a:pt x="189761" y="97925"/>
                </a:lnTo>
                <a:lnTo>
                  <a:pt x="158811" y="98433"/>
                </a:lnTo>
                <a:lnTo>
                  <a:pt x="143589" y="125831"/>
                </a:lnTo>
                <a:lnTo>
                  <a:pt x="105536" y="32980"/>
                </a:lnTo>
                <a:lnTo>
                  <a:pt x="71541" y="109088"/>
                </a:lnTo>
                <a:lnTo>
                  <a:pt x="21310" y="109088"/>
                </a:lnTo>
                <a:lnTo>
                  <a:pt x="20803" y="105536"/>
                </a:lnTo>
                <a:lnTo>
                  <a:pt x="21310" y="99955"/>
                </a:lnTo>
                <a:lnTo>
                  <a:pt x="21817" y="93866"/>
                </a:lnTo>
                <a:lnTo>
                  <a:pt x="22325" y="88285"/>
                </a:lnTo>
                <a:lnTo>
                  <a:pt x="23847" y="82704"/>
                </a:lnTo>
                <a:lnTo>
                  <a:pt x="25369" y="77630"/>
                </a:lnTo>
                <a:lnTo>
                  <a:pt x="27399" y="72049"/>
                </a:lnTo>
                <a:lnTo>
                  <a:pt x="29428" y="66975"/>
                </a:lnTo>
                <a:lnTo>
                  <a:pt x="31965" y="62408"/>
                </a:lnTo>
                <a:lnTo>
                  <a:pt x="35009" y="57335"/>
                </a:lnTo>
                <a:lnTo>
                  <a:pt x="38054" y="52768"/>
                </a:lnTo>
                <a:lnTo>
                  <a:pt x="41605" y="48709"/>
                </a:lnTo>
                <a:lnTo>
                  <a:pt x="45664" y="44650"/>
                </a:lnTo>
                <a:lnTo>
                  <a:pt x="49216" y="40591"/>
                </a:lnTo>
                <a:lnTo>
                  <a:pt x="53783" y="37546"/>
                </a:lnTo>
                <a:lnTo>
                  <a:pt x="58349" y="33995"/>
                </a:lnTo>
                <a:lnTo>
                  <a:pt x="62916" y="30950"/>
                </a:lnTo>
                <a:lnTo>
                  <a:pt x="67989" y="28414"/>
                </a:lnTo>
                <a:lnTo>
                  <a:pt x="73063" y="25877"/>
                </a:lnTo>
                <a:lnTo>
                  <a:pt x="78137" y="23847"/>
                </a:lnTo>
                <a:lnTo>
                  <a:pt x="83718" y="22325"/>
                </a:lnTo>
                <a:lnTo>
                  <a:pt x="88792" y="21310"/>
                </a:lnTo>
                <a:lnTo>
                  <a:pt x="93866" y="20295"/>
                </a:lnTo>
                <a:lnTo>
                  <a:pt x="99447" y="19788"/>
                </a:lnTo>
                <a:lnTo>
                  <a:pt x="105028" y="19281"/>
                </a:lnTo>
                <a:close/>
                <a:moveTo>
                  <a:pt x="105028" y="63931"/>
                </a:moveTo>
                <a:lnTo>
                  <a:pt x="142067" y="154245"/>
                </a:lnTo>
                <a:lnTo>
                  <a:pt x="166422" y="110610"/>
                </a:lnTo>
                <a:lnTo>
                  <a:pt x="189761" y="110610"/>
                </a:lnTo>
                <a:lnTo>
                  <a:pt x="188747" y="120758"/>
                </a:lnTo>
                <a:lnTo>
                  <a:pt x="186717" y="130398"/>
                </a:lnTo>
                <a:lnTo>
                  <a:pt x="183165" y="139531"/>
                </a:lnTo>
                <a:lnTo>
                  <a:pt x="179106" y="148156"/>
                </a:lnTo>
                <a:lnTo>
                  <a:pt x="176062" y="153230"/>
                </a:lnTo>
                <a:lnTo>
                  <a:pt x="173018" y="157289"/>
                </a:lnTo>
                <a:lnTo>
                  <a:pt x="169466" y="161856"/>
                </a:lnTo>
                <a:lnTo>
                  <a:pt x="165407" y="165915"/>
                </a:lnTo>
                <a:lnTo>
                  <a:pt x="161855" y="169467"/>
                </a:lnTo>
                <a:lnTo>
                  <a:pt x="157289" y="173018"/>
                </a:lnTo>
                <a:lnTo>
                  <a:pt x="152722" y="176063"/>
                </a:lnTo>
                <a:lnTo>
                  <a:pt x="148156" y="179107"/>
                </a:lnTo>
                <a:lnTo>
                  <a:pt x="143082" y="181644"/>
                </a:lnTo>
                <a:lnTo>
                  <a:pt x="138008" y="184181"/>
                </a:lnTo>
                <a:lnTo>
                  <a:pt x="132934" y="185703"/>
                </a:lnTo>
                <a:lnTo>
                  <a:pt x="127861" y="187732"/>
                </a:lnTo>
                <a:lnTo>
                  <a:pt x="122279" y="188747"/>
                </a:lnTo>
                <a:lnTo>
                  <a:pt x="116698" y="189762"/>
                </a:lnTo>
                <a:lnTo>
                  <a:pt x="111117" y="190269"/>
                </a:lnTo>
                <a:lnTo>
                  <a:pt x="105028" y="190269"/>
                </a:lnTo>
                <a:lnTo>
                  <a:pt x="96403" y="189762"/>
                </a:lnTo>
                <a:lnTo>
                  <a:pt x="88285" y="188747"/>
                </a:lnTo>
                <a:lnTo>
                  <a:pt x="80167" y="186718"/>
                </a:lnTo>
                <a:lnTo>
                  <a:pt x="73063" y="184181"/>
                </a:lnTo>
                <a:lnTo>
                  <a:pt x="65452" y="180629"/>
                </a:lnTo>
                <a:lnTo>
                  <a:pt x="58349" y="176570"/>
                </a:lnTo>
                <a:lnTo>
                  <a:pt x="51753" y="171496"/>
                </a:lnTo>
                <a:lnTo>
                  <a:pt x="45664" y="165915"/>
                </a:lnTo>
                <a:lnTo>
                  <a:pt x="41098" y="160841"/>
                </a:lnTo>
                <a:lnTo>
                  <a:pt x="37039" y="155767"/>
                </a:lnTo>
                <a:lnTo>
                  <a:pt x="33487" y="150693"/>
                </a:lnTo>
                <a:lnTo>
                  <a:pt x="30443" y="145112"/>
                </a:lnTo>
                <a:lnTo>
                  <a:pt x="27399" y="139531"/>
                </a:lnTo>
                <a:lnTo>
                  <a:pt x="25369" y="133950"/>
                </a:lnTo>
                <a:lnTo>
                  <a:pt x="23847" y="127861"/>
                </a:lnTo>
                <a:lnTo>
                  <a:pt x="22325" y="121265"/>
                </a:lnTo>
                <a:lnTo>
                  <a:pt x="79152" y="121265"/>
                </a:lnTo>
                <a:lnTo>
                  <a:pt x="105028" y="63931"/>
                </a:lnTo>
                <a:close/>
                <a:moveTo>
                  <a:pt x="97418" y="0"/>
                </a:moveTo>
                <a:lnTo>
                  <a:pt x="90314" y="1015"/>
                </a:lnTo>
                <a:lnTo>
                  <a:pt x="83718" y="2030"/>
                </a:lnTo>
                <a:lnTo>
                  <a:pt x="77122" y="3552"/>
                </a:lnTo>
                <a:lnTo>
                  <a:pt x="70526" y="5581"/>
                </a:lnTo>
                <a:lnTo>
                  <a:pt x="64438" y="7611"/>
                </a:lnTo>
                <a:lnTo>
                  <a:pt x="58349" y="10655"/>
                </a:lnTo>
                <a:lnTo>
                  <a:pt x="52260" y="13699"/>
                </a:lnTo>
                <a:lnTo>
                  <a:pt x="46172" y="17758"/>
                </a:lnTo>
                <a:lnTo>
                  <a:pt x="40591" y="21310"/>
                </a:lnTo>
                <a:lnTo>
                  <a:pt x="35517" y="25877"/>
                </a:lnTo>
                <a:lnTo>
                  <a:pt x="30443" y="30443"/>
                </a:lnTo>
                <a:lnTo>
                  <a:pt x="25877" y="35517"/>
                </a:lnTo>
                <a:lnTo>
                  <a:pt x="21817" y="40591"/>
                </a:lnTo>
                <a:lnTo>
                  <a:pt x="17758" y="46172"/>
                </a:lnTo>
                <a:lnTo>
                  <a:pt x="14207" y="52261"/>
                </a:lnTo>
                <a:lnTo>
                  <a:pt x="10655" y="58349"/>
                </a:lnTo>
                <a:lnTo>
                  <a:pt x="8118" y="64945"/>
                </a:lnTo>
                <a:lnTo>
                  <a:pt x="5581" y="71541"/>
                </a:lnTo>
                <a:lnTo>
                  <a:pt x="3552" y="78137"/>
                </a:lnTo>
                <a:lnTo>
                  <a:pt x="2030" y="84733"/>
                </a:lnTo>
                <a:lnTo>
                  <a:pt x="1015" y="91837"/>
                </a:lnTo>
                <a:lnTo>
                  <a:pt x="507" y="98433"/>
                </a:lnTo>
                <a:lnTo>
                  <a:pt x="0" y="105536"/>
                </a:lnTo>
                <a:lnTo>
                  <a:pt x="507" y="116191"/>
                </a:lnTo>
                <a:lnTo>
                  <a:pt x="2030" y="126339"/>
                </a:lnTo>
                <a:lnTo>
                  <a:pt x="4566" y="136487"/>
                </a:lnTo>
                <a:lnTo>
                  <a:pt x="7611" y="145619"/>
                </a:lnTo>
                <a:lnTo>
                  <a:pt x="12177" y="154752"/>
                </a:lnTo>
                <a:lnTo>
                  <a:pt x="17251" y="163378"/>
                </a:lnTo>
                <a:lnTo>
                  <a:pt x="23847" y="171496"/>
                </a:lnTo>
                <a:lnTo>
                  <a:pt x="30950" y="179614"/>
                </a:lnTo>
                <a:lnTo>
                  <a:pt x="38561" y="186718"/>
                </a:lnTo>
                <a:lnTo>
                  <a:pt x="46679" y="192806"/>
                </a:lnTo>
                <a:lnTo>
                  <a:pt x="55812" y="197880"/>
                </a:lnTo>
                <a:lnTo>
                  <a:pt x="64945" y="201939"/>
                </a:lnTo>
                <a:lnTo>
                  <a:pt x="74078" y="205491"/>
                </a:lnTo>
                <a:lnTo>
                  <a:pt x="84226" y="208028"/>
                </a:lnTo>
                <a:lnTo>
                  <a:pt x="94881" y="209043"/>
                </a:lnTo>
                <a:lnTo>
                  <a:pt x="105536" y="209550"/>
                </a:lnTo>
                <a:lnTo>
                  <a:pt x="116698" y="209043"/>
                </a:lnTo>
                <a:lnTo>
                  <a:pt x="126846" y="208028"/>
                </a:lnTo>
                <a:lnTo>
                  <a:pt x="136993" y="205491"/>
                </a:lnTo>
                <a:lnTo>
                  <a:pt x="146126" y="201939"/>
                </a:lnTo>
                <a:lnTo>
                  <a:pt x="155259" y="197880"/>
                </a:lnTo>
                <a:lnTo>
                  <a:pt x="163885" y="192806"/>
                </a:lnTo>
                <a:lnTo>
                  <a:pt x="172510" y="186210"/>
                </a:lnTo>
                <a:lnTo>
                  <a:pt x="180121" y="179107"/>
                </a:lnTo>
                <a:lnTo>
                  <a:pt x="187224" y="171496"/>
                </a:lnTo>
                <a:lnTo>
                  <a:pt x="193313" y="162871"/>
                </a:lnTo>
                <a:lnTo>
                  <a:pt x="198894" y="154245"/>
                </a:lnTo>
                <a:lnTo>
                  <a:pt x="202953" y="145112"/>
                </a:lnTo>
                <a:lnTo>
                  <a:pt x="206505" y="135979"/>
                </a:lnTo>
                <a:lnTo>
                  <a:pt x="208534" y="125831"/>
                </a:lnTo>
                <a:lnTo>
                  <a:pt x="210057" y="115684"/>
                </a:lnTo>
                <a:lnTo>
                  <a:pt x="210564" y="105029"/>
                </a:lnTo>
                <a:lnTo>
                  <a:pt x="210057" y="93866"/>
                </a:lnTo>
                <a:lnTo>
                  <a:pt x="208534" y="83719"/>
                </a:lnTo>
                <a:lnTo>
                  <a:pt x="206505" y="73571"/>
                </a:lnTo>
                <a:lnTo>
                  <a:pt x="202953" y="63931"/>
                </a:lnTo>
                <a:lnTo>
                  <a:pt x="198894" y="54798"/>
                </a:lnTo>
                <a:lnTo>
                  <a:pt x="193313" y="46172"/>
                </a:lnTo>
                <a:lnTo>
                  <a:pt x="187224" y="38054"/>
                </a:lnTo>
                <a:lnTo>
                  <a:pt x="180121" y="30443"/>
                </a:lnTo>
                <a:lnTo>
                  <a:pt x="172510" y="23340"/>
                </a:lnTo>
                <a:lnTo>
                  <a:pt x="163885" y="17251"/>
                </a:lnTo>
                <a:lnTo>
                  <a:pt x="155259" y="12177"/>
                </a:lnTo>
                <a:lnTo>
                  <a:pt x="146126" y="7611"/>
                </a:lnTo>
                <a:lnTo>
                  <a:pt x="136993" y="4566"/>
                </a:lnTo>
                <a:lnTo>
                  <a:pt x="126846" y="2030"/>
                </a:lnTo>
                <a:lnTo>
                  <a:pt x="116191" y="507"/>
                </a:lnTo>
                <a:lnTo>
                  <a:pt x="105536" y="0"/>
                </a:lnTo>
                <a:close/>
              </a:path>
            </a:pathLst>
          </a:custGeom>
          <a:solidFill>
            <a:srgbClr val="D7E2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accent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760025" y="1159275"/>
            <a:ext cx="7500600" cy="3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⦿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1150" lvl="2" marL="13716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⦾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⧁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2100" lvl="4" marL="22860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oboto"/>
              <a:buChar char="⊙"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85750" lvl="5" marL="27432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Roboto"/>
              <a:buChar char="⊙"/>
              <a:def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79400" lvl="6" marL="32004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Roboto"/>
              <a:buChar char="⊚"/>
              <a:defRPr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73050" lvl="7" marL="36576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Roboto"/>
              <a:buChar char="⊙"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66700" lvl="8" marL="41148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Roboto"/>
              <a:buChar char="⊙"/>
              <a:defRPr sz="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771650" y="4799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pim.docs.wso2.com/en/4.0.0/reference/config-catalog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pim.docs.wso2.com/en/4.0.0/reference/config-catalog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ctrTitle"/>
          </p:nvPr>
        </p:nvSpPr>
        <p:spPr>
          <a:xfrm>
            <a:off x="996625" y="2003900"/>
            <a:ext cx="7321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rgbClr val="FFFFFF"/>
                </a:solidFill>
              </a:rPr>
              <a:t>WSO2 API Manager 4.0.0 Developer Fundamentals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7" name="Google Shape;147;p19"/>
          <p:cNvSpPr txBox="1"/>
          <p:nvPr>
            <p:ph idx="4294967295" type="subTitle"/>
          </p:nvPr>
        </p:nvSpPr>
        <p:spPr>
          <a:xfrm>
            <a:off x="996625" y="3034225"/>
            <a:ext cx="2397900" cy="33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4570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Product Configurations</a:t>
            </a:r>
            <a:endParaRPr/>
          </a:p>
        </p:txBody>
      </p:sp>
      <p:sp>
        <p:nvSpPr>
          <p:cNvPr id="148" name="Google Shape;148;p19"/>
          <p:cNvSpPr txBox="1"/>
          <p:nvPr>
            <p:ph idx="1" type="subTitle"/>
          </p:nvPr>
        </p:nvSpPr>
        <p:spPr>
          <a:xfrm>
            <a:off x="1726475" y="3693550"/>
            <a:ext cx="41970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WSO2 Training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9" name="Google Shape;14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2975" y="4244850"/>
            <a:ext cx="953943" cy="43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idx="1" type="body"/>
          </p:nvPr>
        </p:nvSpPr>
        <p:spPr>
          <a:xfrm>
            <a:off x="717750" y="1083075"/>
            <a:ext cx="7708500" cy="3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u="none" cap="none" strike="noStrike"/>
              <a:t>At the end of this module, attendees will: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u="none" cap="none" strike="noStrike"/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i="0" lang="en" u="none" cap="none" strike="noStrike"/>
              <a:t>Learn the </a:t>
            </a:r>
            <a:r>
              <a:rPr lang="en"/>
              <a:t>configuration model</a:t>
            </a:r>
            <a:endParaRPr/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Learn how basic configurations are done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u="none" cap="none" strike="noStrike"/>
          </a:p>
        </p:txBody>
      </p:sp>
      <p:sp>
        <p:nvSpPr>
          <p:cNvPr id="155" name="Google Shape;155;p20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156" name="Google Shape;156;p20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idx="1" type="body"/>
          </p:nvPr>
        </p:nvSpPr>
        <p:spPr>
          <a:xfrm>
            <a:off x="717750" y="1083075"/>
            <a:ext cx="7708500" cy="3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Configurations are handled by the deployment.toml file in the &lt;APIM_HOME&gt;</a:t>
            </a:r>
            <a:r>
              <a:rPr i="1" lang="en" sz="1600"/>
              <a:t>/repository/conf/</a:t>
            </a:r>
            <a:r>
              <a:rPr lang="en" sz="1600"/>
              <a:t> directory. 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All configurations are centralized.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Configuration files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⦿"/>
            </a:pPr>
            <a:r>
              <a:rPr lang="en" sz="1600"/>
              <a:t>deployment.toml - Includes the configuration properties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⦿"/>
            </a:pPr>
            <a:r>
              <a:rPr lang="en" sz="1600"/>
              <a:t>l</a:t>
            </a:r>
            <a:r>
              <a:rPr lang="en" sz="1600"/>
              <a:t>og4j2.properties - Used for configuring logging options.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Also the files which are not templated are allowed for direct edits.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62" name="Google Shape;162;p21"/>
          <p:cNvSpPr txBox="1"/>
          <p:nvPr/>
        </p:nvSpPr>
        <p:spPr>
          <a:xfrm>
            <a:off x="3347100" y="4572100"/>
            <a:ext cx="24498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Link -</a:t>
            </a:r>
            <a:r>
              <a:rPr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0" lang="en" sz="14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Configuration Catalog</a:t>
            </a:r>
            <a:endParaRPr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Configuration Model</a:t>
            </a:r>
            <a:endParaRPr/>
          </a:p>
        </p:txBody>
      </p:sp>
      <p:sp>
        <p:nvSpPr>
          <p:cNvPr id="164" name="Google Shape;164;p21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2700750" y="1219275"/>
            <a:ext cx="3742500" cy="2589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" sz="1300" u="none" cap="none" strike="noStrike">
                <a:solidFill>
                  <a:srgbClr val="FF70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[server]</a:t>
            </a:r>
            <a:endParaRPr i="0" sz="1300" u="none" cap="none" strike="noStrike">
              <a:solidFill>
                <a:srgbClr val="37474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" sz="1300" u="none" cap="none" strike="noStrike">
                <a:solidFill>
                  <a:srgbClr val="3747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pattern=</a:t>
            </a:r>
            <a:r>
              <a:rPr i="0" lang="en" sz="1300" u="none" cap="none" strike="noStrike">
                <a:solidFill>
                  <a:srgbClr val="FF70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"value"</a:t>
            </a:r>
            <a:r>
              <a:rPr i="0" lang="en" sz="1300" u="none" cap="none" strike="noStrike">
                <a:solidFill>
                  <a:srgbClr val="3747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</a:t>
            </a:r>
            <a:endParaRPr i="0" sz="1300" u="none" cap="none" strike="noStrike">
              <a:solidFill>
                <a:srgbClr val="37474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" sz="1300" u="none" cap="none" strike="noStrike">
                <a:solidFill>
                  <a:srgbClr val="3747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enable_port_forward=</a:t>
            </a:r>
            <a:r>
              <a:rPr i="0" lang="en" sz="1300" u="none" cap="none" strike="noStrike">
                <a:solidFill>
                  <a:srgbClr val="78A9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true</a:t>
            </a:r>
            <a:endParaRPr i="0" sz="1300" u="none" cap="none" strike="noStrike">
              <a:solidFill>
                <a:srgbClr val="37474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sz="1300" u="none" cap="none" strike="noStrike">
              <a:solidFill>
                <a:srgbClr val="FF70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" sz="1300" u="none" cap="none" strike="noStrike">
                <a:solidFill>
                  <a:srgbClr val="FF70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[key_mgr_node]</a:t>
            </a:r>
            <a:endParaRPr i="0" sz="1300" u="none" cap="none" strike="noStrike">
              <a:solidFill>
                <a:srgbClr val="37474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" sz="1300" u="none" cap="none" strike="noStrike">
                <a:solidFill>
                  <a:srgbClr val="3747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endpoints=</a:t>
            </a:r>
            <a:r>
              <a:rPr i="0" lang="en" sz="1300" u="none" cap="none" strike="noStrike">
                <a:solidFill>
                  <a:srgbClr val="FF70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"value"</a:t>
            </a:r>
            <a:endParaRPr i="0" sz="1300" u="none" cap="none" strike="noStrike">
              <a:solidFill>
                <a:srgbClr val="37474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sz="1300" u="none" cap="none" strike="noStrike">
              <a:solidFill>
                <a:srgbClr val="FF70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" sz="1300" u="none" cap="none" strike="noStrike">
                <a:solidFill>
                  <a:srgbClr val="FF70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[gateway]</a:t>
            </a:r>
            <a:endParaRPr i="0" sz="1300" u="none" cap="none" strike="noStrike">
              <a:solidFill>
                <a:srgbClr val="37474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" sz="1300" u="none" cap="none" strike="noStrike">
                <a:solidFill>
                  <a:srgbClr val="3747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gateway_environments=[</a:t>
            </a:r>
            <a:r>
              <a:rPr i="0" lang="en" sz="1300" u="none" cap="none" strike="noStrike">
                <a:solidFill>
                  <a:srgbClr val="FF70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"dev"</a:t>
            </a:r>
            <a:r>
              <a:rPr i="0" lang="en" sz="1300" u="none" cap="none" strike="noStrike">
                <a:solidFill>
                  <a:srgbClr val="3747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i="0" lang="en" sz="1300" u="none" cap="none" strike="noStrike">
                <a:solidFill>
                  <a:srgbClr val="FF70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"test"</a:t>
            </a:r>
            <a:r>
              <a:rPr i="0" lang="en" sz="1300" u="none" cap="none" strike="noStrike">
                <a:solidFill>
                  <a:srgbClr val="3747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</a:t>
            </a:r>
            <a:endParaRPr i="0" sz="1300" u="none" cap="none" strike="noStrike">
              <a:solidFill>
                <a:srgbClr val="37474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sz="1300" u="none" cap="none" strike="noStrike">
              <a:solidFill>
                <a:srgbClr val="FF70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" sz="1300" u="none" cap="none" strike="noStrike">
                <a:solidFill>
                  <a:srgbClr val="FF70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[[database]]</a:t>
            </a:r>
            <a:endParaRPr i="0" sz="1300" u="none" cap="none" strike="noStrike">
              <a:solidFill>
                <a:srgbClr val="37474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" sz="1300" u="none" cap="none" strike="noStrike">
                <a:solidFill>
                  <a:srgbClr val="3747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pool_options.maxActiv=</a:t>
            </a:r>
            <a:r>
              <a:rPr i="0" lang="en" sz="1300" u="none" cap="none" strike="noStrike">
                <a:solidFill>
                  <a:srgbClr val="FF70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i="0" sz="13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0" name="Google Shape;170;p22"/>
          <p:cNvSpPr txBox="1"/>
          <p:nvPr/>
        </p:nvSpPr>
        <p:spPr>
          <a:xfrm>
            <a:off x="3347075" y="4264800"/>
            <a:ext cx="24498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Link -</a:t>
            </a:r>
            <a:r>
              <a:rPr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0" lang="en" sz="14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Configuration Catalog</a:t>
            </a:r>
            <a:endParaRPr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2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2" name="Google Shape;172;p22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Configuration File: deployment.toml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idx="4294967295" type="body"/>
          </p:nvPr>
        </p:nvSpPr>
        <p:spPr>
          <a:xfrm>
            <a:off x="705825" y="1048875"/>
            <a:ext cx="5610000" cy="39027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70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[database.shared_db]</a:t>
            </a:r>
            <a:endParaRPr sz="1000">
              <a:solidFill>
                <a:srgbClr val="37474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type = </a:t>
            </a:r>
            <a:r>
              <a:rPr lang="en" sz="1000">
                <a:solidFill>
                  <a:srgbClr val="FF70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"mysql"</a:t>
            </a:r>
            <a:endParaRPr sz="1000">
              <a:solidFill>
                <a:srgbClr val="37474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url = </a:t>
            </a:r>
            <a:r>
              <a:rPr lang="en" sz="1000">
                <a:solidFill>
                  <a:srgbClr val="FF70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"jdbc:mysql://localhost:3306/shared_db"</a:t>
            </a:r>
            <a:endParaRPr sz="1000">
              <a:solidFill>
                <a:srgbClr val="37474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username = </a:t>
            </a:r>
            <a:r>
              <a:rPr lang="en" sz="1000">
                <a:solidFill>
                  <a:srgbClr val="FF70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"regadmin"</a:t>
            </a:r>
            <a:endParaRPr sz="1000">
              <a:solidFill>
                <a:srgbClr val="37474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password = </a:t>
            </a:r>
            <a:r>
              <a:rPr lang="en" sz="1000">
                <a:solidFill>
                  <a:srgbClr val="FF70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"regadmin"</a:t>
            </a:r>
            <a:endParaRPr sz="1000">
              <a:solidFill>
                <a:srgbClr val="37474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pool_options.maxActive = </a:t>
            </a:r>
            <a:r>
              <a:rPr lang="en" sz="1000">
                <a:solidFill>
                  <a:srgbClr val="FF70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100</a:t>
            </a:r>
            <a:endParaRPr sz="1000">
              <a:solidFill>
                <a:srgbClr val="37474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pool_options.maxWait = </a:t>
            </a:r>
            <a:r>
              <a:rPr lang="en" sz="1000">
                <a:solidFill>
                  <a:srgbClr val="FF70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10000</a:t>
            </a:r>
            <a:endParaRPr sz="1000">
              <a:solidFill>
                <a:srgbClr val="37474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pool_options.validationInterval = </a:t>
            </a:r>
            <a:r>
              <a:rPr lang="en" sz="1000">
                <a:solidFill>
                  <a:srgbClr val="FF70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10000</a:t>
            </a:r>
            <a:endParaRPr sz="1000">
              <a:solidFill>
                <a:srgbClr val="37474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70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70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[database.apim_db]</a:t>
            </a:r>
            <a:endParaRPr sz="1000">
              <a:solidFill>
                <a:srgbClr val="37474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type = </a:t>
            </a:r>
            <a:r>
              <a:rPr lang="en" sz="1000">
                <a:solidFill>
                  <a:srgbClr val="FF70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"mysql"</a:t>
            </a:r>
            <a:endParaRPr sz="1000">
              <a:solidFill>
                <a:srgbClr val="37474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url = </a:t>
            </a:r>
            <a:r>
              <a:rPr lang="en" sz="1000">
                <a:solidFill>
                  <a:srgbClr val="FF70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"jdbc:mysql://localhost:3306/apim_db"</a:t>
            </a:r>
            <a:endParaRPr sz="1000">
              <a:solidFill>
                <a:srgbClr val="37474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username = </a:t>
            </a:r>
            <a:r>
              <a:rPr lang="en" sz="1000">
                <a:solidFill>
                  <a:srgbClr val="FF70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"apimadmin"</a:t>
            </a:r>
            <a:endParaRPr sz="1000">
              <a:solidFill>
                <a:srgbClr val="37474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password = </a:t>
            </a:r>
            <a:r>
              <a:rPr lang="en" sz="1000">
                <a:solidFill>
                  <a:srgbClr val="FF70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"apimadmin"</a:t>
            </a:r>
            <a:endParaRPr sz="1000">
              <a:solidFill>
                <a:srgbClr val="37474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pool_options.maxActive = </a:t>
            </a:r>
            <a:r>
              <a:rPr lang="en" sz="1000">
                <a:solidFill>
                  <a:srgbClr val="FF70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50</a:t>
            </a:r>
            <a:endParaRPr sz="1000">
              <a:solidFill>
                <a:srgbClr val="37474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pool_options.maxWait = </a:t>
            </a:r>
            <a:r>
              <a:rPr lang="en" sz="1000">
                <a:solidFill>
                  <a:srgbClr val="FF70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30000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8" name="Google Shape;178;p23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23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Configuration Sample : Configure Mysql database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SO2">
  <a:themeElements>
    <a:clrScheme name="Custom 347">
      <a:dk1>
        <a:srgbClr val="000000"/>
      </a:dk1>
      <a:lt1>
        <a:srgbClr val="465867"/>
      </a:lt1>
      <a:dk2>
        <a:srgbClr val="212A32"/>
      </a:dk2>
      <a:lt2>
        <a:srgbClr val="ECECEC"/>
      </a:lt2>
      <a:accent1>
        <a:srgbClr val="FF7300"/>
      </a:accent1>
      <a:accent2>
        <a:srgbClr val="FFC808"/>
      </a:accent2>
      <a:accent3>
        <a:srgbClr val="D7E2DE"/>
      </a:accent3>
      <a:accent4>
        <a:srgbClr val="D8D6D2"/>
      </a:accent4>
      <a:accent5>
        <a:srgbClr val="979593"/>
      </a:accent5>
      <a:accent6>
        <a:srgbClr val="FFFFFF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