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2095453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3949679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852023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32638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33531528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26705093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345051-2045-45DA-935E-2E3CA1A69ADC}" type="datetimeFigureOut">
              <a:rPr lang="en-US" smtClean="0"/>
              <a:t>12/27/2020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875740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5455134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8457447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035938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603641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798629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4696569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8588224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9769118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9303826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026098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345051-2045-45DA-935E-2E3CA1A69ADC}" type="datetimeFigureOut">
              <a:rPr lang="en-US" smtClean="0"/>
              <a:t>12/27/2020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20594744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a:extLst>
              <a:ext uri="{FF2B5EF4-FFF2-40B4-BE49-F238E27FC236}">
                <a16:creationId xmlns:a16="http://schemas.microsoft.com/office/drawing/2014/main" id="{AA6B03F1-D9C5-4B7A-B62A-E84CF37ED6ED}"/>
              </a:ext>
            </a:extLst>
          </p:cNvPr>
          <p:cNvPicPr>
            <a:picLocks noChangeAspect="1"/>
          </p:cNvPicPr>
          <p:nvPr/>
        </p:nvPicPr>
        <p:blipFill rotWithShape="1">
          <a:blip r:embed="rId2">
            <a:alphaModFix amt="50000"/>
          </a:blip>
          <a:srcRect l="25"/>
          <a:stretch/>
        </p:blipFill>
        <p:spPr>
          <a:xfrm>
            <a:off x="0" y="0"/>
            <a:ext cx="12188931" cy="6857990"/>
          </a:xfrm>
          <a:prstGeom prst="rect">
            <a:avLst/>
          </a:prstGeom>
        </p:spPr>
      </p:pic>
      <p:sp>
        <p:nvSpPr>
          <p:cNvPr id="2" name="Title 1">
            <a:extLst>
              <a:ext uri="{FF2B5EF4-FFF2-40B4-BE49-F238E27FC236}">
                <a16:creationId xmlns:a16="http://schemas.microsoft.com/office/drawing/2014/main" id="{1E866080-DF1E-4D61-BC92-906062A0C17E}"/>
              </a:ext>
            </a:extLst>
          </p:cNvPr>
          <p:cNvSpPr>
            <a:spLocks noGrp="1"/>
          </p:cNvSpPr>
          <p:nvPr>
            <p:ph type="ctrTitle"/>
          </p:nvPr>
        </p:nvSpPr>
        <p:spPr>
          <a:xfrm>
            <a:off x="-423672" y="270520"/>
            <a:ext cx="9144000" cy="1648938"/>
          </a:xfrm>
        </p:spPr>
        <p:txBody>
          <a:bodyPr>
            <a:normAutofit/>
          </a:bodyPr>
          <a:lstStyle/>
          <a:p>
            <a:pPr algn="ctr"/>
            <a:r>
              <a:rPr lang="en-US" dirty="0">
                <a:solidFill>
                  <a:schemeClr val="tx1">
                    <a:lumMod val="75000"/>
                  </a:schemeClr>
                </a:solidFill>
                <a:latin typeface="Times New Roman" panose="02020603050405020304" pitchFamily="18" charset="0"/>
                <a:cs typeface="Times New Roman" panose="02020603050405020304" pitchFamily="18" charset="0"/>
              </a:rPr>
              <a:t>Cryptography in cloud</a:t>
            </a:r>
            <a:endParaRPr lang="en-IN"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1C3BB90-CBFA-4E9F-9FD7-E971F3F91B3E}"/>
              </a:ext>
            </a:extLst>
          </p:cNvPr>
          <p:cNvSpPr>
            <a:spLocks noGrp="1"/>
          </p:cNvSpPr>
          <p:nvPr>
            <p:ph type="subTitle" idx="1"/>
          </p:nvPr>
        </p:nvSpPr>
        <p:spPr>
          <a:xfrm>
            <a:off x="643128" y="1919458"/>
            <a:ext cx="9144000" cy="1227520"/>
          </a:xfrm>
        </p:spPr>
        <p:txBody>
          <a:bodyPr>
            <a:normAutofit/>
          </a:bodyPr>
          <a:lstStyle/>
          <a:p>
            <a:pPr algn="ctr"/>
            <a:r>
              <a:rPr lang="en-US" sz="3200" dirty="0">
                <a:solidFill>
                  <a:schemeClr val="tx1">
                    <a:lumMod val="75000"/>
                  </a:schemeClr>
                </a:solidFill>
                <a:latin typeface="Times New Roman" panose="02020603050405020304" pitchFamily="18" charset="0"/>
                <a:cs typeface="Times New Roman" panose="02020603050405020304" pitchFamily="18" charset="0"/>
              </a:rPr>
              <a:t>Encryption and decryption of data in cloud</a:t>
            </a:r>
            <a:endParaRPr lang="en-IN" sz="32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E6FB52-645B-4835-A459-ABA99E2974F9}"/>
              </a:ext>
            </a:extLst>
          </p:cNvPr>
          <p:cNvSpPr txBox="1"/>
          <p:nvPr/>
        </p:nvSpPr>
        <p:spPr>
          <a:xfrm>
            <a:off x="8993375" y="5953968"/>
            <a:ext cx="2556769" cy="800219"/>
          </a:xfrm>
          <a:prstGeom prst="rect">
            <a:avLst/>
          </a:prstGeom>
          <a:noFill/>
        </p:spPr>
        <p:txBody>
          <a:bodyPr wrap="square" rtlCol="0">
            <a:spAutoFit/>
          </a:bodyPr>
          <a:lstStyle/>
          <a:p>
            <a:r>
              <a:rPr lang="en-US" dirty="0">
                <a:solidFill>
                  <a:schemeClr val="tx1">
                    <a:lumMod val="75000"/>
                  </a:schemeClr>
                </a:solidFill>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US" sz="1400" dirty="0">
                <a:solidFill>
                  <a:schemeClr val="tx1">
                    <a:lumMod val="75000"/>
                  </a:schemeClr>
                </a:solidFill>
                <a:latin typeface="Times New Roman" panose="02020603050405020304" pitchFamily="18" charset="0"/>
                <a:cs typeface="Times New Roman" panose="02020603050405020304" pitchFamily="18" charset="0"/>
              </a:rPr>
              <a:t>Manoj A M – 1JS18CS406</a:t>
            </a:r>
          </a:p>
          <a:p>
            <a:pPr marL="285750" indent="-285750">
              <a:buFont typeface="Arial" panose="020B0604020202020204" pitchFamily="34" charset="0"/>
              <a:buChar char="•"/>
            </a:pPr>
            <a:r>
              <a:rPr lang="en-US" sz="1400" dirty="0">
                <a:solidFill>
                  <a:schemeClr val="tx1">
                    <a:lumMod val="75000"/>
                  </a:schemeClr>
                </a:solidFill>
                <a:latin typeface="Times New Roman" panose="02020603050405020304" pitchFamily="18" charset="0"/>
                <a:cs typeface="Times New Roman" panose="02020603050405020304" pitchFamily="18" charset="0"/>
              </a:rPr>
              <a:t>Keerthana R – 1JS17CS045</a:t>
            </a:r>
            <a:endParaRPr lang="en-IN" sz="14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C4C2C6-407F-4C89-93E0-E8600C6107A4}"/>
              </a:ext>
            </a:extLst>
          </p:cNvPr>
          <p:cNvSpPr txBox="1"/>
          <p:nvPr/>
        </p:nvSpPr>
        <p:spPr>
          <a:xfrm>
            <a:off x="8993375" y="5271017"/>
            <a:ext cx="2953305" cy="588494"/>
          </a:xfrm>
          <a:prstGeom prst="rect">
            <a:avLst/>
          </a:prstGeom>
          <a:noFill/>
        </p:spPr>
        <p:txBody>
          <a:bodyPr wrap="square" rtlCol="0">
            <a:spAutoFit/>
          </a:bodyPr>
          <a:lstStyle/>
          <a:p>
            <a:r>
              <a:rPr lang="en-US" dirty="0">
                <a:solidFill>
                  <a:schemeClr val="tx1">
                    <a:lumMod val="75000"/>
                  </a:schemeClr>
                </a:solidFill>
                <a:latin typeface="Times New Roman" panose="02020603050405020304" pitchFamily="18" charset="0"/>
                <a:cs typeface="Times New Roman" panose="02020603050405020304" pitchFamily="18" charset="0"/>
              </a:rPr>
              <a:t>Faculty in charge:</a:t>
            </a:r>
          </a:p>
          <a:p>
            <a:pPr algn="ctr">
              <a:lnSpc>
                <a:spcPct val="107000"/>
              </a:lnSpc>
              <a:spcAft>
                <a:spcPts val="800"/>
              </a:spcAft>
            </a:pPr>
            <a:r>
              <a:rPr lang="en-US" sz="14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Dr. Naidila Sadashiv (Asst. Professor)</a:t>
            </a:r>
            <a:endParaRPr lang="en-IN" sz="14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8074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DF715-9C19-4B91-9029-8D329ABF95E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4729215-F14D-4151-B105-552FCD92E0CB}"/>
              </a:ext>
            </a:extLst>
          </p:cNvPr>
          <p:cNvSpPr>
            <a:spLocks noGrp="1"/>
          </p:cNvSpPr>
          <p:nvPr>
            <p:ph idx="1"/>
          </p:nvPr>
        </p:nvSpPr>
        <p:spPr/>
        <p:txBody>
          <a:bodyPr>
            <a:normAutofit/>
          </a:bodyPr>
          <a:lstStyle/>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Cryptography in the cloud employs encryption techniques.</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Our project mainly focuses on encrypting the data and storing it in the cloud.</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It asks for a password from the user or suggests a random password to the user.</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Once the data is encrypted it is stored in the cloud until it is downloaded.</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When the user needs to access the data in the cloud, he/she needs to submit the password and the encrypted data will be decrypted and then the user can download the data.</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In this way our website provides a easy way for the user to encrypt and decrypt their data.</a:t>
            </a:r>
          </a:p>
        </p:txBody>
      </p:sp>
    </p:spTree>
    <p:extLst>
      <p:ext uri="{BB962C8B-B14F-4D97-AF65-F5344CB8AC3E}">
        <p14:creationId xmlns:p14="http://schemas.microsoft.com/office/powerpoint/2010/main" val="273879806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FEBD-754B-4D11-BFE3-BF6864B31AA7}"/>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00D879E9-3934-4B2C-95E8-3F1EF27AFFE9}"/>
              </a:ext>
            </a:extLst>
          </p:cNvPr>
          <p:cNvSpPr>
            <a:spLocks noGrp="1"/>
          </p:cNvSpPr>
          <p:nvPr>
            <p:ph idx="1"/>
          </p:nvPr>
        </p:nvSpPr>
        <p:spPr/>
        <p:txBody>
          <a:bodyPr/>
          <a:lstStyle/>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OpenSSL is a powerful cryptography toolkit that can be used for encryption of files and messages.</a:t>
            </a:r>
          </a:p>
          <a:p>
            <a:r>
              <a:rPr lang="en-US" sz="2100" b="0" i="0" dirty="0">
                <a:solidFill>
                  <a:schemeClr val="tx1">
                    <a:lumMod val="75000"/>
                  </a:schemeClr>
                </a:solidFill>
                <a:effectLst/>
                <a:latin typeface="Times New Roman" panose="02020603050405020304" pitchFamily="18" charset="0"/>
                <a:cs typeface="Times New Roman" panose="02020603050405020304" pitchFamily="18" charset="0"/>
              </a:rPr>
              <a:t>Symmetric Key Cryptography also known as Symmetric Encryption is when a secret key is leveraged for both encryption and decryption functions</a:t>
            </a:r>
          </a:p>
          <a:p>
            <a:r>
              <a:rPr lang="en-US" sz="2100" b="0" i="0" dirty="0">
                <a:solidFill>
                  <a:schemeClr val="tx1">
                    <a:lumMod val="75000"/>
                  </a:schemeClr>
                </a:solidFill>
                <a:effectLst/>
                <a:latin typeface="Times New Roman" panose="02020603050405020304" pitchFamily="18" charset="0"/>
                <a:cs typeface="Times New Roman" panose="02020603050405020304" pitchFamily="18" charset="0"/>
              </a:rPr>
              <a:t>During this process, data is converted to a format that cannot be read or inspected by anyone who does not have the secret key that was used to encrypt it.</a:t>
            </a:r>
            <a:endParaRPr lang="en-US" sz="2100" dirty="0">
              <a:solidFill>
                <a:schemeClr val="tx1">
                  <a:lumMod val="75000"/>
                </a:schemeClr>
              </a:solidFill>
              <a:effectLst/>
              <a:latin typeface="Times New Roman" panose="02020603050405020304" pitchFamily="18" charset="0"/>
              <a:cs typeface="Times New Roman" panose="02020603050405020304" pitchFamily="18" charset="0"/>
            </a:endParaRPr>
          </a:p>
          <a:p>
            <a:r>
              <a:rPr lang="en-IN" sz="2100" dirty="0">
                <a:solidFill>
                  <a:schemeClr val="tx1">
                    <a:lumMod val="75000"/>
                  </a:schemeClr>
                </a:solidFill>
                <a:latin typeface="Times New Roman" panose="02020603050405020304" pitchFamily="18" charset="0"/>
                <a:cs typeface="Times New Roman" panose="02020603050405020304" pitchFamily="18" charset="0"/>
              </a:rPr>
              <a:t>We have used Advanced Encryption standards.</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The Advanced Encryption Standard (AES) is the dominant algorithm used to encrypt sensitive data.</a:t>
            </a:r>
            <a:endParaRPr lang="en-IN" sz="2100" dirty="0">
              <a:solidFill>
                <a:schemeClr val="tx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76985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0DF9-DB3C-499B-8EB4-D748149A0E1C}"/>
              </a:ext>
            </a:extLst>
          </p:cNvPr>
          <p:cNvSpPr>
            <a:spLocks noGrp="1"/>
          </p:cNvSpPr>
          <p:nvPr>
            <p:ph type="title"/>
          </p:nvPr>
        </p:nvSpPr>
        <p:spPr/>
        <p:txBody>
          <a:bodyPr/>
          <a:lstStyle/>
          <a:p>
            <a:r>
              <a:rPr lang="en-US" dirty="0"/>
              <a:t>Cloud usage</a:t>
            </a:r>
            <a:endParaRPr lang="en-IN" dirty="0"/>
          </a:p>
        </p:txBody>
      </p:sp>
      <p:sp>
        <p:nvSpPr>
          <p:cNvPr id="3" name="Content Placeholder 2">
            <a:extLst>
              <a:ext uri="{FF2B5EF4-FFF2-40B4-BE49-F238E27FC236}">
                <a16:creationId xmlns:a16="http://schemas.microsoft.com/office/drawing/2014/main" id="{D8583277-5698-4CCE-9451-C7BBE375EC12}"/>
              </a:ext>
            </a:extLst>
          </p:cNvPr>
          <p:cNvSpPr>
            <a:spLocks noGrp="1"/>
          </p:cNvSpPr>
          <p:nvPr>
            <p:ph idx="1"/>
          </p:nvPr>
        </p:nvSpPr>
        <p:spPr/>
        <p:txBody>
          <a:bodyPr>
            <a:normAutofit/>
          </a:bodyPr>
          <a:lstStyle/>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ProFreeHost is an Indian based free web hosting company that provides free web hosting for all types of users. </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ProFreeHost is the sub-branch of InfinityFree hosting company.</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It uses unaux as cloud.</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The hosting has eye-catching features that usually attract free users such as unlimited bandwidth and usage of diskspace.</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It has its own SSL certificate, Cloudflare support, and firewall protection.</a:t>
            </a:r>
          </a:p>
          <a:p>
            <a:r>
              <a:rPr lang="en-US" sz="2100" dirty="0">
                <a:solidFill>
                  <a:schemeClr val="tx1">
                    <a:lumMod val="75000"/>
                  </a:schemeClr>
                </a:solidFill>
                <a:effectLst/>
                <a:latin typeface="Times New Roman" panose="02020603050405020304" pitchFamily="18" charset="0"/>
                <a:cs typeface="Times New Roman" panose="02020603050405020304" pitchFamily="18" charset="0"/>
              </a:rPr>
              <a:t>It allows us to store up to 10 databases and has a very easy control panel.</a:t>
            </a:r>
          </a:p>
          <a:p>
            <a:endParaRPr lang="en-IN" sz="2100" dirty="0">
              <a:solidFill>
                <a:schemeClr val="tx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80184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50CB-05DC-4B68-B988-5CB4FFA4C8EB}"/>
              </a:ext>
            </a:extLst>
          </p:cNvPr>
          <p:cNvSpPr>
            <a:spLocks noGrp="1"/>
          </p:cNvSpPr>
          <p:nvPr>
            <p:ph type="title"/>
          </p:nvPr>
        </p:nvSpPr>
        <p:spPr/>
        <p:txBody>
          <a:bodyPr/>
          <a:lstStyle/>
          <a:p>
            <a:r>
              <a:rPr lang="en-US" dirty="0"/>
              <a:t>Future enhancements</a:t>
            </a:r>
            <a:endParaRPr lang="en-IN" dirty="0"/>
          </a:p>
        </p:txBody>
      </p:sp>
      <p:sp>
        <p:nvSpPr>
          <p:cNvPr id="3" name="Content Placeholder 2">
            <a:extLst>
              <a:ext uri="{FF2B5EF4-FFF2-40B4-BE49-F238E27FC236}">
                <a16:creationId xmlns:a16="http://schemas.microsoft.com/office/drawing/2014/main" id="{5A9BB265-1DB2-4D5D-B3FF-7A4103A4AC1D}"/>
              </a:ext>
            </a:extLst>
          </p:cNvPr>
          <p:cNvSpPr>
            <a:spLocks noGrp="1"/>
          </p:cNvSpPr>
          <p:nvPr>
            <p:ph idx="1"/>
          </p:nvPr>
        </p:nvSpPr>
        <p:spPr/>
        <p:txBody>
          <a:bodyPr/>
          <a:lstStyle/>
          <a:p>
            <a:r>
              <a:rPr lang="en-US" sz="18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 option will be given to the user if he/she wants to encrypt the file name also. If the user chooses yes then the file name will also be encrypted. .enc extension will be attached to the encrypted file. The file which will be downloaded by the user will have .enc extension attached to it.</a:t>
            </a:r>
            <a:endParaRPr lang="en-IN" sz="18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 functionality will be added which will allow the user to share both the encrypted and decrypted file directly via mail, link, etc., directly from the website.</a:t>
            </a:r>
            <a:endParaRPr lang="en-IN" sz="18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new update will also have an option for the user to choose which type of encryption should be used for encrypting the file. </a:t>
            </a:r>
            <a:endParaRPr lang="en-IN" sz="18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New and more advanced encryption methods will be used.</a:t>
            </a:r>
            <a:endParaRPr lang="en-IN" sz="18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future update will allow the user to upload all types of file with extensions such as .mkv, .mp4 etc.,</a:t>
            </a:r>
            <a:endParaRPr lang="en-IN" sz="18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 mobile application will also be developed on this project which will allow the user to encrypt and decrypt their files via phone.</a:t>
            </a:r>
            <a:endParaRPr lang="en-IN" sz="1800" dirty="0">
              <a:solidFill>
                <a:schemeClr val="tx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lumMod val="75000"/>
                </a:schemeClr>
              </a:solidFill>
            </a:endParaRPr>
          </a:p>
        </p:txBody>
      </p:sp>
    </p:spTree>
    <p:extLst>
      <p:ext uri="{BB962C8B-B14F-4D97-AF65-F5344CB8AC3E}">
        <p14:creationId xmlns:p14="http://schemas.microsoft.com/office/powerpoint/2010/main" val="400718372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7B22F2-EE92-4F22-94BA-8324F2632400}"/>
              </a:ext>
            </a:extLst>
          </p:cNvPr>
          <p:cNvSpPr/>
          <p:nvPr/>
        </p:nvSpPr>
        <p:spPr>
          <a:xfrm>
            <a:off x="4881564" y="2967335"/>
            <a:ext cx="2428871"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DEMO</a:t>
            </a:r>
          </a:p>
        </p:txBody>
      </p:sp>
    </p:spTree>
    <p:extLst>
      <p:ext uri="{BB962C8B-B14F-4D97-AF65-F5344CB8AC3E}">
        <p14:creationId xmlns:p14="http://schemas.microsoft.com/office/powerpoint/2010/main" val="119319058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B71B5C-AA54-4DF5-9F1C-72017BB20895}"/>
              </a:ext>
            </a:extLst>
          </p:cNvPr>
          <p:cNvSpPr/>
          <p:nvPr/>
        </p:nvSpPr>
        <p:spPr>
          <a:xfrm>
            <a:off x="3809959" y="2967335"/>
            <a:ext cx="4572085"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THANK YOU</a:t>
            </a:r>
          </a:p>
        </p:txBody>
      </p:sp>
    </p:spTree>
    <p:extLst>
      <p:ext uri="{BB962C8B-B14F-4D97-AF65-F5344CB8AC3E}">
        <p14:creationId xmlns:p14="http://schemas.microsoft.com/office/powerpoint/2010/main" val="327978242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TM03457515[[fn=View]]</Template>
  <TotalTime>120</TotalTime>
  <Words>511</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Calisto MT</vt:lpstr>
      <vt:lpstr>Times New Roman</vt:lpstr>
      <vt:lpstr>Wingdings 2</vt:lpstr>
      <vt:lpstr>Slate</vt:lpstr>
      <vt:lpstr>Cryptography in cloud</vt:lpstr>
      <vt:lpstr>Introduction</vt:lpstr>
      <vt:lpstr>Implementation</vt:lpstr>
      <vt:lpstr>Cloud usage</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in cloud</dc:title>
  <dc:creator>Keerthana Ravikumar</dc:creator>
  <cp:lastModifiedBy>Keerthana Ravikumar</cp:lastModifiedBy>
  <cp:revision>12</cp:revision>
  <dcterms:created xsi:type="dcterms:W3CDTF">2020-12-27T09:56:13Z</dcterms:created>
  <dcterms:modified xsi:type="dcterms:W3CDTF">2020-12-27T11:56:30Z</dcterms:modified>
</cp:coreProperties>
</file>