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185473f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185473f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185473f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185473f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185473f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d185473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d185473f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d185473f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185473f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d185473f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300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Ingestor and Query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Done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Enabled log ingestion from port 3000, for sample use i have redirected the log data from logIngestion.json as mentioned in 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a sample login, ideally it meant for client and admin login, authentications are created but for simplicity use any username and password to redirect to the UI.(role based)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Enabled a single search query which can filter from any column, if it is nested also.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One can specify using drop down, which column should search also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UI offers exclusive searches like full word search, half word 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</a:t>
            </a:r>
            <a:r>
              <a:rPr lang="en"/>
              <a:t>regular</a:t>
            </a:r>
            <a:r>
              <a:rPr lang="en"/>
              <a:t> expressions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client.js, server.js, client.js in one directory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npm i</a:t>
            </a:r>
            <a:r>
              <a:rPr lang="en"/>
              <a:t>nstall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" sz="1050">
                <a:highlight>
                  <a:srgbClr val="343541"/>
                </a:highlight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endParaRPr sz="1050">
              <a:highlight>
                <a:srgbClr val="34354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This will start the server, and you should see a message indicating that it's listening on </a:t>
            </a:r>
            <a:r>
              <a:rPr lang="en" sz="1050"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http://localhost:3000</a:t>
            </a: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92307"/>
              <a:buFont typeface="Roboto"/>
              <a:buChar char="●"/>
            </a:pPr>
            <a:r>
              <a:t/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Access the Log Query Interface:</a:t>
            </a:r>
            <a:b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Open your web browser and navigate to</a:t>
            </a:r>
            <a:r>
              <a:rPr lang="en" sz="1200">
                <a:highlight>
                  <a:srgbClr val="34354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 http://localhost:3000</a:t>
            </a: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. This will take you to the log query interface.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Log In:</a:t>
            </a:r>
            <a:b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Use the provided login form to log in. The default authentication logic assumes any username and password combination is valid for simplicity.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en"/>
              <a:t>Or use the html page to open in the browser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walkthrough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450"/>
            <a:ext cx="6395526" cy="40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183625" y="2814775"/>
            <a:ext cx="4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ddEnter 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3177500" y="2691450"/>
            <a:ext cx="4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884600" y="1632275"/>
            <a:ext cx="227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Enter any username and password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5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6427550" y="393750"/>
            <a:ext cx="190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based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2" y="0"/>
            <a:ext cx="54613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