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viewProps" Target="view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presProps" Target="presProps.xml" /><Relationship Id="rId2" Type="http://schemas.openxmlformats.org/officeDocument/2006/relationships/customXml" Target="../customXml/item2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theme" Target="theme/theme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4/3/2024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U.Manoj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chowdary-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CARE College of Engineering-CSE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List of sources, research papers, and case studies cited in the presentation for further reading and verification.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Introduction:</a:t>
            </a:r>
          </a:p>
          <a:p>
            <a:pPr marL="0" indent="0">
              <a:buNone/>
            </a:pPr>
            <a:r>
              <a:rPr lang="en-US" sz="2400" dirty="0" err="1"/>
              <a:t>Keyloggers</a:t>
            </a:r>
            <a:r>
              <a:rPr lang="en-US" sz="2400" dirty="0"/>
              <a:t> are malicious software or hardware devices designed to covertly record keystrokes on a computer or mobile device.
</a:t>
            </a:r>
            <a:r>
              <a:rPr lang="en-US" sz="2400" b="1" dirty="0"/>
              <a:t>Real-world problem:</a:t>
            </a:r>
            <a:r>
              <a:rPr lang="en-US" sz="2400" dirty="0"/>
              <a:t> In recent years, there has been a significant rise in cyberattacks involving </a:t>
            </a:r>
            <a:r>
              <a:rPr lang="en-US" sz="2400" dirty="0" err="1"/>
              <a:t>keyloggers</a:t>
            </a:r>
            <a:r>
              <a:rPr lang="en-US" sz="2400" dirty="0"/>
              <a:t>, leading to widespread data breaches, financial losses, and identity theft.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US" sz="1800" b="1" dirty="0" err="1"/>
              <a:t>Overview:</a:t>
            </a:r>
            <a:r>
              <a:rPr lang="en-US" sz="1800" dirty="0" err="1"/>
              <a:t>The</a:t>
            </a:r>
            <a:r>
              <a:rPr lang="en-US" sz="1800" dirty="0"/>
              <a:t> proposed solution involves implementing comprehensive cybersecurity measures to detect and prevent </a:t>
            </a:r>
            <a:r>
              <a:rPr lang="en-US" sz="1800" dirty="0" err="1"/>
              <a:t>keylogger</a:t>
            </a:r>
            <a:r>
              <a:rPr lang="en-US" sz="1800" dirty="0"/>
              <a:t> attacks.
</a:t>
            </a:r>
            <a:r>
              <a:rPr lang="en-US" sz="1800" b="1" dirty="0"/>
              <a:t>Real-world solution:</a:t>
            </a:r>
            <a:r>
              <a:rPr lang="en-US" sz="1800" dirty="0"/>
              <a:t> Deploying robust antivirus software, firewalls, intrusion detection systems, and encryption technologies can help safeguard against </a:t>
            </a:r>
            <a:r>
              <a:rPr lang="en-US" sz="1800" dirty="0" err="1"/>
              <a:t>keylogger</a:t>
            </a:r>
            <a:r>
              <a:rPr lang="en-US" sz="1800" dirty="0"/>
              <a:t> threats.
</a:t>
            </a:r>
            <a:r>
              <a:rPr lang="en-US" sz="1800" b="1" dirty="0"/>
              <a:t>Security Measures:</a:t>
            </a:r>
            <a:r>
              <a:rPr lang="en-US" sz="1800" dirty="0"/>
              <a:t> Antivirus and Anti-malware Software: Regularly updated antivirus programs can scan for and remove </a:t>
            </a:r>
            <a:r>
              <a:rPr lang="en-US" sz="1800" dirty="0" err="1"/>
              <a:t>keylogger</a:t>
            </a:r>
            <a:r>
              <a:rPr lang="en-US" sz="1800" dirty="0"/>
              <a:t> malware from infected devices.</a:t>
            </a:r>
          </a:p>
          <a:p>
            <a:pPr marL="305435" indent="-305435"/>
            <a:r>
              <a:rPr lang="en-US" sz="1800" b="1" dirty="0"/>
              <a:t>Firewall Protection: </a:t>
            </a:r>
            <a:r>
              <a:rPr lang="en-US" sz="1800" dirty="0"/>
              <a:t>Firewalls block unauthorized access to networks and prevent malicious software, including </a:t>
            </a:r>
            <a:r>
              <a:rPr lang="en-US" sz="1800" dirty="0" err="1"/>
              <a:t>keyloggers</a:t>
            </a:r>
            <a:r>
              <a:rPr lang="en-US" sz="1800" dirty="0"/>
              <a:t>, from communicating with external servers.
</a:t>
            </a:r>
            <a:r>
              <a:rPr lang="en-US" sz="1800" b="1" dirty="0"/>
              <a:t>Endpoint Security: </a:t>
            </a:r>
            <a:r>
              <a:rPr lang="en-US" sz="1800" dirty="0"/>
              <a:t>Endpoint detection and response (EDR) solutions monitor and analyze system behavior to identify suspicious activities indicative of </a:t>
            </a:r>
            <a:r>
              <a:rPr lang="en-US" sz="1800" dirty="0" err="1"/>
              <a:t>keylogger</a:t>
            </a:r>
            <a:r>
              <a:rPr lang="en-US" sz="1800" dirty="0"/>
              <a:t> activity.
</a:t>
            </a:r>
            <a:r>
              <a:rPr lang="en-US" sz="1800" b="1" dirty="0"/>
              <a:t>Encryption Technologies: </a:t>
            </a:r>
            <a:r>
              <a:rPr lang="en-US" sz="1800" dirty="0"/>
              <a:t>Encrypting sensitive data stored on devices and transmitted over networks ensures that even if intercepted by </a:t>
            </a:r>
            <a:r>
              <a:rPr lang="en-US" sz="1800" dirty="0" err="1"/>
              <a:t>keyloggers</a:t>
            </a:r>
            <a:r>
              <a:rPr lang="en-US" sz="1800" dirty="0"/>
              <a:t>, the information remains unintelligible to attackers.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F0F0F"/>
                </a:solidFill>
              </a:rPr>
              <a:t>Technology Used:
Advanced Machine Learning Algorithms: </a:t>
            </a:r>
            <a:r>
              <a:rPr lang="en-US" sz="2000" dirty="0">
                <a:solidFill>
                  <a:srgbClr val="0F0F0F"/>
                </a:solidFill>
              </a:rPr>
              <a:t>Machine learning models can be trained to recognize patterns of </a:t>
            </a:r>
            <a:r>
              <a:rPr lang="en-US" sz="2000" dirty="0" err="1">
                <a:solidFill>
                  <a:srgbClr val="0F0F0F"/>
                </a:solidFill>
              </a:rPr>
              <a:t>keylogger</a:t>
            </a:r>
            <a:r>
              <a:rPr lang="en-US" sz="2000" dirty="0">
                <a:solidFill>
                  <a:srgbClr val="0F0F0F"/>
                </a:solidFill>
              </a:rPr>
              <a:t> behavior and distinguish between legitimate and malicious keystroke activity.
</a:t>
            </a:r>
            <a:r>
              <a:rPr lang="en-US" sz="2000" b="1" dirty="0">
                <a:solidFill>
                  <a:srgbClr val="0F0F0F"/>
                </a:solidFill>
              </a:rPr>
              <a:t>Cloud-Based Security Solutions: </a:t>
            </a:r>
            <a:r>
              <a:rPr lang="en-US" sz="2000" dirty="0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
</a:t>
            </a:r>
            <a:r>
              <a:rPr lang="en-US" sz="2000" b="1" dirty="0">
                <a:solidFill>
                  <a:srgbClr val="0F0F0F"/>
                </a:solidFill>
              </a:rPr>
              <a:t>Cross-Platform Compatibility: </a:t>
            </a:r>
            <a:r>
              <a:rPr lang="en-US" sz="2000" dirty="0">
                <a:solidFill>
                  <a:srgbClr val="0F0F0F"/>
                </a:solidFill>
              </a:rPr>
              <a:t>Developing security solutions that are compatible with various operating systems (Windows, </a:t>
            </a:r>
            <a:r>
              <a:rPr lang="en-US" sz="2000" dirty="0" err="1">
                <a:solidFill>
                  <a:srgbClr val="0F0F0F"/>
                </a:solidFill>
              </a:rPr>
              <a:t>macOS</a:t>
            </a:r>
            <a:r>
              <a:rPr lang="en-US" sz="2000" dirty="0">
                <a:solidFill>
                  <a:srgbClr val="0F0F0F"/>
                </a:solidFill>
              </a:rPr>
              <a:t>, Linux, Android, iOS) ensures comprehensive protection across diverse environments.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lstStyle/>
          <a:p>
            <a:pPr marL="305435" indent="-305435"/>
            <a:r>
              <a:rPr lang="en-US" b="1" dirty="0"/>
              <a:t>Algorithm:</a:t>
            </a:r>
            <a:r>
              <a:rPr lang="en-US" dirty="0"/>
              <a:t>
</a:t>
            </a:r>
            <a:r>
              <a:rPr lang="en-US" b="1" dirty="0"/>
              <a:t>Behavioral Analysis: </a:t>
            </a:r>
            <a:r>
              <a:rPr lang="en-US" dirty="0"/>
              <a:t>Machine learning algorithms analyze user typing patterns, application usage, and context to identify anomalies indicative of </a:t>
            </a:r>
            <a:r>
              <a:rPr lang="en-US" dirty="0" err="1"/>
              <a:t>keylogger</a:t>
            </a:r>
            <a:r>
              <a:rPr lang="en-US" dirty="0"/>
              <a:t> activity.
</a:t>
            </a:r>
            <a:r>
              <a:rPr lang="en-US" b="1" dirty="0"/>
              <a:t>Signature-Based Detection: </a:t>
            </a:r>
            <a:r>
              <a:rPr lang="en-US" dirty="0"/>
              <a:t>Utilizing databases of known </a:t>
            </a:r>
            <a:r>
              <a:rPr lang="en-US" dirty="0" err="1"/>
              <a:t>keylogger</a:t>
            </a:r>
            <a:r>
              <a:rPr lang="en-US" dirty="0"/>
              <a:t> signatures to detect and block malicious software before it can compromise system integrity.
</a:t>
            </a:r>
            <a:r>
              <a:rPr lang="en-US" b="1" dirty="0"/>
              <a:t>Deployment:</a:t>
            </a:r>
            <a:r>
              <a:rPr lang="en-US" dirty="0"/>
              <a:t>
 </a:t>
            </a:r>
            <a:r>
              <a:rPr lang="en-US" b="1" dirty="0"/>
              <a:t>Agent-Based Deployment: </a:t>
            </a:r>
            <a:r>
              <a:rPr lang="en-US" dirty="0"/>
              <a:t>Installing lightweight agent software on endpoints to continuously monitor and protect against </a:t>
            </a:r>
            <a:r>
              <a:rPr lang="en-US" dirty="0" err="1"/>
              <a:t>keylogger</a:t>
            </a:r>
            <a:r>
              <a:rPr lang="en-US" dirty="0"/>
              <a:t> threats without significant performance impact.
 </a:t>
            </a:r>
            <a:r>
              <a:rPr lang="en-US" b="1" dirty="0"/>
              <a:t>Centralized Management: </a:t>
            </a:r>
            <a:r>
              <a:rPr lang="en-US" dirty="0"/>
              <a:t>Implementing centralized management consoles for administering security policies, conducting threat analysis, and generating alerts in real-time.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Display an output image showcasing the system’s dashboard or user interface, demonstrating:</a:t>
            </a:r>
          </a:p>
          <a:p>
            <a:r>
              <a:rPr lang="en-US" sz="2400" dirty="0"/>
              <a:t>Real-time threat detection alerts
Graphical representations of </a:t>
            </a:r>
            <a:r>
              <a:rPr lang="en-US" sz="2400" dirty="0" err="1"/>
              <a:t>keylogger</a:t>
            </a:r>
            <a:r>
              <a:rPr lang="en-US" sz="2400" dirty="0"/>
              <a:t> activity
Summary of security events and incident reports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Summary: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pose a significant threat to individuals, businesses, and organizations, leading to financial losses, data breaches, and privacy violations.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Implementing proactive cybersecurity measures is essential to detect and prevent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attacks and safeguard sensitive information.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Call to Action: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
 Encourage stakeholders to prioritize cybersecurity awareness, adopt best practices for safe computing, and invest in robust security solutions to mitigate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risks.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Emerging Trends:</a:t>
            </a:r>
            <a:r>
              <a:rPr lang="en-US" sz="2000" dirty="0"/>
              <a:t>
</a:t>
            </a:r>
            <a:r>
              <a:rPr lang="en-US" sz="2000" b="1" dirty="0"/>
              <a:t>Continuous Monitoring:</a:t>
            </a:r>
            <a:r>
              <a:rPr lang="en-US" sz="2000" dirty="0"/>
              <a:t> Integration of AI-driven analytics and behavioral biometrics for real-time monitoring and adaptive threat response.
</a:t>
            </a:r>
            <a:r>
              <a:rPr lang="en-US" sz="2000" b="1" dirty="0"/>
              <a:t>Zero-Trust Architecture:</a:t>
            </a:r>
            <a:r>
              <a:rPr lang="en-US" sz="2000" dirty="0"/>
              <a:t> Adoption of zero-trust security frameworks to verify user identities and device integrity before granting access to sensitive resources.
</a:t>
            </a:r>
            <a:r>
              <a:rPr lang="en-US" sz="2000" b="1" dirty="0"/>
              <a:t>Quantum-Safe Cryptography:</a:t>
            </a:r>
            <a:r>
              <a:rPr lang="en-US" sz="2000" dirty="0"/>
              <a:t> Research and development of encryption algorithms resistant to quantum computing threats, ensuring long-term data protection against </a:t>
            </a:r>
            <a:r>
              <a:rPr lang="en-US" sz="2000" dirty="0" err="1"/>
              <a:t>keylogger</a:t>
            </a:r>
            <a:r>
              <a:rPr lang="en-US" sz="2000" dirty="0"/>
              <a:t> attacks.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KEYLOGGER and security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Guest User</cp:lastModifiedBy>
  <cp:revision>28</cp:revision>
  <dcterms:created xsi:type="dcterms:W3CDTF">2021-05-26T16:50:10Z</dcterms:created>
  <dcterms:modified xsi:type="dcterms:W3CDTF">2024-04-03T15:41:26Z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