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5" r:id="rId3"/>
    <p:sldId id="264" r:id="rId4"/>
    <p:sldId id="263" r:id="rId5"/>
    <p:sldId id="262" r:id="rId6"/>
    <p:sldId id="261" r:id="rId7"/>
    <p:sldId id="260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179" t="26214" r="15274" b="11569"/>
          <a:stretch/>
        </p:blipFill>
        <p:spPr>
          <a:xfrm>
            <a:off x="-3" y="-10786"/>
            <a:ext cx="12119298" cy="68687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4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585" t="37779" r="15597" b="13766"/>
          <a:stretch/>
        </p:blipFill>
        <p:spPr>
          <a:xfrm>
            <a:off x="-4" y="0"/>
            <a:ext cx="12192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6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124" t="36332" r="15753" b="6789"/>
          <a:stretch/>
        </p:blipFill>
        <p:spPr>
          <a:xfrm>
            <a:off x="-1" y="0"/>
            <a:ext cx="12192001" cy="68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6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252" t="25931" r="15672" b="8752"/>
          <a:stretch/>
        </p:blipFill>
        <p:spPr>
          <a:xfrm>
            <a:off x="-3" y="0"/>
            <a:ext cx="12192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263" t="26367" r="16080" b="9483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9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085" t="26891" r="15685" b="86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0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 rotWithShape="1">
          <a:blip r:embed="rId2"/>
          <a:srcRect l="34417" t="33527" r="15506" b="7997"/>
          <a:stretch/>
        </p:blipFill>
        <p:spPr>
          <a:xfrm>
            <a:off x="-244699" y="0"/>
            <a:ext cx="12436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7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217" t="26496" r="15353" b="9698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761" t="36332" r="16393" b="18342"/>
          <a:stretch/>
        </p:blipFill>
        <p:spPr>
          <a:xfrm>
            <a:off x="1" y="0"/>
            <a:ext cx="12088970" cy="68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9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</dc:creator>
  <cp:lastModifiedBy>Manoj</cp:lastModifiedBy>
  <cp:revision>5</cp:revision>
  <dcterms:created xsi:type="dcterms:W3CDTF">2018-09-21T13:11:21Z</dcterms:created>
  <dcterms:modified xsi:type="dcterms:W3CDTF">2018-09-21T16:24:34Z</dcterms:modified>
</cp:coreProperties>
</file>