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56"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E0BC-F361-4C23-8642-08A8B5253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88E2D4-12D3-426D-93AE-F0046EF0D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AD41A-622E-4411-81F9-C9A9C45E22AE}"/>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79151CD4-6FB1-4974-A47B-ED5548DEC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E9DA0-B8EE-49C7-A2FF-7B9B7BAB3D65}"/>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03667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8A6A-400E-4549-8940-043C5A2B82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A59911-3EC0-4A77-AD11-70DD6E37E8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5DAA8-73E5-4D01-90C2-FD2B3C6376CB}"/>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A536B20F-658B-44E6-9F9F-6179BB21C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B2900-4D92-4C9B-9CAA-A9C061205B72}"/>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41350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C811A4-BF49-4C08-8EFE-62802A8431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E50F35-DCE9-47B0-9BAE-AD5A46485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66DA9-8A12-4E62-8849-B31A3D60EA28}"/>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8207744E-E70F-4209-A87E-8CAAF4607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EC725-C608-43C9-80F0-AA8D22DA2921}"/>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92403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3BE-79A2-4E3A-A041-9886251F38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959B5-AB53-4482-B0D7-A71257369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3D0C1-344D-47FD-812E-2E2F81F4853F}"/>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C43329D5-D774-4D2A-B575-C1BBA69A6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7B2BF-C216-4AB3-8BB5-B08A57EC1EBF}"/>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3434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AD8C-9D62-429C-ADE5-22E921770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73C7E3-5632-46BF-A0A3-73EC6100A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CD80E-C1CF-4746-84FF-1CF280E16F2F}"/>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2FB8AA72-C845-4BC9-A730-31AF9373A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944B5-C77F-4172-80D4-2ACD2C44A6CA}"/>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206963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C134-8EE9-4C18-BB47-59DE3B025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353256-4670-470D-BCD5-4EC03DB376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2D57E3-2452-4FED-B343-DA806C0AA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6EDADA-B626-4DED-B0F4-166F95485E07}"/>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6" name="Footer Placeholder 5">
            <a:extLst>
              <a:ext uri="{FF2B5EF4-FFF2-40B4-BE49-F238E27FC236}">
                <a16:creationId xmlns:a16="http://schemas.microsoft.com/office/drawing/2014/main" id="{2643F551-F43D-4D8D-82B0-0A1656C083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AFF94-93CE-4425-A5F6-19E9BF2E0569}"/>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33311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0FF0-047F-4D0F-A772-D41C4AF712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3C7ECB-5DBD-423C-AFDF-695103F58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0F74F0-C10B-4BFB-8500-12E45CD572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62EB88-3591-4739-B113-B2209086B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69FA1-BFF8-47BF-86D4-15D38F171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9765A6-1CFD-41C9-BDFC-A308DAC6BDD2}"/>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8" name="Footer Placeholder 7">
            <a:extLst>
              <a:ext uri="{FF2B5EF4-FFF2-40B4-BE49-F238E27FC236}">
                <a16:creationId xmlns:a16="http://schemas.microsoft.com/office/drawing/2014/main" id="{2D9C42B5-FDE8-4BF5-9EC4-5AB519EC38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40A234-7378-48FD-801D-243907D16830}"/>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59266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371C-19EA-4A17-81AD-29A80FD6F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792801-5C7C-4F75-84D1-A495EB95ACCC}"/>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4" name="Footer Placeholder 3">
            <a:extLst>
              <a:ext uri="{FF2B5EF4-FFF2-40B4-BE49-F238E27FC236}">
                <a16:creationId xmlns:a16="http://schemas.microsoft.com/office/drawing/2014/main" id="{D5CA4BDF-5D4D-48A6-96B8-382A370733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5FB922-ED64-4D52-B169-58C910602848}"/>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94574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4E955-823F-4673-83D0-3C3A3069DE29}"/>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3" name="Footer Placeholder 2">
            <a:extLst>
              <a:ext uri="{FF2B5EF4-FFF2-40B4-BE49-F238E27FC236}">
                <a16:creationId xmlns:a16="http://schemas.microsoft.com/office/drawing/2014/main" id="{7635AD85-00EA-479E-A214-58D8CD05B4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E24DB7-9362-4682-BA69-2B75B616B6F2}"/>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90552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6A74-57FA-477E-B169-EDB2E44D7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593B6-A9C8-4582-9FED-5E47CA1E9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1BB859-D55F-4259-9208-2763C4DCD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CE553-29C4-4434-BC2A-CFA89F4FF6F9}"/>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6" name="Footer Placeholder 5">
            <a:extLst>
              <a:ext uri="{FF2B5EF4-FFF2-40B4-BE49-F238E27FC236}">
                <a16:creationId xmlns:a16="http://schemas.microsoft.com/office/drawing/2014/main" id="{F88FD436-139F-4F11-BA48-4BDD8F4EF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10173-F388-4091-B7EB-8DDF6C947550}"/>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392971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73AE-0366-44EE-86CA-CC1B38FE2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14C92-E13C-4C26-9791-A11E69061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2036FE-F526-4A07-9E3E-770226E6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53FF5-9000-4F8E-93F8-AC52D975D01C}"/>
              </a:ext>
            </a:extLst>
          </p:cNvPr>
          <p:cNvSpPr>
            <a:spLocks noGrp="1"/>
          </p:cNvSpPr>
          <p:nvPr>
            <p:ph type="dt" sz="half" idx="10"/>
          </p:nvPr>
        </p:nvSpPr>
        <p:spPr/>
        <p:txBody>
          <a:bodyPr/>
          <a:lstStyle/>
          <a:p>
            <a:fld id="{BAF02743-464E-4D92-9B8D-54953202156B}" type="datetimeFigureOut">
              <a:rPr lang="en-IN" smtClean="0"/>
              <a:t>06-12-2019</a:t>
            </a:fld>
            <a:endParaRPr lang="en-IN"/>
          </a:p>
        </p:txBody>
      </p:sp>
      <p:sp>
        <p:nvSpPr>
          <p:cNvPr id="6" name="Footer Placeholder 5">
            <a:extLst>
              <a:ext uri="{FF2B5EF4-FFF2-40B4-BE49-F238E27FC236}">
                <a16:creationId xmlns:a16="http://schemas.microsoft.com/office/drawing/2014/main" id="{36983506-7F2C-4738-9CD1-B6838C789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197E0-ACD3-4655-A435-0373A3E0A3DC}"/>
              </a:ext>
            </a:extLst>
          </p:cNvPr>
          <p:cNvSpPr>
            <a:spLocks noGrp="1"/>
          </p:cNvSpPr>
          <p:nvPr>
            <p:ph type="sldNum" sz="quarter" idx="12"/>
          </p:nvPr>
        </p:nvSpPr>
        <p:spPr/>
        <p:txBody>
          <a:bodyPr/>
          <a:lstStyle/>
          <a:p>
            <a:fld id="{06A02D23-2194-4D6B-99AA-1048998354E8}" type="slidenum">
              <a:rPr lang="en-IN" smtClean="0"/>
              <a:t>‹#›</a:t>
            </a:fld>
            <a:endParaRPr lang="en-IN"/>
          </a:p>
        </p:txBody>
      </p:sp>
    </p:spTree>
    <p:extLst>
      <p:ext uri="{BB962C8B-B14F-4D97-AF65-F5344CB8AC3E}">
        <p14:creationId xmlns:p14="http://schemas.microsoft.com/office/powerpoint/2010/main" val="144033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EC75-C480-468D-A362-0E2CC91A2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8D6E1-5B37-4D0C-897D-A7B75F9E8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E8CD5-E1A4-4773-B5EF-603B7F169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02743-464E-4D92-9B8D-54953202156B}" type="datetimeFigureOut">
              <a:rPr lang="en-IN" smtClean="0"/>
              <a:t>06-12-2019</a:t>
            </a:fld>
            <a:endParaRPr lang="en-IN"/>
          </a:p>
        </p:txBody>
      </p:sp>
      <p:sp>
        <p:nvSpPr>
          <p:cNvPr id="5" name="Footer Placeholder 4">
            <a:extLst>
              <a:ext uri="{FF2B5EF4-FFF2-40B4-BE49-F238E27FC236}">
                <a16:creationId xmlns:a16="http://schemas.microsoft.com/office/drawing/2014/main" id="{2C3ACB4A-7721-4922-B3B0-9BC8F2FF6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CA7FCC-52E7-4C7C-8D1E-5587C4E26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02D23-2194-4D6B-99AA-1048998354E8}" type="slidenum">
              <a:rPr lang="en-IN" smtClean="0"/>
              <a:t>‹#›</a:t>
            </a:fld>
            <a:endParaRPr lang="en-IN"/>
          </a:p>
        </p:txBody>
      </p:sp>
    </p:spTree>
    <p:extLst>
      <p:ext uri="{BB962C8B-B14F-4D97-AF65-F5344CB8AC3E}">
        <p14:creationId xmlns:p14="http://schemas.microsoft.com/office/powerpoint/2010/main" val="420625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manoj@codeops.tech" TargetMode="External"/><Relationship Id="rId2" Type="http://schemas.openxmlformats.org/officeDocument/2006/relationships/hyperlink" Target="https://www.linkedin.com/in/manoj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ManojG1978/dotnetcoreworkshop" TargetMode="External"/><Relationship Id="rId3" Type="http://schemas.openxmlformats.org/officeDocument/2006/relationships/hyperlink" Target="https://aka.ms/ws/DockerOnAzure" TargetMode="External"/><Relationship Id="rId7" Type="http://schemas.openxmlformats.org/officeDocument/2006/relationships/hyperlink" Target="https://aka.ms/ws/Microsoft.source" TargetMode="External"/><Relationship Id="rId2" Type="http://schemas.openxmlformats.org/officeDocument/2006/relationships/hyperlink" Target="https://aka.ms/ws/k8slearning" TargetMode="External"/><Relationship Id="rId1" Type="http://schemas.openxmlformats.org/officeDocument/2006/relationships/slideLayout" Target="../slideLayouts/slideLayout2.xml"/><Relationship Id="rId6" Type="http://schemas.openxmlformats.org/officeDocument/2006/relationships/hyperlink" Target="https://aka.ms/ws/learnaz" TargetMode="External"/><Relationship Id="rId5" Type="http://schemas.openxmlformats.org/officeDocument/2006/relationships/hyperlink" Target="https://aka.ms/ws/containerization" TargetMode="External"/><Relationship Id="rId4" Type="http://schemas.openxmlformats.org/officeDocument/2006/relationships/hyperlink" Target="https://aka.ms/ws/e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76E001-FB84-4DA7-9889-905933FBF714}"/>
              </a:ext>
            </a:extLst>
          </p:cNvPr>
          <p:cNvSpPr>
            <a:spLocks noGrp="1"/>
          </p:cNvSpPr>
          <p:nvPr>
            <p:ph type="ctrTitle"/>
          </p:nvPr>
        </p:nvSpPr>
        <p:spPr/>
        <p:txBody>
          <a:bodyPr>
            <a:normAutofit fontScale="90000"/>
          </a:bodyPr>
          <a:lstStyle/>
          <a:p>
            <a:r>
              <a:rPr lang="en-IN" dirty="0"/>
              <a:t>Containerizing .NET Core Applications with Microsoft Azure</a:t>
            </a:r>
          </a:p>
        </p:txBody>
      </p:sp>
      <p:sp>
        <p:nvSpPr>
          <p:cNvPr id="5" name="Subtitle 4">
            <a:extLst>
              <a:ext uri="{FF2B5EF4-FFF2-40B4-BE49-F238E27FC236}">
                <a16:creationId xmlns:a16="http://schemas.microsoft.com/office/drawing/2014/main" id="{0E8828E2-652F-4F2C-BE0A-8A1E5B3C57B6}"/>
              </a:ext>
            </a:extLst>
          </p:cNvPr>
          <p:cNvSpPr>
            <a:spLocks noGrp="1"/>
          </p:cNvSpPr>
          <p:nvPr>
            <p:ph type="subTitle" idx="1"/>
          </p:nvPr>
        </p:nvSpPr>
        <p:spPr/>
        <p:txBody>
          <a:bodyPr/>
          <a:lstStyle/>
          <a:p>
            <a:r>
              <a:rPr lang="en-IN" dirty="0"/>
              <a:t>Manoj Ganapathi, Chief Architect, CodeOps</a:t>
            </a:r>
          </a:p>
        </p:txBody>
      </p:sp>
    </p:spTree>
    <p:extLst>
      <p:ext uri="{BB962C8B-B14F-4D97-AF65-F5344CB8AC3E}">
        <p14:creationId xmlns:p14="http://schemas.microsoft.com/office/powerpoint/2010/main" val="207222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031B-543C-47E3-B6A2-0F361B43C0CB}"/>
              </a:ext>
            </a:extLst>
          </p:cNvPr>
          <p:cNvSpPr>
            <a:spLocks noGrp="1"/>
          </p:cNvSpPr>
          <p:nvPr>
            <p:ph type="title"/>
          </p:nvPr>
        </p:nvSpPr>
        <p:spPr/>
        <p:txBody>
          <a:bodyPr/>
          <a:lstStyle/>
          <a:p>
            <a:r>
              <a:rPr lang="en-IN" dirty="0"/>
              <a:t>About Me – Manoj Ganapathi</a:t>
            </a:r>
          </a:p>
        </p:txBody>
      </p:sp>
      <p:sp>
        <p:nvSpPr>
          <p:cNvPr id="3" name="Content Placeholder 2">
            <a:extLst>
              <a:ext uri="{FF2B5EF4-FFF2-40B4-BE49-F238E27FC236}">
                <a16:creationId xmlns:a16="http://schemas.microsoft.com/office/drawing/2014/main" id="{796DAA5F-8BF4-4E32-B3B1-D1C09B5AC1FA}"/>
              </a:ext>
            </a:extLst>
          </p:cNvPr>
          <p:cNvSpPr>
            <a:spLocks noGrp="1"/>
          </p:cNvSpPr>
          <p:nvPr>
            <p:ph idx="1"/>
          </p:nvPr>
        </p:nvSpPr>
        <p:spPr>
          <a:xfrm>
            <a:off x="4171950" y="1552575"/>
            <a:ext cx="7181849" cy="4624388"/>
          </a:xfrm>
        </p:spPr>
        <p:txBody>
          <a:bodyPr>
            <a:normAutofit/>
          </a:bodyPr>
          <a:lstStyle/>
          <a:p>
            <a:r>
              <a:rPr lang="en-US" sz="1800" dirty="0"/>
              <a:t>Manoj is a seasoned IT professional with more than 19 years of experience. He has extensive experience in enterprise &amp; solution architecture, design and implementation of large &amp; complex enterprise systems. As an architect and technology consultant, he has consulted with several large, fortune 500 enterprises and also worked with ISVs and startups. In his career, he has worked in multiple technology-oriented and leadership roles across all phases of software development life cycle. He is experienced in building and running technical communities and has been a speaker in several technology conferences. </a:t>
            </a:r>
            <a:endParaRPr lang="en-IN" sz="1800" dirty="0"/>
          </a:p>
          <a:p>
            <a:r>
              <a:rPr lang="en-US" sz="1800" dirty="0"/>
              <a:t>Over the last five years, he has worked extensively on consulting, architecture and implementation of Cloud-based solutions, specializing on building highly scalable, resilient systems and DevOps practices.</a:t>
            </a:r>
            <a:endParaRPr lang="en-IN" sz="1800" dirty="0"/>
          </a:p>
          <a:p>
            <a:r>
              <a:rPr lang="en-US" sz="1800" dirty="0"/>
              <a:t>Currently, he is the Chief Architect at CodeOps Technologies (http://codeops.tech/) and a Digital Technology Consultant.</a:t>
            </a:r>
            <a:endParaRPr lang="en-IN" sz="1800" dirty="0"/>
          </a:p>
          <a:p>
            <a:r>
              <a:rPr lang="en-US" sz="1800" dirty="0"/>
              <a:t>LinkedIn profile: </a:t>
            </a:r>
            <a:r>
              <a:rPr lang="en-US" sz="1800" dirty="0">
                <a:hlinkClick r:id="rId2"/>
              </a:rPr>
              <a:t>https://www.linkedin.com/in/manojg</a:t>
            </a:r>
            <a:r>
              <a:rPr lang="en-US" sz="1800" dirty="0"/>
              <a:t> </a:t>
            </a:r>
          </a:p>
          <a:p>
            <a:r>
              <a:rPr lang="en-US" sz="1800" dirty="0"/>
              <a:t>@</a:t>
            </a:r>
            <a:r>
              <a:rPr lang="en-US" sz="1800" dirty="0" err="1"/>
              <a:t>manojgr</a:t>
            </a:r>
            <a:r>
              <a:rPr lang="en-US" sz="1800" dirty="0"/>
              <a:t>, </a:t>
            </a:r>
            <a:r>
              <a:rPr lang="en-US" sz="1800" dirty="0" err="1">
                <a:hlinkClick r:id="rId3"/>
              </a:rPr>
              <a:t>manoj@codeops.tech</a:t>
            </a:r>
            <a:r>
              <a:rPr lang="en-US" sz="1800" dirty="0"/>
              <a:t> </a:t>
            </a:r>
            <a:endParaRPr lang="en-IN" sz="1800" dirty="0"/>
          </a:p>
        </p:txBody>
      </p:sp>
      <p:pic>
        <p:nvPicPr>
          <p:cNvPr id="4" name="Picture 3">
            <a:extLst>
              <a:ext uri="{FF2B5EF4-FFF2-40B4-BE49-F238E27FC236}">
                <a16:creationId xmlns:a16="http://schemas.microsoft.com/office/drawing/2014/main" id="{B62D654B-8CBA-4391-A947-4645FF8AD8C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8200" y="2213769"/>
            <a:ext cx="2990850" cy="2882106"/>
          </a:xfrm>
          <a:prstGeom prst="rect">
            <a:avLst/>
          </a:prstGeom>
        </p:spPr>
      </p:pic>
    </p:spTree>
    <p:extLst>
      <p:ext uri="{BB962C8B-B14F-4D97-AF65-F5344CB8AC3E}">
        <p14:creationId xmlns:p14="http://schemas.microsoft.com/office/powerpoint/2010/main" val="20709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5EBA72-165A-48DD-ABBF-A5D60CBEB300}"/>
              </a:ext>
            </a:extLst>
          </p:cNvPr>
          <p:cNvSpPr>
            <a:spLocks noGrp="1"/>
          </p:cNvSpPr>
          <p:nvPr>
            <p:ph type="title"/>
          </p:nvPr>
        </p:nvSpPr>
        <p:spPr/>
        <p:txBody>
          <a:bodyPr/>
          <a:lstStyle/>
          <a:p>
            <a:r>
              <a:rPr lang="en-IN" dirty="0"/>
              <a:t>Containers v/s VMs</a:t>
            </a:r>
          </a:p>
        </p:txBody>
      </p:sp>
      <p:sp>
        <p:nvSpPr>
          <p:cNvPr id="6" name="Content Placeholder 5">
            <a:extLst>
              <a:ext uri="{FF2B5EF4-FFF2-40B4-BE49-F238E27FC236}">
                <a16:creationId xmlns:a16="http://schemas.microsoft.com/office/drawing/2014/main" id="{8319C77F-7F04-4541-B55E-345BC0710BE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2343180-4F04-4D17-AC41-21641FCB9696}"/>
              </a:ext>
            </a:extLst>
          </p:cNvPr>
          <p:cNvPicPr>
            <a:picLocks noChangeAspect="1"/>
          </p:cNvPicPr>
          <p:nvPr/>
        </p:nvPicPr>
        <p:blipFill>
          <a:blip r:embed="rId2"/>
          <a:stretch>
            <a:fillRect/>
          </a:stretch>
        </p:blipFill>
        <p:spPr>
          <a:xfrm>
            <a:off x="952247" y="1690688"/>
            <a:ext cx="9849356" cy="4635738"/>
          </a:xfrm>
          <a:prstGeom prst="rect">
            <a:avLst/>
          </a:prstGeom>
        </p:spPr>
      </p:pic>
    </p:spTree>
    <p:extLst>
      <p:ext uri="{BB962C8B-B14F-4D97-AF65-F5344CB8AC3E}">
        <p14:creationId xmlns:p14="http://schemas.microsoft.com/office/powerpoint/2010/main" val="174038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EB027C-D709-4261-8340-01F1E67D57CF}"/>
              </a:ext>
            </a:extLst>
          </p:cNvPr>
          <p:cNvSpPr>
            <a:spLocks noGrp="1"/>
          </p:cNvSpPr>
          <p:nvPr>
            <p:ph type="title"/>
          </p:nvPr>
        </p:nvSpPr>
        <p:spPr/>
        <p:txBody>
          <a:bodyPr/>
          <a:lstStyle/>
          <a:p>
            <a:r>
              <a:rPr lang="en-IN" dirty="0"/>
              <a:t>Docker Architecture</a:t>
            </a:r>
          </a:p>
        </p:txBody>
      </p:sp>
      <p:sp>
        <p:nvSpPr>
          <p:cNvPr id="6" name="Content Placeholder 5">
            <a:extLst>
              <a:ext uri="{FF2B5EF4-FFF2-40B4-BE49-F238E27FC236}">
                <a16:creationId xmlns:a16="http://schemas.microsoft.com/office/drawing/2014/main" id="{21D7FD35-5386-4B3F-9E76-757D876A1F3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374E8A1-5621-4B5A-8D6D-E54D6072E01E}"/>
              </a:ext>
            </a:extLst>
          </p:cNvPr>
          <p:cNvPicPr>
            <a:picLocks noChangeAspect="1"/>
          </p:cNvPicPr>
          <p:nvPr/>
        </p:nvPicPr>
        <p:blipFill>
          <a:blip r:embed="rId2"/>
          <a:stretch>
            <a:fillRect/>
          </a:stretch>
        </p:blipFill>
        <p:spPr>
          <a:xfrm>
            <a:off x="2365201" y="2200976"/>
            <a:ext cx="6775798" cy="3600635"/>
          </a:xfrm>
          <a:prstGeom prst="rect">
            <a:avLst/>
          </a:prstGeom>
        </p:spPr>
      </p:pic>
    </p:spTree>
    <p:extLst>
      <p:ext uri="{BB962C8B-B14F-4D97-AF65-F5344CB8AC3E}">
        <p14:creationId xmlns:p14="http://schemas.microsoft.com/office/powerpoint/2010/main" val="120979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3875-C19B-4E87-B046-F3FA8775EF81}"/>
              </a:ext>
            </a:extLst>
          </p:cNvPr>
          <p:cNvSpPr>
            <a:spLocks noGrp="1"/>
          </p:cNvSpPr>
          <p:nvPr>
            <p:ph type="title"/>
          </p:nvPr>
        </p:nvSpPr>
        <p:spPr/>
        <p:txBody>
          <a:bodyPr/>
          <a:lstStyle/>
          <a:p>
            <a:r>
              <a:rPr lang="en-IN" dirty="0" err="1"/>
              <a:t>Dockerfile</a:t>
            </a:r>
            <a:endParaRPr lang="en-IN" dirty="0"/>
          </a:p>
        </p:txBody>
      </p:sp>
      <p:sp>
        <p:nvSpPr>
          <p:cNvPr id="3" name="Content Placeholder 2">
            <a:extLst>
              <a:ext uri="{FF2B5EF4-FFF2-40B4-BE49-F238E27FC236}">
                <a16:creationId xmlns:a16="http://schemas.microsoft.com/office/drawing/2014/main" id="{689D0214-EB02-4A51-86FB-E6CD7CF9D8D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259DF93-6B22-47D2-A762-666FC20987B9}"/>
              </a:ext>
            </a:extLst>
          </p:cNvPr>
          <p:cNvPicPr>
            <a:picLocks noChangeAspect="1"/>
          </p:cNvPicPr>
          <p:nvPr/>
        </p:nvPicPr>
        <p:blipFill>
          <a:blip r:embed="rId2"/>
          <a:stretch>
            <a:fillRect/>
          </a:stretch>
        </p:blipFill>
        <p:spPr>
          <a:xfrm>
            <a:off x="1812721" y="2044604"/>
            <a:ext cx="7918857" cy="3740342"/>
          </a:xfrm>
          <a:prstGeom prst="rect">
            <a:avLst/>
          </a:prstGeom>
        </p:spPr>
      </p:pic>
    </p:spTree>
    <p:extLst>
      <p:ext uri="{BB962C8B-B14F-4D97-AF65-F5344CB8AC3E}">
        <p14:creationId xmlns:p14="http://schemas.microsoft.com/office/powerpoint/2010/main" val="9098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0F2E-5D23-4BE8-BE5A-67EFF71B0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464E39-E9EE-43B9-9566-A8426F6DC99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C5982DD-40A2-447E-B539-E6B374C57D4C}"/>
              </a:ext>
            </a:extLst>
          </p:cNvPr>
          <p:cNvPicPr>
            <a:picLocks noChangeAspect="1"/>
          </p:cNvPicPr>
          <p:nvPr/>
        </p:nvPicPr>
        <p:blipFill>
          <a:blip r:embed="rId2"/>
          <a:stretch>
            <a:fillRect/>
          </a:stretch>
        </p:blipFill>
        <p:spPr>
          <a:xfrm>
            <a:off x="1996928" y="524816"/>
            <a:ext cx="7394721" cy="5808367"/>
          </a:xfrm>
          <a:prstGeom prst="rect">
            <a:avLst/>
          </a:prstGeom>
        </p:spPr>
      </p:pic>
    </p:spTree>
    <p:extLst>
      <p:ext uri="{BB962C8B-B14F-4D97-AF65-F5344CB8AC3E}">
        <p14:creationId xmlns:p14="http://schemas.microsoft.com/office/powerpoint/2010/main" val="167846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9640-AC91-4966-AE07-68CB162B0C70}"/>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99533D90-B480-47B6-959F-365AB7AEEC77}"/>
              </a:ext>
            </a:extLst>
          </p:cNvPr>
          <p:cNvSpPr>
            <a:spLocks noGrp="1"/>
          </p:cNvSpPr>
          <p:nvPr>
            <p:ph idx="1"/>
          </p:nvPr>
        </p:nvSpPr>
        <p:spPr/>
        <p:txBody>
          <a:bodyPr>
            <a:normAutofit/>
          </a:bodyPr>
          <a:lstStyle/>
          <a:p>
            <a:r>
              <a:rPr lang="en-US" dirty="0"/>
              <a:t>K8s Learning Path - </a:t>
            </a:r>
            <a:r>
              <a:rPr lang="en-US" dirty="0">
                <a:hlinkClick r:id="rId2"/>
              </a:rPr>
              <a:t>https://aka.ms/ws/k8slearning</a:t>
            </a:r>
            <a:r>
              <a:rPr lang="en-US" dirty="0"/>
              <a:t> </a:t>
            </a:r>
          </a:p>
          <a:p>
            <a:r>
              <a:rPr lang="en-US" dirty="0"/>
              <a:t>Docker on Azure - </a:t>
            </a:r>
            <a:r>
              <a:rPr lang="en-US" dirty="0">
                <a:hlinkClick r:id="rId3"/>
              </a:rPr>
              <a:t>https://aka.ms/ws/DockerOnAzure</a:t>
            </a:r>
            <a:r>
              <a:rPr lang="en-US" dirty="0"/>
              <a:t> </a:t>
            </a:r>
          </a:p>
          <a:p>
            <a:r>
              <a:rPr lang="en-US" dirty="0"/>
              <a:t>Containerize your apps with Docker &amp; Kubernetes -  </a:t>
            </a:r>
            <a:r>
              <a:rPr lang="en-US" dirty="0">
                <a:hlinkClick r:id="rId4"/>
              </a:rPr>
              <a:t>https://aka.ms/ws/ebook</a:t>
            </a:r>
            <a:r>
              <a:rPr lang="en-US" dirty="0"/>
              <a:t> </a:t>
            </a:r>
          </a:p>
          <a:p>
            <a:r>
              <a:rPr lang="en-US" dirty="0"/>
              <a:t>Learning path for Containers &amp; Kubernetes on MS Learn - </a:t>
            </a:r>
            <a:r>
              <a:rPr lang="en-US" dirty="0">
                <a:hlinkClick r:id="rId5"/>
              </a:rPr>
              <a:t>https://aka.ms/ws/containerization</a:t>
            </a:r>
            <a:r>
              <a:rPr lang="en-US" dirty="0"/>
              <a:t> </a:t>
            </a:r>
          </a:p>
          <a:p>
            <a:r>
              <a:rPr lang="en-US" dirty="0"/>
              <a:t>Azure Learning - </a:t>
            </a:r>
            <a:r>
              <a:rPr lang="en-IN" dirty="0">
                <a:hlinkClick r:id="rId6"/>
              </a:rPr>
              <a:t>https://aka.ms/ws/learnaz</a:t>
            </a:r>
            <a:endParaRPr lang="en-IN" dirty="0"/>
          </a:p>
          <a:p>
            <a:r>
              <a:rPr lang="en-IN" dirty="0"/>
              <a:t>Newsletter, Events: </a:t>
            </a:r>
            <a:r>
              <a:rPr lang="en-IN" dirty="0">
                <a:hlinkClick r:id="rId7"/>
              </a:rPr>
              <a:t>https://aka.ms/ws/Microsoft.source</a:t>
            </a:r>
            <a:r>
              <a:rPr lang="en-IN" dirty="0"/>
              <a:t> </a:t>
            </a:r>
          </a:p>
          <a:p>
            <a:r>
              <a:rPr lang="en-IN" dirty="0"/>
              <a:t>Sample apps: </a:t>
            </a:r>
            <a:r>
              <a:rPr lang="en-IN" dirty="0">
                <a:hlinkClick r:id="rId8"/>
              </a:rPr>
              <a:t>https://github.com/ManojG1978/dotnetcoreworkshop</a:t>
            </a:r>
            <a:endParaRPr lang="en-IN" dirty="0"/>
          </a:p>
          <a:p>
            <a:endParaRPr lang="en-IN" dirty="0"/>
          </a:p>
        </p:txBody>
      </p:sp>
    </p:spTree>
    <p:extLst>
      <p:ext uri="{BB962C8B-B14F-4D97-AF65-F5344CB8AC3E}">
        <p14:creationId xmlns:p14="http://schemas.microsoft.com/office/powerpoint/2010/main" val="3075305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1406</TotalTime>
  <Words>307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Containerizing .NET Core Applications with Microsoft Azure</vt:lpstr>
      <vt:lpstr>About Me – Manoj Ganapathi</vt:lpstr>
      <vt:lpstr>Containers v/s VMs</vt:lpstr>
      <vt:lpstr>Docker Architecture</vt:lpstr>
      <vt:lpstr>Dockerfile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Ganapathi</dc:creator>
  <cp:lastModifiedBy>Manoj Ganapathi</cp:lastModifiedBy>
  <cp:revision>12</cp:revision>
  <dcterms:created xsi:type="dcterms:W3CDTF">2019-10-11T13:20:35Z</dcterms:created>
  <dcterms:modified xsi:type="dcterms:W3CDTF">2019-12-06T07:43:11Z</dcterms:modified>
</cp:coreProperties>
</file>