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CA6E-697E-4892-B478-134E03F3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A972-031F-4960-92F3-9FFCE07CC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BDB1-87D2-427A-A612-1B3D0E45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262B-E63F-4FAB-9E10-79199DE3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68FD-A0A2-4D49-B6F4-21833924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E307-4C64-41B3-9DDF-19FB5082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6A4F4-9A7C-4A6A-9A32-E062746C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0330-82DE-4C75-8239-526426DF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228C-2438-4435-A569-20085005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BFBF-82E7-4CFF-BC21-FA1E3CE0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2814A-094D-4A79-8313-B702B1A31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551C8-0DF8-41D7-9818-594EA4DE2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7CCB-55CD-4C4D-B6D5-48EFC9C1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0CFB-8932-4F05-A9AF-0F6FFA6F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99CBC-F15A-4671-A14E-09F8D0BB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FA68-4239-4C70-B5DC-CD6B40CE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BF9-AD78-4D4C-AA49-865B96C7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01CA3-A90F-4A77-87F8-5AFC8831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D487-9E03-4F81-BE6C-09927942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F25C-D6FE-4929-94C2-DC3238E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94F1-E8B2-42D0-B049-A7D67E5E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CB56-AD28-40B4-BD48-A3231A6E4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1746-34D4-4DC7-A8EE-C0D1EFC6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0ED1-BA36-4FA0-88C9-7A0261CB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D3E3-827C-4C3C-8806-2DF5BB7C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3133-A8DC-488F-94B7-EF53F1D6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F16B-8EE9-4721-904E-61ECC6B9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5E980-8A8F-4FD8-89E9-C06E7DAC7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B414A-F0E0-4726-B485-EB3D28E0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37C59-1D8C-4AF8-9F5F-A5F4D432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B68F-4C97-47FB-984C-4250AC7D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D715-4EB7-4C53-925B-96FDE0F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370C9-C10C-487F-93C5-86C4AFFA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40329-E710-4814-8224-9BC4D349F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8C5E5-D5C2-4C6C-BBFD-4E36775F2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ADC49-6E6C-4A75-A987-313699CED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74E91-CB29-4AFD-BCD1-3B5DD9D0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48E30-9E0A-4A22-90A4-4224E9F9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91F8C-D7AA-4740-A52E-BD20511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8682-C1B4-42CD-9E4E-75A5A546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F6214-E458-4583-A355-4BB713F5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7E32E-5615-4DFF-9C35-AE0238DC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FDEFB-455E-42DA-8C0D-7C4DB47F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3925F-47A7-415A-9EA4-E79F5398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6968C-A195-4E39-85F9-960ECA41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D95C-4112-47BA-BF9F-B0DD9560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07A2-8EE7-441E-B5F7-F8DE265D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64C-8FEE-49D1-A4F1-2FFFCDF4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F509C-C533-4101-BD0E-149DB0C8F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53D4-3370-4460-9BD9-E29A176B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55AD-D5D8-42AA-876A-18039117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018E-B8C2-49CA-9E9A-A6DEAE95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21A0-D100-4CCD-9FB5-8AAF0BAC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A294-CEF2-4F4D-9167-07981D52A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BB24E-41E2-4AC9-A903-65B2D775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53C82-4B09-4C36-86CD-E2318CF2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CB51-6A78-4E51-AA5F-A407AA3E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F2B7B-3481-457A-8AC9-EC8EAEC6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4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71553-E22E-4BCC-89E4-E3A77A35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3795B-9155-4486-A714-FC3F8A46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7AE1-22F2-40C0-BC52-43E7B284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9B67-D8F1-492A-8C46-C6B3F32BD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D4D6-501D-4979-A414-96860B589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B2D7-B801-4010-91C5-7080E4C5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178694"/>
            <a:ext cx="10515600" cy="1325563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78E1C52-E1B7-4DDA-9F9A-1ABEF2B46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73520"/>
              </p:ext>
            </p:extLst>
          </p:nvPr>
        </p:nvGraphicFramePr>
        <p:xfrm>
          <a:off x="540552" y="1305592"/>
          <a:ext cx="10103774" cy="213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261">
                  <a:extLst>
                    <a:ext uri="{9D8B030D-6E8A-4147-A177-3AD203B41FA5}">
                      <a16:colId xmlns:a16="http://schemas.microsoft.com/office/drawing/2014/main" val="4275904028"/>
                    </a:ext>
                  </a:extLst>
                </a:gridCol>
                <a:gridCol w="1818206">
                  <a:extLst>
                    <a:ext uri="{9D8B030D-6E8A-4147-A177-3AD203B41FA5}">
                      <a16:colId xmlns:a16="http://schemas.microsoft.com/office/drawing/2014/main" val="2983942303"/>
                    </a:ext>
                  </a:extLst>
                </a:gridCol>
                <a:gridCol w="2378274">
                  <a:extLst>
                    <a:ext uri="{9D8B030D-6E8A-4147-A177-3AD203B41FA5}">
                      <a16:colId xmlns:a16="http://schemas.microsoft.com/office/drawing/2014/main" val="3332113238"/>
                    </a:ext>
                  </a:extLst>
                </a:gridCol>
                <a:gridCol w="2564154">
                  <a:extLst>
                    <a:ext uri="{9D8B030D-6E8A-4147-A177-3AD203B41FA5}">
                      <a16:colId xmlns:a16="http://schemas.microsoft.com/office/drawing/2014/main" val="425544348"/>
                    </a:ext>
                  </a:extLst>
                </a:gridCol>
                <a:gridCol w="1677879">
                  <a:extLst>
                    <a:ext uri="{9D8B030D-6E8A-4147-A177-3AD203B41FA5}">
                      <a16:colId xmlns:a16="http://schemas.microsoft.com/office/drawing/2014/main" val="836143743"/>
                    </a:ext>
                  </a:extLst>
                </a:gridCol>
              </a:tblGrid>
              <a:tr h="364156">
                <a:tc>
                  <a:txBody>
                    <a:bodyPr/>
                    <a:lstStyle/>
                    <a:p>
                      <a:r>
                        <a:rPr lang="en-US" sz="1400" dirty="0"/>
                        <a:t>Daily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‘zero’ 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Improbable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Duplicate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7377"/>
                  </a:ext>
                </a:extLst>
              </a:tr>
              <a:tr h="176591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dailyActivity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dailyCalories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dailySteps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dailyIntensities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sleepDay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weightLogInfo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 found</a:t>
                      </a:r>
                    </a:p>
                    <a:p>
                      <a:r>
                        <a:rPr lang="en-US" sz="1400" dirty="0"/>
                        <a:t>None found</a:t>
                      </a:r>
                    </a:p>
                    <a:p>
                      <a:r>
                        <a:rPr lang="en-US" sz="1400" dirty="0"/>
                        <a:t>None found</a:t>
                      </a:r>
                    </a:p>
                    <a:p>
                      <a:r>
                        <a:rPr lang="en-US" sz="1400" dirty="0"/>
                        <a:t>None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77 observations</a:t>
                      </a:r>
                    </a:p>
                    <a:p>
                      <a:r>
                        <a:rPr lang="en-US" sz="1400" dirty="0"/>
                        <a:t>04 observations</a:t>
                      </a:r>
                    </a:p>
                    <a:p>
                      <a:r>
                        <a:rPr lang="en-US" sz="1400" dirty="0"/>
                        <a:t>77 observations</a:t>
                      </a:r>
                    </a:p>
                    <a:p>
                      <a:r>
                        <a:rPr lang="en-US" sz="1400" dirty="0"/>
                        <a:t>-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  <a:p>
                      <a:r>
                        <a:rPr lang="en-US" sz="1400" dirty="0"/>
                        <a:t>-</a:t>
                      </a:r>
                    </a:p>
                    <a:p>
                      <a:r>
                        <a:rPr lang="en-US" sz="1400" dirty="0"/>
                        <a:t>-</a:t>
                      </a:r>
                    </a:p>
                    <a:p>
                      <a:r>
                        <a:rPr lang="en-US" sz="1400" dirty="0"/>
                        <a:t>462 incomplete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4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39984E-D9E4-4861-9A4B-3BAEA937D06D}"/>
              </a:ext>
            </a:extLst>
          </p:cNvPr>
          <p:cNvSpPr txBox="1"/>
          <p:nvPr/>
        </p:nvSpPr>
        <p:spPr>
          <a:xfrm>
            <a:off x="514905" y="3915052"/>
            <a:ext cx="110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accuracy:</a:t>
            </a:r>
          </a:p>
          <a:p>
            <a:r>
              <a:rPr lang="en-US" dirty="0"/>
              <a:t>Number of steps taken or calories burnt or activity minutes cannot be zero in a day. Eliminate ‘0’ records.</a:t>
            </a:r>
          </a:p>
          <a:p>
            <a:r>
              <a:rPr lang="en-US" dirty="0"/>
              <a:t>Total daily activity should add up to 1440 minutes (60 x 24), otherwise it indicates data collection is incomplete. Filter out records where total activity / intensity time does not add up to 1440minutes </a:t>
            </a:r>
          </a:p>
          <a:p>
            <a:r>
              <a:rPr lang="en-US" dirty="0"/>
              <a:t>No duplicate records were found within any given </a:t>
            </a:r>
            <a:r>
              <a:rPr lang="en-US" dirty="0" err="1"/>
              <a:t>dataframe</a:t>
            </a:r>
            <a:r>
              <a:rPr lang="en-US" dirty="0"/>
              <a:t>. However data is duplicated between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Date formats need to be cleaned/transformed </a:t>
            </a:r>
            <a:r>
              <a:rPr lang="en-US"/>
              <a:t>from character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136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menon</dc:creator>
  <cp:lastModifiedBy>manoj menon</cp:lastModifiedBy>
  <cp:revision>13</cp:revision>
  <dcterms:created xsi:type="dcterms:W3CDTF">2022-03-03T22:23:51Z</dcterms:created>
  <dcterms:modified xsi:type="dcterms:W3CDTF">2022-03-14T01:17:51Z</dcterms:modified>
</cp:coreProperties>
</file>