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0C162-1EC9-4DC8-9B29-BADFF76A530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2A7151-CA6A-459C-B8C7-D7BF39E9AE91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Project</a:t>
          </a:r>
        </a:p>
      </dgm:t>
    </dgm:pt>
    <dgm:pt modelId="{87A52A23-2B58-45E9-B5D7-C3C8C1B09438}" type="parTrans" cxnId="{AB4DE473-BB2E-466B-916E-233CAAA5E529}">
      <dgm:prSet/>
      <dgm:spPr/>
      <dgm:t>
        <a:bodyPr/>
        <a:lstStyle/>
        <a:p>
          <a:endParaRPr lang="en-US"/>
        </a:p>
      </dgm:t>
    </dgm:pt>
    <dgm:pt modelId="{C7896A6E-BBD9-45FB-8FEE-1664720E0A17}" type="sibTrans" cxnId="{AB4DE473-BB2E-466B-916E-233CAAA5E529}">
      <dgm:prSet/>
      <dgm:spPr/>
      <dgm:t>
        <a:bodyPr/>
        <a:lstStyle/>
        <a:p>
          <a:endParaRPr lang="en-US"/>
        </a:p>
      </dgm:t>
    </dgm:pt>
    <dgm:pt modelId="{3444CFB0-FC7B-4D78-8B7F-31C6D059A895}">
      <dgm:prSet phldrT="[Text]"/>
      <dgm:spPr/>
      <dgm:t>
        <a:bodyPr/>
        <a:lstStyle/>
        <a:p>
          <a:r>
            <a:rPr lang="en-US" dirty="0"/>
            <a:t>ASK</a:t>
          </a:r>
        </a:p>
      </dgm:t>
    </dgm:pt>
    <dgm:pt modelId="{FB59E3FA-6540-4709-94B2-99B9DC2ECEAC}" type="parTrans" cxnId="{21E18341-50D2-475B-AE89-6C4C804DFBB0}">
      <dgm:prSet/>
      <dgm:spPr/>
      <dgm:t>
        <a:bodyPr/>
        <a:lstStyle/>
        <a:p>
          <a:endParaRPr lang="en-US"/>
        </a:p>
      </dgm:t>
    </dgm:pt>
    <dgm:pt modelId="{A048A7EB-5B67-42A1-9EDD-094A29A6344A}" type="sibTrans" cxnId="{21E18341-50D2-475B-AE89-6C4C804DFBB0}">
      <dgm:prSet/>
      <dgm:spPr/>
      <dgm:t>
        <a:bodyPr/>
        <a:lstStyle/>
        <a:p>
          <a:endParaRPr lang="en-US"/>
        </a:p>
      </dgm:t>
    </dgm:pt>
    <dgm:pt modelId="{CBDC2169-7C9A-4495-9FCB-F6A10DC45640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References</a:t>
          </a:r>
        </a:p>
      </dgm:t>
    </dgm:pt>
    <dgm:pt modelId="{9C115260-F1FD-412E-852A-CC5E58095B6C}" type="parTrans" cxnId="{5CA5304B-005E-476D-8D50-37DBF7F40ADC}">
      <dgm:prSet/>
      <dgm:spPr/>
      <dgm:t>
        <a:bodyPr/>
        <a:lstStyle/>
        <a:p>
          <a:endParaRPr lang="en-US"/>
        </a:p>
      </dgm:t>
    </dgm:pt>
    <dgm:pt modelId="{086E6EE3-425F-4439-A044-31B95BFE393C}" type="sibTrans" cxnId="{5CA5304B-005E-476D-8D50-37DBF7F40ADC}">
      <dgm:prSet/>
      <dgm:spPr/>
      <dgm:t>
        <a:bodyPr/>
        <a:lstStyle/>
        <a:p>
          <a:endParaRPr lang="en-US"/>
        </a:p>
      </dgm:t>
    </dgm:pt>
    <dgm:pt modelId="{BFE8E660-2A6B-4516-91E2-8A9B86E426D7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Working files</a:t>
          </a:r>
        </a:p>
      </dgm:t>
    </dgm:pt>
    <dgm:pt modelId="{1F0FACA9-A0D1-4545-A773-57189848926F}" type="parTrans" cxnId="{FC1A917E-2295-4FD8-8D95-1DCEBECA5DD4}">
      <dgm:prSet/>
      <dgm:spPr/>
      <dgm:t>
        <a:bodyPr/>
        <a:lstStyle/>
        <a:p>
          <a:endParaRPr lang="en-US"/>
        </a:p>
      </dgm:t>
    </dgm:pt>
    <dgm:pt modelId="{B3E52D91-FE72-4F3E-8EE1-3F9CF12C39BF}" type="sibTrans" cxnId="{FC1A917E-2295-4FD8-8D95-1DCEBECA5DD4}">
      <dgm:prSet/>
      <dgm:spPr/>
      <dgm:t>
        <a:bodyPr/>
        <a:lstStyle/>
        <a:p>
          <a:endParaRPr lang="en-US"/>
        </a:p>
      </dgm:t>
    </dgm:pt>
    <dgm:pt modelId="{230E247C-6BED-4CFB-B064-FCF6ACFE376A}">
      <dgm:prSet phldrT="[Text]"/>
      <dgm:spPr/>
      <dgm:t>
        <a:bodyPr/>
        <a:lstStyle/>
        <a:p>
          <a:r>
            <a:rPr lang="en-US" dirty="0"/>
            <a:t>PREPARE</a:t>
          </a:r>
        </a:p>
      </dgm:t>
    </dgm:pt>
    <dgm:pt modelId="{BD6AA10D-D519-43B1-9D77-7719632D9ADB}" type="parTrans" cxnId="{A6D97034-7811-49E8-8300-239CA52DADEB}">
      <dgm:prSet/>
      <dgm:spPr/>
      <dgm:t>
        <a:bodyPr/>
        <a:lstStyle/>
        <a:p>
          <a:endParaRPr lang="en-US"/>
        </a:p>
      </dgm:t>
    </dgm:pt>
    <dgm:pt modelId="{7E6635C4-709B-43DB-8FD4-0DA6C03D990A}" type="sibTrans" cxnId="{A6D97034-7811-49E8-8300-239CA52DADEB}">
      <dgm:prSet/>
      <dgm:spPr/>
      <dgm:t>
        <a:bodyPr/>
        <a:lstStyle/>
        <a:p>
          <a:endParaRPr lang="en-US"/>
        </a:p>
      </dgm:t>
    </dgm:pt>
    <dgm:pt modelId="{178B09B7-CF20-4B0A-BB65-4571A5DD9C1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References</a:t>
          </a:r>
        </a:p>
      </dgm:t>
    </dgm:pt>
    <dgm:pt modelId="{AE9976BD-6BE8-4FB8-9110-843D9EFE22E9}" type="parTrans" cxnId="{DBF31DE9-578C-41D6-9716-9B671F929DB5}">
      <dgm:prSet/>
      <dgm:spPr/>
      <dgm:t>
        <a:bodyPr/>
        <a:lstStyle/>
        <a:p>
          <a:endParaRPr lang="en-US"/>
        </a:p>
      </dgm:t>
    </dgm:pt>
    <dgm:pt modelId="{4A3D4D28-2BCE-4CBF-AC74-8A6CEFBB3AE5}" type="sibTrans" cxnId="{DBF31DE9-578C-41D6-9716-9B671F929DB5}">
      <dgm:prSet/>
      <dgm:spPr/>
      <dgm:t>
        <a:bodyPr/>
        <a:lstStyle/>
        <a:p>
          <a:endParaRPr lang="en-US"/>
        </a:p>
      </dgm:t>
    </dgm:pt>
    <dgm:pt modelId="{F5E27284-8A59-4305-9DA8-70914CCD004D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Deliverables</a:t>
          </a:r>
        </a:p>
      </dgm:t>
    </dgm:pt>
    <dgm:pt modelId="{8BEE99FF-48FC-423B-87D7-241E52F6A1BB}" type="parTrans" cxnId="{EC6E2828-FFDA-4FB9-B514-ED68231601FB}">
      <dgm:prSet/>
      <dgm:spPr/>
      <dgm:t>
        <a:bodyPr/>
        <a:lstStyle/>
        <a:p>
          <a:endParaRPr lang="en-US"/>
        </a:p>
      </dgm:t>
    </dgm:pt>
    <dgm:pt modelId="{A1902593-CE71-4C4D-A42B-101717AC9D1C}" type="sibTrans" cxnId="{EC6E2828-FFDA-4FB9-B514-ED68231601FB}">
      <dgm:prSet/>
      <dgm:spPr/>
      <dgm:t>
        <a:bodyPr/>
        <a:lstStyle/>
        <a:p>
          <a:endParaRPr lang="en-US"/>
        </a:p>
      </dgm:t>
    </dgm:pt>
    <dgm:pt modelId="{C6EBD1EC-2C56-436E-BEE2-CAE7133EE6C6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Working Files</a:t>
          </a:r>
        </a:p>
      </dgm:t>
    </dgm:pt>
    <dgm:pt modelId="{4A687BE6-1DFC-4933-8383-67A8638F22CE}" type="parTrans" cxnId="{3FA73B3D-2D46-465C-BEE6-FC796F983F6E}">
      <dgm:prSet/>
      <dgm:spPr/>
      <dgm:t>
        <a:bodyPr/>
        <a:lstStyle/>
        <a:p>
          <a:endParaRPr lang="en-US"/>
        </a:p>
      </dgm:t>
    </dgm:pt>
    <dgm:pt modelId="{95E97E9E-0A77-4763-A302-8ED852D4CE0A}" type="sibTrans" cxnId="{3FA73B3D-2D46-465C-BEE6-FC796F983F6E}">
      <dgm:prSet/>
      <dgm:spPr/>
      <dgm:t>
        <a:bodyPr/>
        <a:lstStyle/>
        <a:p>
          <a:endParaRPr lang="en-US"/>
        </a:p>
      </dgm:t>
    </dgm:pt>
    <dgm:pt modelId="{271B9C59-1296-46B5-A0E4-991F54DA632C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Deliverables</a:t>
          </a:r>
        </a:p>
      </dgm:t>
    </dgm:pt>
    <dgm:pt modelId="{B644DC08-DB11-4A42-B343-121DF7C3E757}" type="parTrans" cxnId="{84BBEE99-D7FA-4A93-9EC8-9066C78881F4}">
      <dgm:prSet/>
      <dgm:spPr/>
      <dgm:t>
        <a:bodyPr/>
        <a:lstStyle/>
        <a:p>
          <a:endParaRPr lang="en-US"/>
        </a:p>
      </dgm:t>
    </dgm:pt>
    <dgm:pt modelId="{89A713C2-91ED-40A3-B42A-556C525D59BB}" type="sibTrans" cxnId="{84BBEE99-D7FA-4A93-9EC8-9066C78881F4}">
      <dgm:prSet/>
      <dgm:spPr/>
      <dgm:t>
        <a:bodyPr/>
        <a:lstStyle/>
        <a:p>
          <a:endParaRPr lang="en-US"/>
        </a:p>
      </dgm:t>
    </dgm:pt>
    <dgm:pt modelId="{D54995B7-EA32-4EF6-9119-4B36F46322BF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BCA754AD-CB7D-4824-A3A8-C8509D736B6C}" type="parTrans" cxnId="{66E72FD6-3013-465B-8477-00B18CB28680}">
      <dgm:prSet/>
      <dgm:spPr/>
      <dgm:t>
        <a:bodyPr/>
        <a:lstStyle/>
        <a:p>
          <a:endParaRPr lang="en-US"/>
        </a:p>
      </dgm:t>
    </dgm:pt>
    <dgm:pt modelId="{B468A1EF-18EA-4BC1-8360-4A290F03A698}" type="sibTrans" cxnId="{66E72FD6-3013-465B-8477-00B18CB28680}">
      <dgm:prSet/>
      <dgm:spPr/>
      <dgm:t>
        <a:bodyPr/>
        <a:lstStyle/>
        <a:p>
          <a:endParaRPr lang="en-US"/>
        </a:p>
      </dgm:t>
    </dgm:pt>
    <dgm:pt modelId="{E58DC6A3-BA4F-468D-B0A2-441661DC3F1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References</a:t>
          </a:r>
        </a:p>
      </dgm:t>
    </dgm:pt>
    <dgm:pt modelId="{92E9C77D-9DEF-4639-BD26-0618C5D7F521}" type="parTrans" cxnId="{AC77B17D-E0A2-495D-9E4A-FE0F0ECD1033}">
      <dgm:prSet/>
      <dgm:spPr/>
      <dgm:t>
        <a:bodyPr/>
        <a:lstStyle/>
        <a:p>
          <a:endParaRPr lang="en-US"/>
        </a:p>
      </dgm:t>
    </dgm:pt>
    <dgm:pt modelId="{B13B6AEE-1E4F-4339-9519-63828B4E7B8D}" type="sibTrans" cxnId="{AC77B17D-E0A2-495D-9E4A-FE0F0ECD1033}">
      <dgm:prSet/>
      <dgm:spPr/>
      <dgm:t>
        <a:bodyPr/>
        <a:lstStyle/>
        <a:p>
          <a:endParaRPr lang="en-US"/>
        </a:p>
      </dgm:t>
    </dgm:pt>
    <dgm:pt modelId="{7F3E9442-FC66-419A-972E-84BA694A8D91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Working Files</a:t>
          </a:r>
        </a:p>
      </dgm:t>
    </dgm:pt>
    <dgm:pt modelId="{347C7394-E4E6-4617-AC96-4AB70D673022}" type="parTrans" cxnId="{76B72A73-4EBE-4C78-9162-D4A7962046A5}">
      <dgm:prSet/>
      <dgm:spPr/>
      <dgm:t>
        <a:bodyPr/>
        <a:lstStyle/>
        <a:p>
          <a:endParaRPr lang="en-US"/>
        </a:p>
      </dgm:t>
    </dgm:pt>
    <dgm:pt modelId="{F93DD5A0-CCF8-4C52-853E-7E4994037E19}" type="sibTrans" cxnId="{76B72A73-4EBE-4C78-9162-D4A7962046A5}">
      <dgm:prSet/>
      <dgm:spPr/>
      <dgm:t>
        <a:bodyPr/>
        <a:lstStyle/>
        <a:p>
          <a:endParaRPr lang="en-US"/>
        </a:p>
      </dgm:t>
    </dgm:pt>
    <dgm:pt modelId="{5238FF5A-C2B9-4987-AD94-B521B039C57C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Deliverables</a:t>
          </a:r>
        </a:p>
      </dgm:t>
    </dgm:pt>
    <dgm:pt modelId="{84BE1506-BADF-486B-9EE0-BEE69CE1B7F6}" type="parTrans" cxnId="{87B00C96-CE50-446D-9BB2-FB8BA76545C9}">
      <dgm:prSet/>
      <dgm:spPr/>
      <dgm:t>
        <a:bodyPr/>
        <a:lstStyle/>
        <a:p>
          <a:endParaRPr lang="en-US"/>
        </a:p>
      </dgm:t>
    </dgm:pt>
    <dgm:pt modelId="{CDFDF7DF-8A11-4821-B837-06A399419684}" type="sibTrans" cxnId="{87B00C96-CE50-446D-9BB2-FB8BA76545C9}">
      <dgm:prSet/>
      <dgm:spPr/>
      <dgm:t>
        <a:bodyPr/>
        <a:lstStyle/>
        <a:p>
          <a:endParaRPr lang="en-US"/>
        </a:p>
      </dgm:t>
    </dgm:pt>
    <dgm:pt modelId="{098EFC45-E667-48FC-A389-6B18785CCA55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R-Markup</a:t>
          </a:r>
        </a:p>
      </dgm:t>
    </dgm:pt>
    <dgm:pt modelId="{B258F80F-2633-4841-9066-352E1557DFDE}" type="parTrans" cxnId="{7F81DB40-6751-41B9-82F5-96FCA453B5C6}">
      <dgm:prSet/>
      <dgm:spPr/>
      <dgm:t>
        <a:bodyPr/>
        <a:lstStyle/>
        <a:p>
          <a:endParaRPr lang="en-US"/>
        </a:p>
      </dgm:t>
    </dgm:pt>
    <dgm:pt modelId="{A7656A4E-F4A0-4188-8BB9-5B76722FC5AC}" type="sibTrans" cxnId="{7F81DB40-6751-41B9-82F5-96FCA453B5C6}">
      <dgm:prSet/>
      <dgm:spPr/>
      <dgm:t>
        <a:bodyPr/>
        <a:lstStyle/>
        <a:p>
          <a:endParaRPr lang="en-US"/>
        </a:p>
      </dgm:t>
    </dgm:pt>
    <dgm:pt modelId="{A7FF6347-8C1A-4407-8F80-49484ECEBBC4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Change Log</a:t>
          </a:r>
        </a:p>
      </dgm:t>
    </dgm:pt>
    <dgm:pt modelId="{478B159F-9A61-4F22-892F-ED3FF95DDCB3}" type="parTrans" cxnId="{7F93EBB0-0E31-4ABA-9825-98BB78F78BE5}">
      <dgm:prSet/>
      <dgm:spPr/>
      <dgm:t>
        <a:bodyPr/>
        <a:lstStyle/>
        <a:p>
          <a:endParaRPr lang="en-US"/>
        </a:p>
      </dgm:t>
    </dgm:pt>
    <dgm:pt modelId="{C21EB81F-BE58-4F02-8AA6-A12F735F4D1A}" type="sibTrans" cxnId="{7F93EBB0-0E31-4ABA-9825-98BB78F78BE5}">
      <dgm:prSet/>
      <dgm:spPr/>
      <dgm:t>
        <a:bodyPr/>
        <a:lstStyle/>
        <a:p>
          <a:endParaRPr lang="en-US"/>
        </a:p>
      </dgm:t>
    </dgm:pt>
    <dgm:pt modelId="{3F1640B2-993F-4523-A255-42B073E50072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Project folder structure</a:t>
          </a:r>
        </a:p>
      </dgm:t>
    </dgm:pt>
    <dgm:pt modelId="{81B46538-116B-42F1-8E2D-8F3B6B55351C}" type="parTrans" cxnId="{88FA056C-5311-49A0-A057-6EF0D6D15B54}">
      <dgm:prSet/>
      <dgm:spPr/>
      <dgm:t>
        <a:bodyPr/>
        <a:lstStyle/>
        <a:p>
          <a:endParaRPr lang="en-US"/>
        </a:p>
      </dgm:t>
    </dgm:pt>
    <dgm:pt modelId="{0089BD3B-292A-4CFC-83DE-03E479DAF522}" type="sibTrans" cxnId="{88FA056C-5311-49A0-A057-6EF0D6D15B54}">
      <dgm:prSet/>
      <dgm:spPr/>
      <dgm:t>
        <a:bodyPr/>
        <a:lstStyle/>
        <a:p>
          <a:endParaRPr lang="en-US"/>
        </a:p>
      </dgm:t>
    </dgm:pt>
    <dgm:pt modelId="{CBA3B89B-8858-4882-897F-E36C3C066C07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Data integrity</a:t>
          </a:r>
        </a:p>
      </dgm:t>
    </dgm:pt>
    <dgm:pt modelId="{78B4A3B6-B785-4BE8-B128-5C2A8E850574}" type="parTrans" cxnId="{F44C6201-6136-4117-9128-B6EBCF204589}">
      <dgm:prSet/>
      <dgm:spPr/>
      <dgm:t>
        <a:bodyPr/>
        <a:lstStyle/>
        <a:p>
          <a:endParaRPr lang="en-US"/>
        </a:p>
      </dgm:t>
    </dgm:pt>
    <dgm:pt modelId="{314EE6E0-9316-45E1-B0BA-6CFA613E6CDE}" type="sibTrans" cxnId="{F44C6201-6136-4117-9128-B6EBCF204589}">
      <dgm:prSet/>
      <dgm:spPr/>
      <dgm:t>
        <a:bodyPr/>
        <a:lstStyle/>
        <a:p>
          <a:endParaRPr lang="en-US"/>
        </a:p>
      </dgm:t>
    </dgm:pt>
    <dgm:pt modelId="{8F141E74-165E-459B-A958-676C4244EAAC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Scope Of Work</a:t>
          </a:r>
        </a:p>
      </dgm:t>
    </dgm:pt>
    <dgm:pt modelId="{8B8F0728-B4B0-431C-9F8B-BA9A0D334848}" type="parTrans" cxnId="{8A42CFB6-25CE-4627-AD0A-346FD249D448}">
      <dgm:prSet/>
      <dgm:spPr/>
      <dgm:t>
        <a:bodyPr/>
        <a:lstStyle/>
        <a:p>
          <a:endParaRPr lang="en-US"/>
        </a:p>
      </dgm:t>
    </dgm:pt>
    <dgm:pt modelId="{324B1582-5341-414C-AA5B-474C1B70AC98}" type="sibTrans" cxnId="{8A42CFB6-25CE-4627-AD0A-346FD249D448}">
      <dgm:prSet/>
      <dgm:spPr/>
      <dgm:t>
        <a:bodyPr/>
        <a:lstStyle/>
        <a:p>
          <a:endParaRPr lang="en-US"/>
        </a:p>
      </dgm:t>
    </dgm:pt>
    <dgm:pt modelId="{2BF5ACAA-AA70-4434-A042-137C4C5B7A86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AIMS</a:t>
          </a:r>
        </a:p>
      </dgm:t>
    </dgm:pt>
    <dgm:pt modelId="{5B5D76A1-F3F6-4327-A053-679A53E30839}" type="parTrans" cxnId="{9DAA0FAD-7A36-458F-8CBF-6120FFBB0C26}">
      <dgm:prSet/>
      <dgm:spPr/>
      <dgm:t>
        <a:bodyPr/>
        <a:lstStyle/>
        <a:p>
          <a:endParaRPr lang="en-US"/>
        </a:p>
      </dgm:t>
    </dgm:pt>
    <dgm:pt modelId="{36966394-2751-4025-9DE6-A6A4B45DEC20}" type="sibTrans" cxnId="{9DAA0FAD-7A36-458F-8CBF-6120FFBB0C26}">
      <dgm:prSet/>
      <dgm:spPr/>
      <dgm:t>
        <a:bodyPr/>
        <a:lstStyle/>
        <a:p>
          <a:endParaRPr lang="en-US"/>
        </a:p>
      </dgm:t>
    </dgm:pt>
    <dgm:pt modelId="{BACA2770-E0B8-4F5B-9D69-D30B0047676D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Data source &amp; model</a:t>
          </a:r>
        </a:p>
      </dgm:t>
    </dgm:pt>
    <dgm:pt modelId="{95899008-1225-426F-9062-5F53C7E4A600}" type="parTrans" cxnId="{1B19393C-3D34-475C-9A57-ECFCF2EE3334}">
      <dgm:prSet/>
      <dgm:spPr/>
      <dgm:t>
        <a:bodyPr/>
        <a:lstStyle/>
        <a:p>
          <a:endParaRPr lang="en-US"/>
        </a:p>
      </dgm:t>
    </dgm:pt>
    <dgm:pt modelId="{D58EACF5-3206-496C-9EA9-B1ED03260F2F}" type="sibTrans" cxnId="{1B19393C-3D34-475C-9A57-ECFCF2EE3334}">
      <dgm:prSet/>
      <dgm:spPr/>
      <dgm:t>
        <a:bodyPr/>
        <a:lstStyle/>
        <a:p>
          <a:endParaRPr lang="en-US"/>
        </a:p>
      </dgm:t>
    </dgm:pt>
    <dgm:pt modelId="{805096C9-D637-4BD6-962E-7B77837E66E2}" type="pres">
      <dgm:prSet presAssocID="{7050C162-1EC9-4DC8-9B29-BADFF76A530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30194D0-AB90-43BD-BB3B-625E775320D8}" type="pres">
      <dgm:prSet presAssocID="{692A7151-CA6A-459C-B8C7-D7BF39E9AE91}" presName="hierRoot1" presStyleCnt="0">
        <dgm:presLayoutVars>
          <dgm:hierBranch val="init"/>
        </dgm:presLayoutVars>
      </dgm:prSet>
      <dgm:spPr/>
    </dgm:pt>
    <dgm:pt modelId="{511802F6-978B-4EEF-BA75-75B5AE39BC9F}" type="pres">
      <dgm:prSet presAssocID="{692A7151-CA6A-459C-B8C7-D7BF39E9AE91}" presName="rootComposite1" presStyleCnt="0"/>
      <dgm:spPr/>
    </dgm:pt>
    <dgm:pt modelId="{7260441C-515A-4FDC-950F-D00D3E511100}" type="pres">
      <dgm:prSet presAssocID="{692A7151-CA6A-459C-B8C7-D7BF39E9AE91}" presName="rootText1" presStyleLbl="node0" presStyleIdx="0" presStyleCnt="1">
        <dgm:presLayoutVars>
          <dgm:chPref val="3"/>
        </dgm:presLayoutVars>
      </dgm:prSet>
      <dgm:spPr/>
    </dgm:pt>
    <dgm:pt modelId="{F6F564B8-730E-46D5-99E9-D5016B6D27A2}" type="pres">
      <dgm:prSet presAssocID="{692A7151-CA6A-459C-B8C7-D7BF39E9AE91}" presName="rootConnector1" presStyleLbl="node1" presStyleIdx="0" presStyleCnt="0"/>
      <dgm:spPr/>
    </dgm:pt>
    <dgm:pt modelId="{8F7083C0-05E0-4467-AFBF-A02A267DB759}" type="pres">
      <dgm:prSet presAssocID="{692A7151-CA6A-459C-B8C7-D7BF39E9AE91}" presName="hierChild2" presStyleCnt="0"/>
      <dgm:spPr/>
    </dgm:pt>
    <dgm:pt modelId="{75B038EB-A10E-4984-B75C-40C5BE9073C8}" type="pres">
      <dgm:prSet presAssocID="{FB59E3FA-6540-4709-94B2-99B9DC2ECEAC}" presName="Name37" presStyleLbl="parChTrans1D2" presStyleIdx="0" presStyleCnt="3"/>
      <dgm:spPr/>
    </dgm:pt>
    <dgm:pt modelId="{6658A2DA-41E2-43D9-BFBF-8B5D1AA50CF8}" type="pres">
      <dgm:prSet presAssocID="{3444CFB0-FC7B-4D78-8B7F-31C6D059A895}" presName="hierRoot2" presStyleCnt="0">
        <dgm:presLayoutVars>
          <dgm:hierBranch val="init"/>
        </dgm:presLayoutVars>
      </dgm:prSet>
      <dgm:spPr/>
    </dgm:pt>
    <dgm:pt modelId="{31D7D35C-B13E-4BD8-A2F4-857FD5BD5AFF}" type="pres">
      <dgm:prSet presAssocID="{3444CFB0-FC7B-4D78-8B7F-31C6D059A895}" presName="rootComposite" presStyleCnt="0"/>
      <dgm:spPr/>
    </dgm:pt>
    <dgm:pt modelId="{4262D835-6F88-4896-8E49-7FCB98F6AA82}" type="pres">
      <dgm:prSet presAssocID="{3444CFB0-FC7B-4D78-8B7F-31C6D059A895}" presName="rootText" presStyleLbl="node2" presStyleIdx="0" presStyleCnt="3">
        <dgm:presLayoutVars>
          <dgm:chPref val="3"/>
        </dgm:presLayoutVars>
      </dgm:prSet>
      <dgm:spPr/>
    </dgm:pt>
    <dgm:pt modelId="{AEA4FBE8-7529-4CE6-AB13-16FF502EBCDA}" type="pres">
      <dgm:prSet presAssocID="{3444CFB0-FC7B-4D78-8B7F-31C6D059A895}" presName="rootConnector" presStyleLbl="node2" presStyleIdx="0" presStyleCnt="3"/>
      <dgm:spPr/>
    </dgm:pt>
    <dgm:pt modelId="{750556F6-63F3-4D28-94F3-7C969DE2873C}" type="pres">
      <dgm:prSet presAssocID="{3444CFB0-FC7B-4D78-8B7F-31C6D059A895}" presName="hierChild4" presStyleCnt="0"/>
      <dgm:spPr/>
    </dgm:pt>
    <dgm:pt modelId="{5FDD447D-3228-4ACB-A073-5805F0A8C96B}" type="pres">
      <dgm:prSet presAssocID="{9C115260-F1FD-412E-852A-CC5E58095B6C}" presName="Name37" presStyleLbl="parChTrans1D3" presStyleIdx="0" presStyleCnt="9"/>
      <dgm:spPr/>
    </dgm:pt>
    <dgm:pt modelId="{930A0280-0872-4D33-9B70-E293CAE96247}" type="pres">
      <dgm:prSet presAssocID="{CBDC2169-7C9A-4495-9FCB-F6A10DC45640}" presName="hierRoot2" presStyleCnt="0">
        <dgm:presLayoutVars>
          <dgm:hierBranch val="init"/>
        </dgm:presLayoutVars>
      </dgm:prSet>
      <dgm:spPr/>
    </dgm:pt>
    <dgm:pt modelId="{ADEA5618-F67D-4596-A165-52BB28143740}" type="pres">
      <dgm:prSet presAssocID="{CBDC2169-7C9A-4495-9FCB-F6A10DC45640}" presName="rootComposite" presStyleCnt="0"/>
      <dgm:spPr/>
    </dgm:pt>
    <dgm:pt modelId="{65B9C050-B29F-4329-8B53-446E9E8D3583}" type="pres">
      <dgm:prSet presAssocID="{CBDC2169-7C9A-4495-9FCB-F6A10DC45640}" presName="rootText" presStyleLbl="node3" presStyleIdx="0" presStyleCnt="9">
        <dgm:presLayoutVars>
          <dgm:chPref val="3"/>
        </dgm:presLayoutVars>
      </dgm:prSet>
      <dgm:spPr/>
    </dgm:pt>
    <dgm:pt modelId="{A892E25E-DF5A-4BAF-B814-85A9B80E5D1F}" type="pres">
      <dgm:prSet presAssocID="{CBDC2169-7C9A-4495-9FCB-F6A10DC45640}" presName="rootConnector" presStyleLbl="node3" presStyleIdx="0" presStyleCnt="9"/>
      <dgm:spPr/>
    </dgm:pt>
    <dgm:pt modelId="{F897988D-4BA1-45D5-A1CD-CD0E35B0CF8F}" type="pres">
      <dgm:prSet presAssocID="{CBDC2169-7C9A-4495-9FCB-F6A10DC45640}" presName="hierChild4" presStyleCnt="0"/>
      <dgm:spPr/>
    </dgm:pt>
    <dgm:pt modelId="{77642DBE-D233-48F5-91FD-32922FB3DA2F}" type="pres">
      <dgm:prSet presAssocID="{CBDC2169-7C9A-4495-9FCB-F6A10DC45640}" presName="hierChild5" presStyleCnt="0"/>
      <dgm:spPr/>
    </dgm:pt>
    <dgm:pt modelId="{FC73EAD6-D7C0-4E7B-8EBD-7DDD68C4035D}" type="pres">
      <dgm:prSet presAssocID="{1F0FACA9-A0D1-4545-A773-57189848926F}" presName="Name37" presStyleLbl="parChTrans1D3" presStyleIdx="1" presStyleCnt="9"/>
      <dgm:spPr/>
    </dgm:pt>
    <dgm:pt modelId="{2EFCC5FC-E1A7-4F56-93E6-95D276F3CB1A}" type="pres">
      <dgm:prSet presAssocID="{BFE8E660-2A6B-4516-91E2-8A9B86E426D7}" presName="hierRoot2" presStyleCnt="0">
        <dgm:presLayoutVars>
          <dgm:hierBranch val="init"/>
        </dgm:presLayoutVars>
      </dgm:prSet>
      <dgm:spPr/>
    </dgm:pt>
    <dgm:pt modelId="{BA3D980B-2D36-415A-B5ED-17C47C7C41CB}" type="pres">
      <dgm:prSet presAssocID="{BFE8E660-2A6B-4516-91E2-8A9B86E426D7}" presName="rootComposite" presStyleCnt="0"/>
      <dgm:spPr/>
    </dgm:pt>
    <dgm:pt modelId="{922C8246-87E9-4791-9635-E612E359F9BE}" type="pres">
      <dgm:prSet presAssocID="{BFE8E660-2A6B-4516-91E2-8A9B86E426D7}" presName="rootText" presStyleLbl="node3" presStyleIdx="1" presStyleCnt="9">
        <dgm:presLayoutVars>
          <dgm:chPref val="3"/>
        </dgm:presLayoutVars>
      </dgm:prSet>
      <dgm:spPr/>
    </dgm:pt>
    <dgm:pt modelId="{411E4B19-4534-4DCE-A258-CD176EE615E4}" type="pres">
      <dgm:prSet presAssocID="{BFE8E660-2A6B-4516-91E2-8A9B86E426D7}" presName="rootConnector" presStyleLbl="node3" presStyleIdx="1" presStyleCnt="9"/>
      <dgm:spPr/>
    </dgm:pt>
    <dgm:pt modelId="{F23409AF-9EA2-4612-BFC8-8A364E7989AC}" type="pres">
      <dgm:prSet presAssocID="{BFE8E660-2A6B-4516-91E2-8A9B86E426D7}" presName="hierChild4" presStyleCnt="0"/>
      <dgm:spPr/>
    </dgm:pt>
    <dgm:pt modelId="{23CB763C-E6BF-44A9-AAE7-8D22E20162A7}" type="pres">
      <dgm:prSet presAssocID="{BFE8E660-2A6B-4516-91E2-8A9B86E426D7}" presName="hierChild5" presStyleCnt="0"/>
      <dgm:spPr/>
    </dgm:pt>
    <dgm:pt modelId="{18D24879-EEE4-4582-85B7-CB79D443E937}" type="pres">
      <dgm:prSet presAssocID="{8BEE99FF-48FC-423B-87D7-241E52F6A1BB}" presName="Name37" presStyleLbl="parChTrans1D3" presStyleIdx="2" presStyleCnt="9"/>
      <dgm:spPr/>
    </dgm:pt>
    <dgm:pt modelId="{9806E7C3-B7AB-4548-867A-65381964878C}" type="pres">
      <dgm:prSet presAssocID="{F5E27284-8A59-4305-9DA8-70914CCD004D}" presName="hierRoot2" presStyleCnt="0">
        <dgm:presLayoutVars>
          <dgm:hierBranch val="init"/>
        </dgm:presLayoutVars>
      </dgm:prSet>
      <dgm:spPr/>
    </dgm:pt>
    <dgm:pt modelId="{3485FA1E-6361-488E-B356-D3DD7C973F7D}" type="pres">
      <dgm:prSet presAssocID="{F5E27284-8A59-4305-9DA8-70914CCD004D}" presName="rootComposite" presStyleCnt="0"/>
      <dgm:spPr/>
    </dgm:pt>
    <dgm:pt modelId="{55218FC4-6A36-4974-9E77-7A206E10DE25}" type="pres">
      <dgm:prSet presAssocID="{F5E27284-8A59-4305-9DA8-70914CCD004D}" presName="rootText" presStyleLbl="node3" presStyleIdx="2" presStyleCnt="9">
        <dgm:presLayoutVars>
          <dgm:chPref val="3"/>
        </dgm:presLayoutVars>
      </dgm:prSet>
      <dgm:spPr/>
    </dgm:pt>
    <dgm:pt modelId="{0E8CD9A9-C8A2-49F1-B7A1-D2FDDC917411}" type="pres">
      <dgm:prSet presAssocID="{F5E27284-8A59-4305-9DA8-70914CCD004D}" presName="rootConnector" presStyleLbl="node3" presStyleIdx="2" presStyleCnt="9"/>
      <dgm:spPr/>
    </dgm:pt>
    <dgm:pt modelId="{4EFB308F-723F-4924-8396-C11F4BA86612}" type="pres">
      <dgm:prSet presAssocID="{F5E27284-8A59-4305-9DA8-70914CCD004D}" presName="hierChild4" presStyleCnt="0"/>
      <dgm:spPr/>
    </dgm:pt>
    <dgm:pt modelId="{46E2A7E8-ED00-45C5-92D1-2B5B11CF0544}" type="pres">
      <dgm:prSet presAssocID="{8B8F0728-B4B0-431C-9F8B-BA9A0D334848}" presName="Name37" presStyleLbl="parChTrans1D4" presStyleIdx="0" presStyleCnt="7"/>
      <dgm:spPr/>
    </dgm:pt>
    <dgm:pt modelId="{56C81653-0E6F-489D-BCA4-35FC4C936A7D}" type="pres">
      <dgm:prSet presAssocID="{8F141E74-165E-459B-A958-676C4244EAAC}" presName="hierRoot2" presStyleCnt="0">
        <dgm:presLayoutVars>
          <dgm:hierBranch val="init"/>
        </dgm:presLayoutVars>
      </dgm:prSet>
      <dgm:spPr/>
    </dgm:pt>
    <dgm:pt modelId="{6FDCBE6B-B7FC-4DF4-BB1D-8F3CF68BC3A4}" type="pres">
      <dgm:prSet presAssocID="{8F141E74-165E-459B-A958-676C4244EAAC}" presName="rootComposite" presStyleCnt="0"/>
      <dgm:spPr/>
    </dgm:pt>
    <dgm:pt modelId="{5E1C0FFF-578A-40B5-9391-A5ED734ECD3B}" type="pres">
      <dgm:prSet presAssocID="{8F141E74-165E-459B-A958-676C4244EAAC}" presName="rootText" presStyleLbl="node4" presStyleIdx="0" presStyleCnt="7">
        <dgm:presLayoutVars>
          <dgm:chPref val="3"/>
        </dgm:presLayoutVars>
      </dgm:prSet>
      <dgm:spPr/>
    </dgm:pt>
    <dgm:pt modelId="{DCF25E98-B4A7-49AD-B991-3326C848E729}" type="pres">
      <dgm:prSet presAssocID="{8F141E74-165E-459B-A958-676C4244EAAC}" presName="rootConnector" presStyleLbl="node4" presStyleIdx="0" presStyleCnt="7"/>
      <dgm:spPr/>
    </dgm:pt>
    <dgm:pt modelId="{39C5E99B-24B4-4006-8245-35C8B84EF7C3}" type="pres">
      <dgm:prSet presAssocID="{8F141E74-165E-459B-A958-676C4244EAAC}" presName="hierChild4" presStyleCnt="0"/>
      <dgm:spPr/>
    </dgm:pt>
    <dgm:pt modelId="{14FA424B-963E-47EC-A8EE-04E747F61D42}" type="pres">
      <dgm:prSet presAssocID="{8F141E74-165E-459B-A958-676C4244EAAC}" presName="hierChild5" presStyleCnt="0"/>
      <dgm:spPr/>
    </dgm:pt>
    <dgm:pt modelId="{2615248A-8113-4E56-9D92-A855DB212E86}" type="pres">
      <dgm:prSet presAssocID="{5B5D76A1-F3F6-4327-A053-679A53E30839}" presName="Name37" presStyleLbl="parChTrans1D4" presStyleIdx="1" presStyleCnt="7"/>
      <dgm:spPr/>
    </dgm:pt>
    <dgm:pt modelId="{A8A0D8FE-B337-4C19-A799-C9A68268E3F4}" type="pres">
      <dgm:prSet presAssocID="{2BF5ACAA-AA70-4434-A042-137C4C5B7A86}" presName="hierRoot2" presStyleCnt="0">
        <dgm:presLayoutVars>
          <dgm:hierBranch val="init"/>
        </dgm:presLayoutVars>
      </dgm:prSet>
      <dgm:spPr/>
    </dgm:pt>
    <dgm:pt modelId="{09C4AC19-E6FC-4BF3-9F44-BD27F60C2269}" type="pres">
      <dgm:prSet presAssocID="{2BF5ACAA-AA70-4434-A042-137C4C5B7A86}" presName="rootComposite" presStyleCnt="0"/>
      <dgm:spPr/>
    </dgm:pt>
    <dgm:pt modelId="{2816FE99-55BE-4F3F-85BD-BEBF4A5F6934}" type="pres">
      <dgm:prSet presAssocID="{2BF5ACAA-AA70-4434-A042-137C4C5B7A86}" presName="rootText" presStyleLbl="node4" presStyleIdx="1" presStyleCnt="7">
        <dgm:presLayoutVars>
          <dgm:chPref val="3"/>
        </dgm:presLayoutVars>
      </dgm:prSet>
      <dgm:spPr/>
    </dgm:pt>
    <dgm:pt modelId="{62F7C33E-C67D-4F18-A003-BDED5F924ED7}" type="pres">
      <dgm:prSet presAssocID="{2BF5ACAA-AA70-4434-A042-137C4C5B7A86}" presName="rootConnector" presStyleLbl="node4" presStyleIdx="1" presStyleCnt="7"/>
      <dgm:spPr/>
    </dgm:pt>
    <dgm:pt modelId="{516065E2-356C-464E-BD41-A5AC77015D11}" type="pres">
      <dgm:prSet presAssocID="{2BF5ACAA-AA70-4434-A042-137C4C5B7A86}" presName="hierChild4" presStyleCnt="0"/>
      <dgm:spPr/>
    </dgm:pt>
    <dgm:pt modelId="{175BC1AF-8927-4661-A60D-32BE73C5FA64}" type="pres">
      <dgm:prSet presAssocID="{2BF5ACAA-AA70-4434-A042-137C4C5B7A86}" presName="hierChild5" presStyleCnt="0"/>
      <dgm:spPr/>
    </dgm:pt>
    <dgm:pt modelId="{7230EA3C-6ABB-4F07-B6C4-2A948F5620D0}" type="pres">
      <dgm:prSet presAssocID="{F5E27284-8A59-4305-9DA8-70914CCD004D}" presName="hierChild5" presStyleCnt="0"/>
      <dgm:spPr/>
    </dgm:pt>
    <dgm:pt modelId="{86FB580C-3F86-48B8-9DED-DF374431EBA1}" type="pres">
      <dgm:prSet presAssocID="{3444CFB0-FC7B-4D78-8B7F-31C6D059A895}" presName="hierChild5" presStyleCnt="0"/>
      <dgm:spPr/>
    </dgm:pt>
    <dgm:pt modelId="{CC6D36C9-D74C-41D1-AFF4-90AD1B7F4F86}" type="pres">
      <dgm:prSet presAssocID="{BD6AA10D-D519-43B1-9D77-7719632D9ADB}" presName="Name37" presStyleLbl="parChTrans1D2" presStyleIdx="1" presStyleCnt="3"/>
      <dgm:spPr/>
    </dgm:pt>
    <dgm:pt modelId="{E0E83FBD-4057-431D-B625-8AB6B1781C53}" type="pres">
      <dgm:prSet presAssocID="{230E247C-6BED-4CFB-B064-FCF6ACFE376A}" presName="hierRoot2" presStyleCnt="0">
        <dgm:presLayoutVars>
          <dgm:hierBranch val="init"/>
        </dgm:presLayoutVars>
      </dgm:prSet>
      <dgm:spPr/>
    </dgm:pt>
    <dgm:pt modelId="{0B3985A8-7ABF-467F-88DC-C17CDA18100E}" type="pres">
      <dgm:prSet presAssocID="{230E247C-6BED-4CFB-B064-FCF6ACFE376A}" presName="rootComposite" presStyleCnt="0"/>
      <dgm:spPr/>
    </dgm:pt>
    <dgm:pt modelId="{DCDF7551-2E33-418F-B8AB-B85E9E213317}" type="pres">
      <dgm:prSet presAssocID="{230E247C-6BED-4CFB-B064-FCF6ACFE376A}" presName="rootText" presStyleLbl="node2" presStyleIdx="1" presStyleCnt="3">
        <dgm:presLayoutVars>
          <dgm:chPref val="3"/>
        </dgm:presLayoutVars>
      </dgm:prSet>
      <dgm:spPr/>
    </dgm:pt>
    <dgm:pt modelId="{E6CF62B6-1DDF-48D5-9CB5-E1291F1D6715}" type="pres">
      <dgm:prSet presAssocID="{230E247C-6BED-4CFB-B064-FCF6ACFE376A}" presName="rootConnector" presStyleLbl="node2" presStyleIdx="1" presStyleCnt="3"/>
      <dgm:spPr/>
    </dgm:pt>
    <dgm:pt modelId="{DA2E61C3-EA2D-413F-B340-35B0DFFD8556}" type="pres">
      <dgm:prSet presAssocID="{230E247C-6BED-4CFB-B064-FCF6ACFE376A}" presName="hierChild4" presStyleCnt="0"/>
      <dgm:spPr/>
    </dgm:pt>
    <dgm:pt modelId="{C6395ACA-F871-45B5-9B57-4EC6AF0AC4B9}" type="pres">
      <dgm:prSet presAssocID="{AE9976BD-6BE8-4FB8-9110-843D9EFE22E9}" presName="Name37" presStyleLbl="parChTrans1D3" presStyleIdx="3" presStyleCnt="9"/>
      <dgm:spPr/>
    </dgm:pt>
    <dgm:pt modelId="{06C9B3A2-119C-49EB-9111-866F5235BE7A}" type="pres">
      <dgm:prSet presAssocID="{178B09B7-CF20-4B0A-BB65-4571A5DD9C14}" presName="hierRoot2" presStyleCnt="0">
        <dgm:presLayoutVars>
          <dgm:hierBranch val="init"/>
        </dgm:presLayoutVars>
      </dgm:prSet>
      <dgm:spPr/>
    </dgm:pt>
    <dgm:pt modelId="{DF1A82F2-4F10-41BD-979E-2BC00D764992}" type="pres">
      <dgm:prSet presAssocID="{178B09B7-CF20-4B0A-BB65-4571A5DD9C14}" presName="rootComposite" presStyleCnt="0"/>
      <dgm:spPr/>
    </dgm:pt>
    <dgm:pt modelId="{ADE70DA4-D108-4961-B20F-76818FB1117E}" type="pres">
      <dgm:prSet presAssocID="{178B09B7-CF20-4B0A-BB65-4571A5DD9C14}" presName="rootText" presStyleLbl="node3" presStyleIdx="3" presStyleCnt="9">
        <dgm:presLayoutVars>
          <dgm:chPref val="3"/>
        </dgm:presLayoutVars>
      </dgm:prSet>
      <dgm:spPr/>
    </dgm:pt>
    <dgm:pt modelId="{690B7993-E33B-4256-A909-7EC3B515AE97}" type="pres">
      <dgm:prSet presAssocID="{178B09B7-CF20-4B0A-BB65-4571A5DD9C14}" presName="rootConnector" presStyleLbl="node3" presStyleIdx="3" presStyleCnt="9"/>
      <dgm:spPr/>
    </dgm:pt>
    <dgm:pt modelId="{CB959B7D-0A7D-4786-94CB-58B1CC94A6F5}" type="pres">
      <dgm:prSet presAssocID="{178B09B7-CF20-4B0A-BB65-4571A5DD9C14}" presName="hierChild4" presStyleCnt="0"/>
      <dgm:spPr/>
    </dgm:pt>
    <dgm:pt modelId="{FBFF22D9-5CA8-4B08-86A6-786E48921CCB}" type="pres">
      <dgm:prSet presAssocID="{178B09B7-CF20-4B0A-BB65-4571A5DD9C14}" presName="hierChild5" presStyleCnt="0"/>
      <dgm:spPr/>
    </dgm:pt>
    <dgm:pt modelId="{C7CB4700-2493-4873-A00F-A34F4DD154ED}" type="pres">
      <dgm:prSet presAssocID="{4A687BE6-1DFC-4933-8383-67A8638F22CE}" presName="Name37" presStyleLbl="parChTrans1D3" presStyleIdx="4" presStyleCnt="9"/>
      <dgm:spPr/>
    </dgm:pt>
    <dgm:pt modelId="{28A5BE67-43FC-4388-A18C-0BCB22479BBA}" type="pres">
      <dgm:prSet presAssocID="{C6EBD1EC-2C56-436E-BEE2-CAE7133EE6C6}" presName="hierRoot2" presStyleCnt="0">
        <dgm:presLayoutVars>
          <dgm:hierBranch val="init"/>
        </dgm:presLayoutVars>
      </dgm:prSet>
      <dgm:spPr/>
    </dgm:pt>
    <dgm:pt modelId="{F8988683-017B-47D3-AA06-4ACD8FE2361A}" type="pres">
      <dgm:prSet presAssocID="{C6EBD1EC-2C56-436E-BEE2-CAE7133EE6C6}" presName="rootComposite" presStyleCnt="0"/>
      <dgm:spPr/>
    </dgm:pt>
    <dgm:pt modelId="{A4A640D1-1E52-4FEB-9E91-9A64055947EF}" type="pres">
      <dgm:prSet presAssocID="{C6EBD1EC-2C56-436E-BEE2-CAE7133EE6C6}" presName="rootText" presStyleLbl="node3" presStyleIdx="4" presStyleCnt="9">
        <dgm:presLayoutVars>
          <dgm:chPref val="3"/>
        </dgm:presLayoutVars>
      </dgm:prSet>
      <dgm:spPr/>
    </dgm:pt>
    <dgm:pt modelId="{3A2920D4-2A52-4901-BF38-37721739077A}" type="pres">
      <dgm:prSet presAssocID="{C6EBD1EC-2C56-436E-BEE2-CAE7133EE6C6}" presName="rootConnector" presStyleLbl="node3" presStyleIdx="4" presStyleCnt="9"/>
      <dgm:spPr/>
    </dgm:pt>
    <dgm:pt modelId="{A193A9EA-3A7B-4A6A-926D-936A8AEEE7D4}" type="pres">
      <dgm:prSet presAssocID="{C6EBD1EC-2C56-436E-BEE2-CAE7133EE6C6}" presName="hierChild4" presStyleCnt="0"/>
      <dgm:spPr/>
    </dgm:pt>
    <dgm:pt modelId="{8A30579E-3761-47F6-9FBA-FB2E88149083}" type="pres">
      <dgm:prSet presAssocID="{C6EBD1EC-2C56-436E-BEE2-CAE7133EE6C6}" presName="hierChild5" presStyleCnt="0"/>
      <dgm:spPr/>
    </dgm:pt>
    <dgm:pt modelId="{944291AD-CA9E-49E7-A6D3-E1110AB6876B}" type="pres">
      <dgm:prSet presAssocID="{B644DC08-DB11-4A42-B343-121DF7C3E757}" presName="Name37" presStyleLbl="parChTrans1D3" presStyleIdx="5" presStyleCnt="9"/>
      <dgm:spPr/>
    </dgm:pt>
    <dgm:pt modelId="{BC2A6ECD-8C9F-4911-940F-DB52AC265F02}" type="pres">
      <dgm:prSet presAssocID="{271B9C59-1296-46B5-A0E4-991F54DA632C}" presName="hierRoot2" presStyleCnt="0">
        <dgm:presLayoutVars>
          <dgm:hierBranch val="init"/>
        </dgm:presLayoutVars>
      </dgm:prSet>
      <dgm:spPr/>
    </dgm:pt>
    <dgm:pt modelId="{17C8F6D2-674B-42C2-9EA2-C576214A01A7}" type="pres">
      <dgm:prSet presAssocID="{271B9C59-1296-46B5-A0E4-991F54DA632C}" presName="rootComposite" presStyleCnt="0"/>
      <dgm:spPr/>
    </dgm:pt>
    <dgm:pt modelId="{7A3C6BC7-B1DC-4EE7-B6F5-EDAB0B508AAC}" type="pres">
      <dgm:prSet presAssocID="{271B9C59-1296-46B5-A0E4-991F54DA632C}" presName="rootText" presStyleLbl="node3" presStyleIdx="5" presStyleCnt="9">
        <dgm:presLayoutVars>
          <dgm:chPref val="3"/>
        </dgm:presLayoutVars>
      </dgm:prSet>
      <dgm:spPr/>
    </dgm:pt>
    <dgm:pt modelId="{E46A3C20-4F98-4D4F-9E67-8E2A43EB7A6E}" type="pres">
      <dgm:prSet presAssocID="{271B9C59-1296-46B5-A0E4-991F54DA632C}" presName="rootConnector" presStyleLbl="node3" presStyleIdx="5" presStyleCnt="9"/>
      <dgm:spPr/>
    </dgm:pt>
    <dgm:pt modelId="{2A468F0E-E06A-493F-B1B9-8DAC30058A6B}" type="pres">
      <dgm:prSet presAssocID="{271B9C59-1296-46B5-A0E4-991F54DA632C}" presName="hierChild4" presStyleCnt="0"/>
      <dgm:spPr/>
    </dgm:pt>
    <dgm:pt modelId="{B262F4B8-F2F8-43CF-9B3D-670E3E6A0BF2}" type="pres">
      <dgm:prSet presAssocID="{81B46538-116B-42F1-8E2D-8F3B6B55351C}" presName="Name37" presStyleLbl="parChTrans1D4" presStyleIdx="2" presStyleCnt="7"/>
      <dgm:spPr/>
    </dgm:pt>
    <dgm:pt modelId="{DCF361A0-1EFE-4280-AFA3-AEA604972D77}" type="pres">
      <dgm:prSet presAssocID="{3F1640B2-993F-4523-A255-42B073E50072}" presName="hierRoot2" presStyleCnt="0">
        <dgm:presLayoutVars>
          <dgm:hierBranch val="init"/>
        </dgm:presLayoutVars>
      </dgm:prSet>
      <dgm:spPr/>
    </dgm:pt>
    <dgm:pt modelId="{B675140F-A361-454B-A6C3-AF789C744989}" type="pres">
      <dgm:prSet presAssocID="{3F1640B2-993F-4523-A255-42B073E50072}" presName="rootComposite" presStyleCnt="0"/>
      <dgm:spPr/>
    </dgm:pt>
    <dgm:pt modelId="{7477ED71-A422-4ECB-87C7-29966B4DF550}" type="pres">
      <dgm:prSet presAssocID="{3F1640B2-993F-4523-A255-42B073E50072}" presName="rootText" presStyleLbl="node4" presStyleIdx="2" presStyleCnt="7">
        <dgm:presLayoutVars>
          <dgm:chPref val="3"/>
        </dgm:presLayoutVars>
      </dgm:prSet>
      <dgm:spPr/>
    </dgm:pt>
    <dgm:pt modelId="{9284101E-7E9D-4EF0-9265-6927C2D33B79}" type="pres">
      <dgm:prSet presAssocID="{3F1640B2-993F-4523-A255-42B073E50072}" presName="rootConnector" presStyleLbl="node4" presStyleIdx="2" presStyleCnt="7"/>
      <dgm:spPr/>
    </dgm:pt>
    <dgm:pt modelId="{5BE61B73-5564-4C08-B79C-9B22427CDB50}" type="pres">
      <dgm:prSet presAssocID="{3F1640B2-993F-4523-A255-42B073E50072}" presName="hierChild4" presStyleCnt="0"/>
      <dgm:spPr/>
    </dgm:pt>
    <dgm:pt modelId="{1359CDED-4C23-482D-906C-05A0648A1AD0}" type="pres">
      <dgm:prSet presAssocID="{3F1640B2-993F-4523-A255-42B073E50072}" presName="hierChild5" presStyleCnt="0"/>
      <dgm:spPr/>
    </dgm:pt>
    <dgm:pt modelId="{E0225470-6ABE-419E-9FF8-F0B33854045C}" type="pres">
      <dgm:prSet presAssocID="{95899008-1225-426F-9062-5F53C7E4A600}" presName="Name37" presStyleLbl="parChTrans1D4" presStyleIdx="3" presStyleCnt="7"/>
      <dgm:spPr/>
    </dgm:pt>
    <dgm:pt modelId="{10CF168E-5680-41F4-883F-534CC41EDEF1}" type="pres">
      <dgm:prSet presAssocID="{BACA2770-E0B8-4F5B-9D69-D30B0047676D}" presName="hierRoot2" presStyleCnt="0">
        <dgm:presLayoutVars>
          <dgm:hierBranch val="init"/>
        </dgm:presLayoutVars>
      </dgm:prSet>
      <dgm:spPr/>
    </dgm:pt>
    <dgm:pt modelId="{CBFA5168-1324-4A97-808D-416642963591}" type="pres">
      <dgm:prSet presAssocID="{BACA2770-E0B8-4F5B-9D69-D30B0047676D}" presName="rootComposite" presStyleCnt="0"/>
      <dgm:spPr/>
    </dgm:pt>
    <dgm:pt modelId="{8066E5B6-CE33-48BD-B667-1125317F0E4E}" type="pres">
      <dgm:prSet presAssocID="{BACA2770-E0B8-4F5B-9D69-D30B0047676D}" presName="rootText" presStyleLbl="node4" presStyleIdx="3" presStyleCnt="7">
        <dgm:presLayoutVars>
          <dgm:chPref val="3"/>
        </dgm:presLayoutVars>
      </dgm:prSet>
      <dgm:spPr/>
    </dgm:pt>
    <dgm:pt modelId="{54572826-3505-4658-92B8-F07D116AED9E}" type="pres">
      <dgm:prSet presAssocID="{BACA2770-E0B8-4F5B-9D69-D30B0047676D}" presName="rootConnector" presStyleLbl="node4" presStyleIdx="3" presStyleCnt="7"/>
      <dgm:spPr/>
    </dgm:pt>
    <dgm:pt modelId="{1466A978-D651-49EB-AB76-893FBB05B06C}" type="pres">
      <dgm:prSet presAssocID="{BACA2770-E0B8-4F5B-9D69-D30B0047676D}" presName="hierChild4" presStyleCnt="0"/>
      <dgm:spPr/>
    </dgm:pt>
    <dgm:pt modelId="{9A0A1F23-1374-4C9A-8C90-17D261D7B0FA}" type="pres">
      <dgm:prSet presAssocID="{BACA2770-E0B8-4F5B-9D69-D30B0047676D}" presName="hierChild5" presStyleCnt="0"/>
      <dgm:spPr/>
    </dgm:pt>
    <dgm:pt modelId="{4F4028F5-21EC-4BA9-9B77-76D704C28C85}" type="pres">
      <dgm:prSet presAssocID="{78B4A3B6-B785-4BE8-B128-5C2A8E850574}" presName="Name37" presStyleLbl="parChTrans1D4" presStyleIdx="4" presStyleCnt="7"/>
      <dgm:spPr/>
    </dgm:pt>
    <dgm:pt modelId="{235DEA0C-E3EF-479F-81F9-A5DC77C70F7D}" type="pres">
      <dgm:prSet presAssocID="{CBA3B89B-8858-4882-897F-E36C3C066C07}" presName="hierRoot2" presStyleCnt="0">
        <dgm:presLayoutVars>
          <dgm:hierBranch val="init"/>
        </dgm:presLayoutVars>
      </dgm:prSet>
      <dgm:spPr/>
    </dgm:pt>
    <dgm:pt modelId="{403E8081-0839-40DE-B421-619325AB0F1A}" type="pres">
      <dgm:prSet presAssocID="{CBA3B89B-8858-4882-897F-E36C3C066C07}" presName="rootComposite" presStyleCnt="0"/>
      <dgm:spPr/>
    </dgm:pt>
    <dgm:pt modelId="{0B250537-BEE6-4FB1-B309-546D221E8596}" type="pres">
      <dgm:prSet presAssocID="{CBA3B89B-8858-4882-897F-E36C3C066C07}" presName="rootText" presStyleLbl="node4" presStyleIdx="4" presStyleCnt="7">
        <dgm:presLayoutVars>
          <dgm:chPref val="3"/>
        </dgm:presLayoutVars>
      </dgm:prSet>
      <dgm:spPr/>
    </dgm:pt>
    <dgm:pt modelId="{B5BF9419-8458-4E85-90DF-C7936B42C09F}" type="pres">
      <dgm:prSet presAssocID="{CBA3B89B-8858-4882-897F-E36C3C066C07}" presName="rootConnector" presStyleLbl="node4" presStyleIdx="4" presStyleCnt="7"/>
      <dgm:spPr/>
    </dgm:pt>
    <dgm:pt modelId="{DD3C96FD-EFE8-4886-8973-6A29CAD8A150}" type="pres">
      <dgm:prSet presAssocID="{CBA3B89B-8858-4882-897F-E36C3C066C07}" presName="hierChild4" presStyleCnt="0"/>
      <dgm:spPr/>
    </dgm:pt>
    <dgm:pt modelId="{4BF0B34B-09DB-471B-99DD-778E43A7B2DF}" type="pres">
      <dgm:prSet presAssocID="{CBA3B89B-8858-4882-897F-E36C3C066C07}" presName="hierChild5" presStyleCnt="0"/>
      <dgm:spPr/>
    </dgm:pt>
    <dgm:pt modelId="{94C29E4F-C2BC-453F-AC69-B5011EB4A5CA}" type="pres">
      <dgm:prSet presAssocID="{271B9C59-1296-46B5-A0E4-991F54DA632C}" presName="hierChild5" presStyleCnt="0"/>
      <dgm:spPr/>
    </dgm:pt>
    <dgm:pt modelId="{0F82A4E7-FB8B-4F2E-BC8C-826B4ACF8ECC}" type="pres">
      <dgm:prSet presAssocID="{230E247C-6BED-4CFB-B064-FCF6ACFE376A}" presName="hierChild5" presStyleCnt="0"/>
      <dgm:spPr/>
    </dgm:pt>
    <dgm:pt modelId="{889A4B75-FA41-4FCA-901E-D7E060EF5B35}" type="pres">
      <dgm:prSet presAssocID="{BCA754AD-CB7D-4824-A3A8-C8509D736B6C}" presName="Name37" presStyleLbl="parChTrans1D2" presStyleIdx="2" presStyleCnt="3"/>
      <dgm:spPr/>
    </dgm:pt>
    <dgm:pt modelId="{B1A0A960-7FB9-4213-872D-A8B087DB1356}" type="pres">
      <dgm:prSet presAssocID="{D54995B7-EA32-4EF6-9119-4B36F46322BF}" presName="hierRoot2" presStyleCnt="0">
        <dgm:presLayoutVars>
          <dgm:hierBranch val="init"/>
        </dgm:presLayoutVars>
      </dgm:prSet>
      <dgm:spPr/>
    </dgm:pt>
    <dgm:pt modelId="{66A91BD1-877D-4366-B834-C6B0CD2BE081}" type="pres">
      <dgm:prSet presAssocID="{D54995B7-EA32-4EF6-9119-4B36F46322BF}" presName="rootComposite" presStyleCnt="0"/>
      <dgm:spPr/>
    </dgm:pt>
    <dgm:pt modelId="{A9062A90-4A49-4E8D-8E9E-B2EECBF0F415}" type="pres">
      <dgm:prSet presAssocID="{D54995B7-EA32-4EF6-9119-4B36F46322BF}" presName="rootText" presStyleLbl="node2" presStyleIdx="2" presStyleCnt="3">
        <dgm:presLayoutVars>
          <dgm:chPref val="3"/>
        </dgm:presLayoutVars>
      </dgm:prSet>
      <dgm:spPr/>
    </dgm:pt>
    <dgm:pt modelId="{0E452EE0-37A1-42DB-9D8F-243AEE286B43}" type="pres">
      <dgm:prSet presAssocID="{D54995B7-EA32-4EF6-9119-4B36F46322BF}" presName="rootConnector" presStyleLbl="node2" presStyleIdx="2" presStyleCnt="3"/>
      <dgm:spPr/>
    </dgm:pt>
    <dgm:pt modelId="{89764E73-D12D-4A6F-AC5E-1E259A2F98A5}" type="pres">
      <dgm:prSet presAssocID="{D54995B7-EA32-4EF6-9119-4B36F46322BF}" presName="hierChild4" presStyleCnt="0"/>
      <dgm:spPr/>
    </dgm:pt>
    <dgm:pt modelId="{43ED87DD-3E20-4C73-ACB7-61D07E3C2F4E}" type="pres">
      <dgm:prSet presAssocID="{92E9C77D-9DEF-4639-BD26-0618C5D7F521}" presName="Name37" presStyleLbl="parChTrans1D3" presStyleIdx="6" presStyleCnt="9"/>
      <dgm:spPr/>
    </dgm:pt>
    <dgm:pt modelId="{0E29E1D6-D01B-4107-B84C-90EE43750815}" type="pres">
      <dgm:prSet presAssocID="{E58DC6A3-BA4F-468D-B0A2-441661DC3F1A}" presName="hierRoot2" presStyleCnt="0">
        <dgm:presLayoutVars>
          <dgm:hierBranch val="init"/>
        </dgm:presLayoutVars>
      </dgm:prSet>
      <dgm:spPr/>
    </dgm:pt>
    <dgm:pt modelId="{A24E5132-00E7-4D1E-9ECD-774632CC112F}" type="pres">
      <dgm:prSet presAssocID="{E58DC6A3-BA4F-468D-B0A2-441661DC3F1A}" presName="rootComposite" presStyleCnt="0"/>
      <dgm:spPr/>
    </dgm:pt>
    <dgm:pt modelId="{209DFA60-C6A6-4FAD-84A6-B965D40D3F8A}" type="pres">
      <dgm:prSet presAssocID="{E58DC6A3-BA4F-468D-B0A2-441661DC3F1A}" presName="rootText" presStyleLbl="node3" presStyleIdx="6" presStyleCnt="9">
        <dgm:presLayoutVars>
          <dgm:chPref val="3"/>
        </dgm:presLayoutVars>
      </dgm:prSet>
      <dgm:spPr/>
    </dgm:pt>
    <dgm:pt modelId="{869563CD-98FC-4B2E-B602-5887B78B485B}" type="pres">
      <dgm:prSet presAssocID="{E58DC6A3-BA4F-468D-B0A2-441661DC3F1A}" presName="rootConnector" presStyleLbl="node3" presStyleIdx="6" presStyleCnt="9"/>
      <dgm:spPr/>
    </dgm:pt>
    <dgm:pt modelId="{0F2B0D5C-239B-4BAF-900B-4F93F6000452}" type="pres">
      <dgm:prSet presAssocID="{E58DC6A3-BA4F-468D-B0A2-441661DC3F1A}" presName="hierChild4" presStyleCnt="0"/>
      <dgm:spPr/>
    </dgm:pt>
    <dgm:pt modelId="{57C47839-331B-4FEC-891E-79ECE5F9D3A8}" type="pres">
      <dgm:prSet presAssocID="{E58DC6A3-BA4F-468D-B0A2-441661DC3F1A}" presName="hierChild5" presStyleCnt="0"/>
      <dgm:spPr/>
    </dgm:pt>
    <dgm:pt modelId="{EDF32785-2F95-4530-947C-03626A501482}" type="pres">
      <dgm:prSet presAssocID="{347C7394-E4E6-4617-AC96-4AB70D673022}" presName="Name37" presStyleLbl="parChTrans1D3" presStyleIdx="7" presStyleCnt="9"/>
      <dgm:spPr/>
    </dgm:pt>
    <dgm:pt modelId="{F0815B16-00EA-4070-9BBE-21F579EE7F4B}" type="pres">
      <dgm:prSet presAssocID="{7F3E9442-FC66-419A-972E-84BA694A8D91}" presName="hierRoot2" presStyleCnt="0">
        <dgm:presLayoutVars>
          <dgm:hierBranch val="init"/>
        </dgm:presLayoutVars>
      </dgm:prSet>
      <dgm:spPr/>
    </dgm:pt>
    <dgm:pt modelId="{E071BBD3-6D6A-42C2-A04F-6A865751389F}" type="pres">
      <dgm:prSet presAssocID="{7F3E9442-FC66-419A-972E-84BA694A8D91}" presName="rootComposite" presStyleCnt="0"/>
      <dgm:spPr/>
    </dgm:pt>
    <dgm:pt modelId="{A372C84D-D079-4F88-BD39-D06BE09CFEC2}" type="pres">
      <dgm:prSet presAssocID="{7F3E9442-FC66-419A-972E-84BA694A8D91}" presName="rootText" presStyleLbl="node3" presStyleIdx="7" presStyleCnt="9">
        <dgm:presLayoutVars>
          <dgm:chPref val="3"/>
        </dgm:presLayoutVars>
      </dgm:prSet>
      <dgm:spPr/>
    </dgm:pt>
    <dgm:pt modelId="{ABB3DC81-2E8D-435A-8EE9-1BEC616827DA}" type="pres">
      <dgm:prSet presAssocID="{7F3E9442-FC66-419A-972E-84BA694A8D91}" presName="rootConnector" presStyleLbl="node3" presStyleIdx="7" presStyleCnt="9"/>
      <dgm:spPr/>
    </dgm:pt>
    <dgm:pt modelId="{F0022103-E820-4B7D-8FD8-3B040F83C2F1}" type="pres">
      <dgm:prSet presAssocID="{7F3E9442-FC66-419A-972E-84BA694A8D91}" presName="hierChild4" presStyleCnt="0"/>
      <dgm:spPr/>
    </dgm:pt>
    <dgm:pt modelId="{2C137340-A551-4F3A-A733-00E270C09C38}" type="pres">
      <dgm:prSet presAssocID="{7F3E9442-FC66-419A-972E-84BA694A8D91}" presName="hierChild5" presStyleCnt="0"/>
      <dgm:spPr/>
    </dgm:pt>
    <dgm:pt modelId="{1E6EF3CB-045D-475B-BF96-016680D456C5}" type="pres">
      <dgm:prSet presAssocID="{84BE1506-BADF-486B-9EE0-BEE69CE1B7F6}" presName="Name37" presStyleLbl="parChTrans1D3" presStyleIdx="8" presStyleCnt="9"/>
      <dgm:spPr/>
    </dgm:pt>
    <dgm:pt modelId="{E4B457A7-A484-4846-8BC2-A6144CD3D8E1}" type="pres">
      <dgm:prSet presAssocID="{5238FF5A-C2B9-4987-AD94-B521B039C57C}" presName="hierRoot2" presStyleCnt="0">
        <dgm:presLayoutVars>
          <dgm:hierBranch val="init"/>
        </dgm:presLayoutVars>
      </dgm:prSet>
      <dgm:spPr/>
    </dgm:pt>
    <dgm:pt modelId="{3C54D4A3-3524-437C-BC3E-C706A71E5D07}" type="pres">
      <dgm:prSet presAssocID="{5238FF5A-C2B9-4987-AD94-B521B039C57C}" presName="rootComposite" presStyleCnt="0"/>
      <dgm:spPr/>
    </dgm:pt>
    <dgm:pt modelId="{7C050703-867B-4951-B6B9-D9BF7C7B1B99}" type="pres">
      <dgm:prSet presAssocID="{5238FF5A-C2B9-4987-AD94-B521B039C57C}" presName="rootText" presStyleLbl="node3" presStyleIdx="8" presStyleCnt="9">
        <dgm:presLayoutVars>
          <dgm:chPref val="3"/>
        </dgm:presLayoutVars>
      </dgm:prSet>
      <dgm:spPr/>
    </dgm:pt>
    <dgm:pt modelId="{9FB5C853-CB48-475D-B50C-BB031746BF46}" type="pres">
      <dgm:prSet presAssocID="{5238FF5A-C2B9-4987-AD94-B521B039C57C}" presName="rootConnector" presStyleLbl="node3" presStyleIdx="8" presStyleCnt="9"/>
      <dgm:spPr/>
    </dgm:pt>
    <dgm:pt modelId="{21D8FA20-6E61-45DA-B336-AC10A81F9BD1}" type="pres">
      <dgm:prSet presAssocID="{5238FF5A-C2B9-4987-AD94-B521B039C57C}" presName="hierChild4" presStyleCnt="0"/>
      <dgm:spPr/>
    </dgm:pt>
    <dgm:pt modelId="{FA663A42-628C-4EDD-92AD-D98DBD36389F}" type="pres">
      <dgm:prSet presAssocID="{B258F80F-2633-4841-9066-352E1557DFDE}" presName="Name37" presStyleLbl="parChTrans1D4" presStyleIdx="5" presStyleCnt="7"/>
      <dgm:spPr/>
    </dgm:pt>
    <dgm:pt modelId="{06449764-9D9F-4EBA-B8B0-5B7608F2DD8F}" type="pres">
      <dgm:prSet presAssocID="{098EFC45-E667-48FC-A389-6B18785CCA55}" presName="hierRoot2" presStyleCnt="0">
        <dgm:presLayoutVars>
          <dgm:hierBranch val="init"/>
        </dgm:presLayoutVars>
      </dgm:prSet>
      <dgm:spPr/>
    </dgm:pt>
    <dgm:pt modelId="{1A951F9E-73E4-45A2-AB9B-8DB782BBE45A}" type="pres">
      <dgm:prSet presAssocID="{098EFC45-E667-48FC-A389-6B18785CCA55}" presName="rootComposite" presStyleCnt="0"/>
      <dgm:spPr/>
    </dgm:pt>
    <dgm:pt modelId="{F65F6BD2-F419-41B7-B887-0D04CAC67D8F}" type="pres">
      <dgm:prSet presAssocID="{098EFC45-E667-48FC-A389-6B18785CCA55}" presName="rootText" presStyleLbl="node4" presStyleIdx="5" presStyleCnt="7">
        <dgm:presLayoutVars>
          <dgm:chPref val="3"/>
        </dgm:presLayoutVars>
      </dgm:prSet>
      <dgm:spPr/>
    </dgm:pt>
    <dgm:pt modelId="{674AC38C-9162-451E-A3D5-6E71FF62B45C}" type="pres">
      <dgm:prSet presAssocID="{098EFC45-E667-48FC-A389-6B18785CCA55}" presName="rootConnector" presStyleLbl="node4" presStyleIdx="5" presStyleCnt="7"/>
      <dgm:spPr/>
    </dgm:pt>
    <dgm:pt modelId="{74036A63-A170-4CF2-9D4B-D4E5F93AF869}" type="pres">
      <dgm:prSet presAssocID="{098EFC45-E667-48FC-A389-6B18785CCA55}" presName="hierChild4" presStyleCnt="0"/>
      <dgm:spPr/>
    </dgm:pt>
    <dgm:pt modelId="{A26DCD2E-08A2-43C3-9117-50D038375F46}" type="pres">
      <dgm:prSet presAssocID="{098EFC45-E667-48FC-A389-6B18785CCA55}" presName="hierChild5" presStyleCnt="0"/>
      <dgm:spPr/>
    </dgm:pt>
    <dgm:pt modelId="{3372D048-CA52-4283-9EF2-909F0B0AB118}" type="pres">
      <dgm:prSet presAssocID="{478B159F-9A61-4F22-892F-ED3FF95DDCB3}" presName="Name37" presStyleLbl="parChTrans1D4" presStyleIdx="6" presStyleCnt="7"/>
      <dgm:spPr/>
    </dgm:pt>
    <dgm:pt modelId="{4D011645-FC20-4251-B241-67BB4D450F52}" type="pres">
      <dgm:prSet presAssocID="{A7FF6347-8C1A-4407-8F80-49484ECEBBC4}" presName="hierRoot2" presStyleCnt="0">
        <dgm:presLayoutVars>
          <dgm:hierBranch val="init"/>
        </dgm:presLayoutVars>
      </dgm:prSet>
      <dgm:spPr/>
    </dgm:pt>
    <dgm:pt modelId="{45C435F9-F4E5-4471-9BC3-9ABA71844041}" type="pres">
      <dgm:prSet presAssocID="{A7FF6347-8C1A-4407-8F80-49484ECEBBC4}" presName="rootComposite" presStyleCnt="0"/>
      <dgm:spPr/>
    </dgm:pt>
    <dgm:pt modelId="{C70A7488-728D-4826-BBE7-227EB343465E}" type="pres">
      <dgm:prSet presAssocID="{A7FF6347-8C1A-4407-8F80-49484ECEBBC4}" presName="rootText" presStyleLbl="node4" presStyleIdx="6" presStyleCnt="7">
        <dgm:presLayoutVars>
          <dgm:chPref val="3"/>
        </dgm:presLayoutVars>
      </dgm:prSet>
      <dgm:spPr/>
    </dgm:pt>
    <dgm:pt modelId="{09A4BCF1-F26F-414D-8A4C-BC19032DEB2C}" type="pres">
      <dgm:prSet presAssocID="{A7FF6347-8C1A-4407-8F80-49484ECEBBC4}" presName="rootConnector" presStyleLbl="node4" presStyleIdx="6" presStyleCnt="7"/>
      <dgm:spPr/>
    </dgm:pt>
    <dgm:pt modelId="{25681194-20BE-4633-84A0-41C81BC11A4A}" type="pres">
      <dgm:prSet presAssocID="{A7FF6347-8C1A-4407-8F80-49484ECEBBC4}" presName="hierChild4" presStyleCnt="0"/>
      <dgm:spPr/>
    </dgm:pt>
    <dgm:pt modelId="{B2667DD8-7306-4722-B5B8-134BE2A431B6}" type="pres">
      <dgm:prSet presAssocID="{A7FF6347-8C1A-4407-8F80-49484ECEBBC4}" presName="hierChild5" presStyleCnt="0"/>
      <dgm:spPr/>
    </dgm:pt>
    <dgm:pt modelId="{52951C85-D9E1-40B4-BA39-C01684D0B150}" type="pres">
      <dgm:prSet presAssocID="{5238FF5A-C2B9-4987-AD94-B521B039C57C}" presName="hierChild5" presStyleCnt="0"/>
      <dgm:spPr/>
    </dgm:pt>
    <dgm:pt modelId="{DADF5B9F-5116-4A87-8A9F-6B16411B668F}" type="pres">
      <dgm:prSet presAssocID="{D54995B7-EA32-4EF6-9119-4B36F46322BF}" presName="hierChild5" presStyleCnt="0"/>
      <dgm:spPr/>
    </dgm:pt>
    <dgm:pt modelId="{AE19B1FF-CE40-4453-84FC-88EF653A29C7}" type="pres">
      <dgm:prSet presAssocID="{692A7151-CA6A-459C-B8C7-D7BF39E9AE91}" presName="hierChild3" presStyleCnt="0"/>
      <dgm:spPr/>
    </dgm:pt>
  </dgm:ptLst>
  <dgm:cxnLst>
    <dgm:cxn modelId="{F44C6201-6136-4117-9128-B6EBCF204589}" srcId="{271B9C59-1296-46B5-A0E4-991F54DA632C}" destId="{CBA3B89B-8858-4882-897F-E36C3C066C07}" srcOrd="2" destOrd="0" parTransId="{78B4A3B6-B785-4BE8-B128-5C2A8E850574}" sibTransId="{314EE6E0-9316-45E1-B0BA-6CFA613E6CDE}"/>
    <dgm:cxn modelId="{E1EA9E07-8961-4FFD-B844-0CB370282FDE}" type="presOf" srcId="{D54995B7-EA32-4EF6-9119-4B36F46322BF}" destId="{0E452EE0-37A1-42DB-9D8F-243AEE286B43}" srcOrd="1" destOrd="0" presId="urn:microsoft.com/office/officeart/2005/8/layout/orgChart1"/>
    <dgm:cxn modelId="{31931C0D-8B3D-42AB-B4D8-18AB67A797A9}" type="presOf" srcId="{95899008-1225-426F-9062-5F53C7E4A600}" destId="{E0225470-6ABE-419E-9FF8-F0B33854045C}" srcOrd="0" destOrd="0" presId="urn:microsoft.com/office/officeart/2005/8/layout/orgChart1"/>
    <dgm:cxn modelId="{05198711-33D9-422E-845B-AC6267C3ED41}" type="presOf" srcId="{271B9C59-1296-46B5-A0E4-991F54DA632C}" destId="{7A3C6BC7-B1DC-4EE7-B6F5-EDAB0B508AAC}" srcOrd="0" destOrd="0" presId="urn:microsoft.com/office/officeart/2005/8/layout/orgChart1"/>
    <dgm:cxn modelId="{F673BC19-776A-47B0-BB32-589DFD6B844B}" type="presOf" srcId="{178B09B7-CF20-4B0A-BB65-4571A5DD9C14}" destId="{690B7993-E33B-4256-A909-7EC3B515AE97}" srcOrd="1" destOrd="0" presId="urn:microsoft.com/office/officeart/2005/8/layout/orgChart1"/>
    <dgm:cxn modelId="{A28E451D-F03A-45BA-8696-E2AB099FC322}" type="presOf" srcId="{178B09B7-CF20-4B0A-BB65-4571A5DD9C14}" destId="{ADE70DA4-D108-4961-B20F-76818FB1117E}" srcOrd="0" destOrd="0" presId="urn:microsoft.com/office/officeart/2005/8/layout/orgChart1"/>
    <dgm:cxn modelId="{4D269623-582F-458F-B1A0-DC0D3130CF90}" type="presOf" srcId="{BFE8E660-2A6B-4516-91E2-8A9B86E426D7}" destId="{411E4B19-4534-4DCE-A258-CD176EE615E4}" srcOrd="1" destOrd="0" presId="urn:microsoft.com/office/officeart/2005/8/layout/orgChart1"/>
    <dgm:cxn modelId="{13D7F824-D5E5-43E2-B76D-EE44C6678BF4}" type="presOf" srcId="{B258F80F-2633-4841-9066-352E1557DFDE}" destId="{FA663A42-628C-4EDD-92AD-D98DBD36389F}" srcOrd="0" destOrd="0" presId="urn:microsoft.com/office/officeart/2005/8/layout/orgChart1"/>
    <dgm:cxn modelId="{BB336626-D2CE-40B2-8F1E-F51D7E4B8D48}" type="presOf" srcId="{FB59E3FA-6540-4709-94B2-99B9DC2ECEAC}" destId="{75B038EB-A10E-4984-B75C-40C5BE9073C8}" srcOrd="0" destOrd="0" presId="urn:microsoft.com/office/officeart/2005/8/layout/orgChart1"/>
    <dgm:cxn modelId="{EC6E2828-FFDA-4FB9-B514-ED68231601FB}" srcId="{3444CFB0-FC7B-4D78-8B7F-31C6D059A895}" destId="{F5E27284-8A59-4305-9DA8-70914CCD004D}" srcOrd="2" destOrd="0" parTransId="{8BEE99FF-48FC-423B-87D7-241E52F6A1BB}" sibTransId="{A1902593-CE71-4C4D-A42B-101717AC9D1C}"/>
    <dgm:cxn modelId="{29D42828-3CE7-4B43-BD06-F21215F0EA60}" type="presOf" srcId="{8B8F0728-B4B0-431C-9F8B-BA9A0D334848}" destId="{46E2A7E8-ED00-45C5-92D1-2B5B11CF0544}" srcOrd="0" destOrd="0" presId="urn:microsoft.com/office/officeart/2005/8/layout/orgChart1"/>
    <dgm:cxn modelId="{9383512C-CB61-4CA9-ADF5-5D0F76F0F4DF}" type="presOf" srcId="{4A687BE6-1DFC-4933-8383-67A8638F22CE}" destId="{C7CB4700-2493-4873-A00F-A34F4DD154ED}" srcOrd="0" destOrd="0" presId="urn:microsoft.com/office/officeart/2005/8/layout/orgChart1"/>
    <dgm:cxn modelId="{3C1A7B2D-C158-497D-B8EB-972167DED1E6}" type="presOf" srcId="{271B9C59-1296-46B5-A0E4-991F54DA632C}" destId="{E46A3C20-4F98-4D4F-9E67-8E2A43EB7A6E}" srcOrd="1" destOrd="0" presId="urn:microsoft.com/office/officeart/2005/8/layout/orgChart1"/>
    <dgm:cxn modelId="{A6D97034-7811-49E8-8300-239CA52DADEB}" srcId="{692A7151-CA6A-459C-B8C7-D7BF39E9AE91}" destId="{230E247C-6BED-4CFB-B064-FCF6ACFE376A}" srcOrd="1" destOrd="0" parTransId="{BD6AA10D-D519-43B1-9D77-7719632D9ADB}" sibTransId="{7E6635C4-709B-43DB-8FD4-0DA6C03D990A}"/>
    <dgm:cxn modelId="{80397E35-1583-4E77-AA45-2AC3E074FADF}" type="presOf" srcId="{AE9976BD-6BE8-4FB8-9110-843D9EFE22E9}" destId="{C6395ACA-F871-45B5-9B57-4EC6AF0AC4B9}" srcOrd="0" destOrd="0" presId="urn:microsoft.com/office/officeart/2005/8/layout/orgChart1"/>
    <dgm:cxn modelId="{090FB737-C5AF-46CC-A1E4-5882FD22CF8A}" type="presOf" srcId="{E58DC6A3-BA4F-468D-B0A2-441661DC3F1A}" destId="{869563CD-98FC-4B2E-B602-5887B78B485B}" srcOrd="1" destOrd="0" presId="urn:microsoft.com/office/officeart/2005/8/layout/orgChart1"/>
    <dgm:cxn modelId="{7E20F238-B3A5-49F7-A1DB-D3B30EE95163}" type="presOf" srcId="{098EFC45-E667-48FC-A389-6B18785CCA55}" destId="{674AC38C-9162-451E-A3D5-6E71FF62B45C}" srcOrd="1" destOrd="0" presId="urn:microsoft.com/office/officeart/2005/8/layout/orgChart1"/>
    <dgm:cxn modelId="{3181093B-6D84-45E8-BE29-609AF6DA6A0B}" type="presOf" srcId="{3444CFB0-FC7B-4D78-8B7F-31C6D059A895}" destId="{AEA4FBE8-7529-4CE6-AB13-16FF502EBCDA}" srcOrd="1" destOrd="0" presId="urn:microsoft.com/office/officeart/2005/8/layout/orgChart1"/>
    <dgm:cxn modelId="{B085753B-E0EF-49B6-AB1A-5515A679185F}" type="presOf" srcId="{8F141E74-165E-459B-A958-676C4244EAAC}" destId="{DCF25E98-B4A7-49AD-B991-3326C848E729}" srcOrd="1" destOrd="0" presId="urn:microsoft.com/office/officeart/2005/8/layout/orgChart1"/>
    <dgm:cxn modelId="{1B19393C-3D34-475C-9A57-ECFCF2EE3334}" srcId="{271B9C59-1296-46B5-A0E4-991F54DA632C}" destId="{BACA2770-E0B8-4F5B-9D69-D30B0047676D}" srcOrd="1" destOrd="0" parTransId="{95899008-1225-426F-9062-5F53C7E4A600}" sibTransId="{D58EACF5-3206-496C-9EA9-B1ED03260F2F}"/>
    <dgm:cxn modelId="{C37BBA3C-4AE4-414C-94CE-EF73457F74B7}" type="presOf" srcId="{F5E27284-8A59-4305-9DA8-70914CCD004D}" destId="{55218FC4-6A36-4974-9E77-7A206E10DE25}" srcOrd="0" destOrd="0" presId="urn:microsoft.com/office/officeart/2005/8/layout/orgChart1"/>
    <dgm:cxn modelId="{3FA73B3D-2D46-465C-BEE6-FC796F983F6E}" srcId="{230E247C-6BED-4CFB-B064-FCF6ACFE376A}" destId="{C6EBD1EC-2C56-436E-BEE2-CAE7133EE6C6}" srcOrd="1" destOrd="0" parTransId="{4A687BE6-1DFC-4933-8383-67A8638F22CE}" sibTransId="{95E97E9E-0A77-4763-A302-8ED852D4CE0A}"/>
    <dgm:cxn modelId="{7F81DB40-6751-41B9-82F5-96FCA453B5C6}" srcId="{5238FF5A-C2B9-4987-AD94-B521B039C57C}" destId="{098EFC45-E667-48FC-A389-6B18785CCA55}" srcOrd="0" destOrd="0" parTransId="{B258F80F-2633-4841-9066-352E1557DFDE}" sibTransId="{A7656A4E-F4A0-4188-8BB9-5B76722FC5AC}"/>
    <dgm:cxn modelId="{5238735B-38C2-4DF5-B912-0E1654B9BC3D}" type="presOf" srcId="{C6EBD1EC-2C56-436E-BEE2-CAE7133EE6C6}" destId="{3A2920D4-2A52-4901-BF38-37721739077A}" srcOrd="1" destOrd="0" presId="urn:microsoft.com/office/officeart/2005/8/layout/orgChart1"/>
    <dgm:cxn modelId="{88EDEC5C-0F87-46CF-BC46-0239AFC2CE61}" type="presOf" srcId="{9C115260-F1FD-412E-852A-CC5E58095B6C}" destId="{5FDD447D-3228-4ACB-A073-5805F0A8C96B}" srcOrd="0" destOrd="0" presId="urn:microsoft.com/office/officeart/2005/8/layout/orgChart1"/>
    <dgm:cxn modelId="{21E18341-50D2-475B-AE89-6C4C804DFBB0}" srcId="{692A7151-CA6A-459C-B8C7-D7BF39E9AE91}" destId="{3444CFB0-FC7B-4D78-8B7F-31C6D059A895}" srcOrd="0" destOrd="0" parTransId="{FB59E3FA-6540-4709-94B2-99B9DC2ECEAC}" sibTransId="{A048A7EB-5B67-42A1-9EDD-094A29A6344A}"/>
    <dgm:cxn modelId="{6AFEB462-8F7B-45BB-9E1C-17160DD65300}" type="presOf" srcId="{E58DC6A3-BA4F-468D-B0A2-441661DC3F1A}" destId="{209DFA60-C6A6-4FAD-84A6-B965D40D3F8A}" srcOrd="0" destOrd="0" presId="urn:microsoft.com/office/officeart/2005/8/layout/orgChart1"/>
    <dgm:cxn modelId="{1CBA5643-43B7-487B-838A-B09B4CA2468A}" type="presOf" srcId="{92E9C77D-9DEF-4639-BD26-0618C5D7F521}" destId="{43ED87DD-3E20-4C73-ACB7-61D07E3C2F4E}" srcOrd="0" destOrd="0" presId="urn:microsoft.com/office/officeart/2005/8/layout/orgChart1"/>
    <dgm:cxn modelId="{CD82A464-83B3-4B86-89F4-B8028A151A67}" type="presOf" srcId="{CBDC2169-7C9A-4495-9FCB-F6A10DC45640}" destId="{A892E25E-DF5A-4BAF-B814-85A9B80E5D1F}" srcOrd="1" destOrd="0" presId="urn:microsoft.com/office/officeart/2005/8/layout/orgChart1"/>
    <dgm:cxn modelId="{18475145-71B2-4B82-9399-2B8D15613549}" type="presOf" srcId="{C6EBD1EC-2C56-436E-BEE2-CAE7133EE6C6}" destId="{A4A640D1-1E52-4FEB-9E91-9A64055947EF}" srcOrd="0" destOrd="0" presId="urn:microsoft.com/office/officeart/2005/8/layout/orgChart1"/>
    <dgm:cxn modelId="{9B712F48-97A1-4103-BE39-2510D522E410}" type="presOf" srcId="{1F0FACA9-A0D1-4545-A773-57189848926F}" destId="{FC73EAD6-D7C0-4E7B-8EBD-7DDD68C4035D}" srcOrd="0" destOrd="0" presId="urn:microsoft.com/office/officeart/2005/8/layout/orgChart1"/>
    <dgm:cxn modelId="{BAC4E948-0759-4191-8EFA-9FB1D8E2BA13}" type="presOf" srcId="{230E247C-6BED-4CFB-B064-FCF6ACFE376A}" destId="{E6CF62B6-1DDF-48D5-9CB5-E1291F1D6715}" srcOrd="1" destOrd="0" presId="urn:microsoft.com/office/officeart/2005/8/layout/orgChart1"/>
    <dgm:cxn modelId="{5CA5304B-005E-476D-8D50-37DBF7F40ADC}" srcId="{3444CFB0-FC7B-4D78-8B7F-31C6D059A895}" destId="{CBDC2169-7C9A-4495-9FCB-F6A10DC45640}" srcOrd="0" destOrd="0" parTransId="{9C115260-F1FD-412E-852A-CC5E58095B6C}" sibTransId="{086E6EE3-425F-4439-A044-31B95BFE393C}"/>
    <dgm:cxn modelId="{72E9726B-5C41-458A-9827-F465DFD8E929}" type="presOf" srcId="{BFE8E660-2A6B-4516-91E2-8A9B86E426D7}" destId="{922C8246-87E9-4791-9635-E612E359F9BE}" srcOrd="0" destOrd="0" presId="urn:microsoft.com/office/officeart/2005/8/layout/orgChart1"/>
    <dgm:cxn modelId="{9A09F46B-1E33-4618-82FE-85D364F6A4F5}" type="presOf" srcId="{A7FF6347-8C1A-4407-8F80-49484ECEBBC4}" destId="{C70A7488-728D-4826-BBE7-227EB343465E}" srcOrd="0" destOrd="0" presId="urn:microsoft.com/office/officeart/2005/8/layout/orgChart1"/>
    <dgm:cxn modelId="{88FA056C-5311-49A0-A057-6EF0D6D15B54}" srcId="{271B9C59-1296-46B5-A0E4-991F54DA632C}" destId="{3F1640B2-993F-4523-A255-42B073E50072}" srcOrd="0" destOrd="0" parTransId="{81B46538-116B-42F1-8E2D-8F3B6B55351C}" sibTransId="{0089BD3B-292A-4CFC-83DE-03E479DAF522}"/>
    <dgm:cxn modelId="{CFD96A4D-9481-4DEC-BF5D-AC69B0705C58}" type="presOf" srcId="{230E247C-6BED-4CFB-B064-FCF6ACFE376A}" destId="{DCDF7551-2E33-418F-B8AB-B85E9E213317}" srcOrd="0" destOrd="0" presId="urn:microsoft.com/office/officeart/2005/8/layout/orgChart1"/>
    <dgm:cxn modelId="{227C1E73-D96B-40F4-AB21-B635FE08C036}" type="presOf" srcId="{692A7151-CA6A-459C-B8C7-D7BF39E9AE91}" destId="{F6F564B8-730E-46D5-99E9-D5016B6D27A2}" srcOrd="1" destOrd="0" presId="urn:microsoft.com/office/officeart/2005/8/layout/orgChart1"/>
    <dgm:cxn modelId="{76B72A73-4EBE-4C78-9162-D4A7962046A5}" srcId="{D54995B7-EA32-4EF6-9119-4B36F46322BF}" destId="{7F3E9442-FC66-419A-972E-84BA694A8D91}" srcOrd="1" destOrd="0" parTransId="{347C7394-E4E6-4617-AC96-4AB70D673022}" sibTransId="{F93DD5A0-CCF8-4C52-853E-7E4994037E19}"/>
    <dgm:cxn modelId="{AB4DE473-BB2E-466B-916E-233CAAA5E529}" srcId="{7050C162-1EC9-4DC8-9B29-BADFF76A530E}" destId="{692A7151-CA6A-459C-B8C7-D7BF39E9AE91}" srcOrd="0" destOrd="0" parTransId="{87A52A23-2B58-45E9-B5D7-C3C8C1B09438}" sibTransId="{C7896A6E-BBD9-45FB-8FEE-1664720E0A17}"/>
    <dgm:cxn modelId="{823C1356-0E9F-4372-AD1E-F64057CE4C39}" type="presOf" srcId="{BD6AA10D-D519-43B1-9D77-7719632D9ADB}" destId="{CC6D36C9-D74C-41D1-AFF4-90AD1B7F4F86}" srcOrd="0" destOrd="0" presId="urn:microsoft.com/office/officeart/2005/8/layout/orgChart1"/>
    <dgm:cxn modelId="{2621F677-46D3-41F2-942D-A16681AE5C86}" type="presOf" srcId="{BCA754AD-CB7D-4824-A3A8-C8509D736B6C}" destId="{889A4B75-FA41-4FCA-901E-D7E060EF5B35}" srcOrd="0" destOrd="0" presId="urn:microsoft.com/office/officeart/2005/8/layout/orgChart1"/>
    <dgm:cxn modelId="{AC77B17D-E0A2-495D-9E4A-FE0F0ECD1033}" srcId="{D54995B7-EA32-4EF6-9119-4B36F46322BF}" destId="{E58DC6A3-BA4F-468D-B0A2-441661DC3F1A}" srcOrd="0" destOrd="0" parTransId="{92E9C77D-9DEF-4639-BD26-0618C5D7F521}" sibTransId="{B13B6AEE-1E4F-4339-9519-63828B4E7B8D}"/>
    <dgm:cxn modelId="{FC1A917E-2295-4FD8-8D95-1DCEBECA5DD4}" srcId="{3444CFB0-FC7B-4D78-8B7F-31C6D059A895}" destId="{BFE8E660-2A6B-4516-91E2-8A9B86E426D7}" srcOrd="1" destOrd="0" parTransId="{1F0FACA9-A0D1-4545-A773-57189848926F}" sibTransId="{B3E52D91-FE72-4F3E-8EE1-3F9CF12C39BF}"/>
    <dgm:cxn modelId="{F59B188F-F450-411E-A938-2C5EA257474A}" type="presOf" srcId="{CBDC2169-7C9A-4495-9FCB-F6A10DC45640}" destId="{65B9C050-B29F-4329-8B53-446E9E8D3583}" srcOrd="0" destOrd="0" presId="urn:microsoft.com/office/officeart/2005/8/layout/orgChart1"/>
    <dgm:cxn modelId="{DC906490-00A0-41DA-929E-72DDAD51094F}" type="presOf" srcId="{8F141E74-165E-459B-A958-676C4244EAAC}" destId="{5E1C0FFF-578A-40B5-9391-A5ED734ECD3B}" srcOrd="0" destOrd="0" presId="urn:microsoft.com/office/officeart/2005/8/layout/orgChart1"/>
    <dgm:cxn modelId="{6CA8F290-F389-40AD-B479-745588EEC4C2}" type="presOf" srcId="{D54995B7-EA32-4EF6-9119-4B36F46322BF}" destId="{A9062A90-4A49-4E8D-8E9E-B2EECBF0F415}" srcOrd="0" destOrd="0" presId="urn:microsoft.com/office/officeart/2005/8/layout/orgChart1"/>
    <dgm:cxn modelId="{027B6291-2798-48CD-97B4-09862D52B2F9}" type="presOf" srcId="{A7FF6347-8C1A-4407-8F80-49484ECEBBC4}" destId="{09A4BCF1-F26F-414D-8A4C-BC19032DEB2C}" srcOrd="1" destOrd="0" presId="urn:microsoft.com/office/officeart/2005/8/layout/orgChart1"/>
    <dgm:cxn modelId="{87B00C96-CE50-446D-9BB2-FB8BA76545C9}" srcId="{D54995B7-EA32-4EF6-9119-4B36F46322BF}" destId="{5238FF5A-C2B9-4987-AD94-B521B039C57C}" srcOrd="2" destOrd="0" parTransId="{84BE1506-BADF-486B-9EE0-BEE69CE1B7F6}" sibTransId="{CDFDF7DF-8A11-4821-B837-06A399419684}"/>
    <dgm:cxn modelId="{03734599-2355-4BF9-9667-D3EA5F1FF8A3}" type="presOf" srcId="{3444CFB0-FC7B-4D78-8B7F-31C6D059A895}" destId="{4262D835-6F88-4896-8E49-7FCB98F6AA82}" srcOrd="0" destOrd="0" presId="urn:microsoft.com/office/officeart/2005/8/layout/orgChart1"/>
    <dgm:cxn modelId="{84BBEE99-D7FA-4A93-9EC8-9066C78881F4}" srcId="{230E247C-6BED-4CFB-B064-FCF6ACFE376A}" destId="{271B9C59-1296-46B5-A0E4-991F54DA632C}" srcOrd="2" destOrd="0" parTransId="{B644DC08-DB11-4A42-B343-121DF7C3E757}" sibTransId="{89A713C2-91ED-40A3-B42A-556C525D59BB}"/>
    <dgm:cxn modelId="{DEE4359C-9A5E-4EA0-BBA8-8E48D8F8E671}" type="presOf" srcId="{3F1640B2-993F-4523-A255-42B073E50072}" destId="{7477ED71-A422-4ECB-87C7-29966B4DF550}" srcOrd="0" destOrd="0" presId="urn:microsoft.com/office/officeart/2005/8/layout/orgChart1"/>
    <dgm:cxn modelId="{F6B30CA3-CDA9-4DD3-8CDC-3D8ED5A22B7D}" type="presOf" srcId="{81B46538-116B-42F1-8E2D-8F3B6B55351C}" destId="{B262F4B8-F2F8-43CF-9B3D-670E3E6A0BF2}" srcOrd="0" destOrd="0" presId="urn:microsoft.com/office/officeart/2005/8/layout/orgChart1"/>
    <dgm:cxn modelId="{6C176BA4-0B7E-4885-A42A-FB8FCB21C883}" type="presOf" srcId="{098EFC45-E667-48FC-A389-6B18785CCA55}" destId="{F65F6BD2-F419-41B7-B887-0D04CAC67D8F}" srcOrd="0" destOrd="0" presId="urn:microsoft.com/office/officeart/2005/8/layout/orgChart1"/>
    <dgm:cxn modelId="{1AC629A7-4CB0-4E32-94DF-AFB68E69F000}" type="presOf" srcId="{7F3E9442-FC66-419A-972E-84BA694A8D91}" destId="{ABB3DC81-2E8D-435A-8EE9-1BEC616827DA}" srcOrd="1" destOrd="0" presId="urn:microsoft.com/office/officeart/2005/8/layout/orgChart1"/>
    <dgm:cxn modelId="{C4227EA8-630C-43A5-BC4E-545265ECDC3F}" type="presOf" srcId="{84BE1506-BADF-486B-9EE0-BEE69CE1B7F6}" destId="{1E6EF3CB-045D-475B-BF96-016680D456C5}" srcOrd="0" destOrd="0" presId="urn:microsoft.com/office/officeart/2005/8/layout/orgChart1"/>
    <dgm:cxn modelId="{9DAA0FAD-7A36-458F-8CBF-6120FFBB0C26}" srcId="{F5E27284-8A59-4305-9DA8-70914CCD004D}" destId="{2BF5ACAA-AA70-4434-A042-137C4C5B7A86}" srcOrd="1" destOrd="0" parTransId="{5B5D76A1-F3F6-4327-A053-679A53E30839}" sibTransId="{36966394-2751-4025-9DE6-A6A4B45DEC20}"/>
    <dgm:cxn modelId="{7F93EBB0-0E31-4ABA-9825-98BB78F78BE5}" srcId="{5238FF5A-C2B9-4987-AD94-B521B039C57C}" destId="{A7FF6347-8C1A-4407-8F80-49484ECEBBC4}" srcOrd="1" destOrd="0" parTransId="{478B159F-9A61-4F22-892F-ED3FF95DDCB3}" sibTransId="{C21EB81F-BE58-4F02-8AA6-A12F735F4D1A}"/>
    <dgm:cxn modelId="{707EEEB4-42B9-4011-93F7-5C6F20547F83}" type="presOf" srcId="{5B5D76A1-F3F6-4327-A053-679A53E30839}" destId="{2615248A-8113-4E56-9D92-A855DB212E86}" srcOrd="0" destOrd="0" presId="urn:microsoft.com/office/officeart/2005/8/layout/orgChart1"/>
    <dgm:cxn modelId="{8A42CFB6-25CE-4627-AD0A-346FD249D448}" srcId="{F5E27284-8A59-4305-9DA8-70914CCD004D}" destId="{8F141E74-165E-459B-A958-676C4244EAAC}" srcOrd="0" destOrd="0" parTransId="{8B8F0728-B4B0-431C-9F8B-BA9A0D334848}" sibTransId="{324B1582-5341-414C-AA5B-474C1B70AC98}"/>
    <dgm:cxn modelId="{26627AB9-CFE7-4CD5-9561-4835A852C760}" type="presOf" srcId="{5238FF5A-C2B9-4987-AD94-B521B039C57C}" destId="{7C050703-867B-4951-B6B9-D9BF7C7B1B99}" srcOrd="0" destOrd="0" presId="urn:microsoft.com/office/officeart/2005/8/layout/orgChart1"/>
    <dgm:cxn modelId="{B8E465BE-4820-432D-B17A-63D89AA29A96}" type="presOf" srcId="{CBA3B89B-8858-4882-897F-E36C3C066C07}" destId="{B5BF9419-8458-4E85-90DF-C7936B42C09F}" srcOrd="1" destOrd="0" presId="urn:microsoft.com/office/officeart/2005/8/layout/orgChart1"/>
    <dgm:cxn modelId="{F258ECC1-AAFA-4448-97BA-74BB405F3F81}" type="presOf" srcId="{F5E27284-8A59-4305-9DA8-70914CCD004D}" destId="{0E8CD9A9-C8A2-49F1-B7A1-D2FDDC917411}" srcOrd="1" destOrd="0" presId="urn:microsoft.com/office/officeart/2005/8/layout/orgChart1"/>
    <dgm:cxn modelId="{B5C75FC4-07DB-41DE-B2A3-2FD1B123955A}" type="presOf" srcId="{478B159F-9A61-4F22-892F-ED3FF95DDCB3}" destId="{3372D048-CA52-4283-9EF2-909F0B0AB118}" srcOrd="0" destOrd="0" presId="urn:microsoft.com/office/officeart/2005/8/layout/orgChart1"/>
    <dgm:cxn modelId="{176F47D3-BA53-464D-B053-B7911959351B}" type="presOf" srcId="{3F1640B2-993F-4523-A255-42B073E50072}" destId="{9284101E-7E9D-4EF0-9265-6927C2D33B79}" srcOrd="1" destOrd="0" presId="urn:microsoft.com/office/officeart/2005/8/layout/orgChart1"/>
    <dgm:cxn modelId="{66E72FD6-3013-465B-8477-00B18CB28680}" srcId="{692A7151-CA6A-459C-B8C7-D7BF39E9AE91}" destId="{D54995B7-EA32-4EF6-9119-4B36F46322BF}" srcOrd="2" destOrd="0" parTransId="{BCA754AD-CB7D-4824-A3A8-C8509D736B6C}" sibTransId="{B468A1EF-18EA-4BC1-8360-4A290F03A698}"/>
    <dgm:cxn modelId="{B63A8ED8-423D-4510-B3F3-D8423E776C12}" type="presOf" srcId="{692A7151-CA6A-459C-B8C7-D7BF39E9AE91}" destId="{7260441C-515A-4FDC-950F-D00D3E511100}" srcOrd="0" destOrd="0" presId="urn:microsoft.com/office/officeart/2005/8/layout/orgChart1"/>
    <dgm:cxn modelId="{5E7895DA-A508-42EC-B782-CD4488B93CFF}" type="presOf" srcId="{CBA3B89B-8858-4882-897F-E36C3C066C07}" destId="{0B250537-BEE6-4FB1-B309-546D221E8596}" srcOrd="0" destOrd="0" presId="urn:microsoft.com/office/officeart/2005/8/layout/orgChart1"/>
    <dgm:cxn modelId="{CA605CDE-D980-466E-A5F6-EF777FB7604A}" type="presOf" srcId="{347C7394-E4E6-4617-AC96-4AB70D673022}" destId="{EDF32785-2F95-4530-947C-03626A501482}" srcOrd="0" destOrd="0" presId="urn:microsoft.com/office/officeart/2005/8/layout/orgChart1"/>
    <dgm:cxn modelId="{6A08C3DF-B108-4C91-8A42-2482EEC101CC}" type="presOf" srcId="{78B4A3B6-B785-4BE8-B128-5C2A8E850574}" destId="{4F4028F5-21EC-4BA9-9B77-76D704C28C85}" srcOrd="0" destOrd="0" presId="urn:microsoft.com/office/officeart/2005/8/layout/orgChart1"/>
    <dgm:cxn modelId="{DBF31DE9-578C-41D6-9716-9B671F929DB5}" srcId="{230E247C-6BED-4CFB-B064-FCF6ACFE376A}" destId="{178B09B7-CF20-4B0A-BB65-4571A5DD9C14}" srcOrd="0" destOrd="0" parTransId="{AE9976BD-6BE8-4FB8-9110-843D9EFE22E9}" sibTransId="{4A3D4D28-2BCE-4CBF-AC74-8A6CEFBB3AE5}"/>
    <dgm:cxn modelId="{D836D9EC-C78B-48F5-92B7-71ACCE07B1D8}" type="presOf" srcId="{BACA2770-E0B8-4F5B-9D69-D30B0047676D}" destId="{8066E5B6-CE33-48BD-B667-1125317F0E4E}" srcOrd="0" destOrd="0" presId="urn:microsoft.com/office/officeart/2005/8/layout/orgChart1"/>
    <dgm:cxn modelId="{DBD809ED-ABE3-4AF6-B669-DAC951CA4731}" type="presOf" srcId="{7F3E9442-FC66-419A-972E-84BA694A8D91}" destId="{A372C84D-D079-4F88-BD39-D06BE09CFEC2}" srcOrd="0" destOrd="0" presId="urn:microsoft.com/office/officeart/2005/8/layout/orgChart1"/>
    <dgm:cxn modelId="{C4F2FCEF-541D-4435-8F89-60C19F8546E1}" type="presOf" srcId="{5238FF5A-C2B9-4987-AD94-B521B039C57C}" destId="{9FB5C853-CB48-475D-B50C-BB031746BF46}" srcOrd="1" destOrd="0" presId="urn:microsoft.com/office/officeart/2005/8/layout/orgChart1"/>
    <dgm:cxn modelId="{CF3C61F3-7D39-47A3-AE25-E01B4C72FE01}" type="presOf" srcId="{2BF5ACAA-AA70-4434-A042-137C4C5B7A86}" destId="{62F7C33E-C67D-4F18-A003-BDED5F924ED7}" srcOrd="1" destOrd="0" presId="urn:microsoft.com/office/officeart/2005/8/layout/orgChart1"/>
    <dgm:cxn modelId="{6A96A9F3-B269-4DE3-85F1-1F3C72C4B96E}" type="presOf" srcId="{7050C162-1EC9-4DC8-9B29-BADFF76A530E}" destId="{805096C9-D637-4BD6-962E-7B77837E66E2}" srcOrd="0" destOrd="0" presId="urn:microsoft.com/office/officeart/2005/8/layout/orgChart1"/>
    <dgm:cxn modelId="{0FA134F5-3093-4077-9BD3-80AB1ADF5678}" type="presOf" srcId="{2BF5ACAA-AA70-4434-A042-137C4C5B7A86}" destId="{2816FE99-55BE-4F3F-85BD-BEBF4A5F6934}" srcOrd="0" destOrd="0" presId="urn:microsoft.com/office/officeart/2005/8/layout/orgChart1"/>
    <dgm:cxn modelId="{F1438DF7-133F-475B-990D-FDC9388F7A8B}" type="presOf" srcId="{B644DC08-DB11-4A42-B343-121DF7C3E757}" destId="{944291AD-CA9E-49E7-A6D3-E1110AB6876B}" srcOrd="0" destOrd="0" presId="urn:microsoft.com/office/officeart/2005/8/layout/orgChart1"/>
    <dgm:cxn modelId="{65C4ABF9-91DB-4A69-BB8E-32C5D9393582}" type="presOf" srcId="{BACA2770-E0B8-4F5B-9D69-D30B0047676D}" destId="{54572826-3505-4658-92B8-F07D116AED9E}" srcOrd="1" destOrd="0" presId="urn:microsoft.com/office/officeart/2005/8/layout/orgChart1"/>
    <dgm:cxn modelId="{03C63EFB-0DF5-4E16-87DD-E7D80564787F}" type="presOf" srcId="{8BEE99FF-48FC-423B-87D7-241E52F6A1BB}" destId="{18D24879-EEE4-4582-85B7-CB79D443E937}" srcOrd="0" destOrd="0" presId="urn:microsoft.com/office/officeart/2005/8/layout/orgChart1"/>
    <dgm:cxn modelId="{939A2536-1C53-428F-BB9E-235736266260}" type="presParOf" srcId="{805096C9-D637-4BD6-962E-7B77837E66E2}" destId="{F30194D0-AB90-43BD-BB3B-625E775320D8}" srcOrd="0" destOrd="0" presId="urn:microsoft.com/office/officeart/2005/8/layout/orgChart1"/>
    <dgm:cxn modelId="{310E1BC0-FD9A-41AD-9B05-E9F472B988FC}" type="presParOf" srcId="{F30194D0-AB90-43BD-BB3B-625E775320D8}" destId="{511802F6-978B-4EEF-BA75-75B5AE39BC9F}" srcOrd="0" destOrd="0" presId="urn:microsoft.com/office/officeart/2005/8/layout/orgChart1"/>
    <dgm:cxn modelId="{AEB1FEC4-3BE1-4BD1-882C-7738F3291C58}" type="presParOf" srcId="{511802F6-978B-4EEF-BA75-75B5AE39BC9F}" destId="{7260441C-515A-4FDC-950F-D00D3E511100}" srcOrd="0" destOrd="0" presId="urn:microsoft.com/office/officeart/2005/8/layout/orgChart1"/>
    <dgm:cxn modelId="{7ED253DF-0BA5-43C5-AA3E-CB72D0322068}" type="presParOf" srcId="{511802F6-978B-4EEF-BA75-75B5AE39BC9F}" destId="{F6F564B8-730E-46D5-99E9-D5016B6D27A2}" srcOrd="1" destOrd="0" presId="urn:microsoft.com/office/officeart/2005/8/layout/orgChart1"/>
    <dgm:cxn modelId="{3765EDCD-B8C6-410F-AE70-9ED7CC447279}" type="presParOf" srcId="{F30194D0-AB90-43BD-BB3B-625E775320D8}" destId="{8F7083C0-05E0-4467-AFBF-A02A267DB759}" srcOrd="1" destOrd="0" presId="urn:microsoft.com/office/officeart/2005/8/layout/orgChart1"/>
    <dgm:cxn modelId="{71B437F8-2FA3-42A6-88D0-0E7DA61B9D8F}" type="presParOf" srcId="{8F7083C0-05E0-4467-AFBF-A02A267DB759}" destId="{75B038EB-A10E-4984-B75C-40C5BE9073C8}" srcOrd="0" destOrd="0" presId="urn:microsoft.com/office/officeart/2005/8/layout/orgChart1"/>
    <dgm:cxn modelId="{7F3DEF24-209B-40E6-9ED4-1EACFD380F93}" type="presParOf" srcId="{8F7083C0-05E0-4467-AFBF-A02A267DB759}" destId="{6658A2DA-41E2-43D9-BFBF-8B5D1AA50CF8}" srcOrd="1" destOrd="0" presId="urn:microsoft.com/office/officeart/2005/8/layout/orgChart1"/>
    <dgm:cxn modelId="{3F08AE23-C2F2-4459-816B-AC1F57282138}" type="presParOf" srcId="{6658A2DA-41E2-43D9-BFBF-8B5D1AA50CF8}" destId="{31D7D35C-B13E-4BD8-A2F4-857FD5BD5AFF}" srcOrd="0" destOrd="0" presId="urn:microsoft.com/office/officeart/2005/8/layout/orgChart1"/>
    <dgm:cxn modelId="{656C76FA-4289-41EF-83F2-77738122E22A}" type="presParOf" srcId="{31D7D35C-B13E-4BD8-A2F4-857FD5BD5AFF}" destId="{4262D835-6F88-4896-8E49-7FCB98F6AA82}" srcOrd="0" destOrd="0" presId="urn:microsoft.com/office/officeart/2005/8/layout/orgChart1"/>
    <dgm:cxn modelId="{349B804A-C761-4D2C-85DA-56F2D13BA7BF}" type="presParOf" srcId="{31D7D35C-B13E-4BD8-A2F4-857FD5BD5AFF}" destId="{AEA4FBE8-7529-4CE6-AB13-16FF502EBCDA}" srcOrd="1" destOrd="0" presId="urn:microsoft.com/office/officeart/2005/8/layout/orgChart1"/>
    <dgm:cxn modelId="{B8461994-C2C9-4CF2-A909-84819EADA1ED}" type="presParOf" srcId="{6658A2DA-41E2-43D9-BFBF-8B5D1AA50CF8}" destId="{750556F6-63F3-4D28-94F3-7C969DE2873C}" srcOrd="1" destOrd="0" presId="urn:microsoft.com/office/officeart/2005/8/layout/orgChart1"/>
    <dgm:cxn modelId="{88062CAD-3AC4-4BFC-86FC-977E95205FC2}" type="presParOf" srcId="{750556F6-63F3-4D28-94F3-7C969DE2873C}" destId="{5FDD447D-3228-4ACB-A073-5805F0A8C96B}" srcOrd="0" destOrd="0" presId="urn:microsoft.com/office/officeart/2005/8/layout/orgChart1"/>
    <dgm:cxn modelId="{FA774B61-4B32-428B-A70F-89F53545B36B}" type="presParOf" srcId="{750556F6-63F3-4D28-94F3-7C969DE2873C}" destId="{930A0280-0872-4D33-9B70-E293CAE96247}" srcOrd="1" destOrd="0" presId="urn:microsoft.com/office/officeart/2005/8/layout/orgChart1"/>
    <dgm:cxn modelId="{9F53A35C-0C55-4BD7-B034-E5F38E0EB4CA}" type="presParOf" srcId="{930A0280-0872-4D33-9B70-E293CAE96247}" destId="{ADEA5618-F67D-4596-A165-52BB28143740}" srcOrd="0" destOrd="0" presId="urn:microsoft.com/office/officeart/2005/8/layout/orgChart1"/>
    <dgm:cxn modelId="{0B058F81-6274-445C-ABDB-D5BCFA7EF70B}" type="presParOf" srcId="{ADEA5618-F67D-4596-A165-52BB28143740}" destId="{65B9C050-B29F-4329-8B53-446E9E8D3583}" srcOrd="0" destOrd="0" presId="urn:microsoft.com/office/officeart/2005/8/layout/orgChart1"/>
    <dgm:cxn modelId="{0D295DBB-8223-4E93-9123-D95D09360763}" type="presParOf" srcId="{ADEA5618-F67D-4596-A165-52BB28143740}" destId="{A892E25E-DF5A-4BAF-B814-85A9B80E5D1F}" srcOrd="1" destOrd="0" presId="urn:microsoft.com/office/officeart/2005/8/layout/orgChart1"/>
    <dgm:cxn modelId="{168ACA2B-C374-4CD7-99EA-31B2A39480D7}" type="presParOf" srcId="{930A0280-0872-4D33-9B70-E293CAE96247}" destId="{F897988D-4BA1-45D5-A1CD-CD0E35B0CF8F}" srcOrd="1" destOrd="0" presId="urn:microsoft.com/office/officeart/2005/8/layout/orgChart1"/>
    <dgm:cxn modelId="{16C1CB4A-558A-45D4-9609-7F41FF1DB8B1}" type="presParOf" srcId="{930A0280-0872-4D33-9B70-E293CAE96247}" destId="{77642DBE-D233-48F5-91FD-32922FB3DA2F}" srcOrd="2" destOrd="0" presId="urn:microsoft.com/office/officeart/2005/8/layout/orgChart1"/>
    <dgm:cxn modelId="{E1481648-6AB6-4D23-9E59-23E277F58583}" type="presParOf" srcId="{750556F6-63F3-4D28-94F3-7C969DE2873C}" destId="{FC73EAD6-D7C0-4E7B-8EBD-7DDD68C4035D}" srcOrd="2" destOrd="0" presId="urn:microsoft.com/office/officeart/2005/8/layout/orgChart1"/>
    <dgm:cxn modelId="{57FC5A3E-CB77-42E7-B6DC-1E8C4A121236}" type="presParOf" srcId="{750556F6-63F3-4D28-94F3-7C969DE2873C}" destId="{2EFCC5FC-E1A7-4F56-93E6-95D276F3CB1A}" srcOrd="3" destOrd="0" presId="urn:microsoft.com/office/officeart/2005/8/layout/orgChart1"/>
    <dgm:cxn modelId="{193348A8-ECE2-416F-9052-FDF9CC08F0BC}" type="presParOf" srcId="{2EFCC5FC-E1A7-4F56-93E6-95D276F3CB1A}" destId="{BA3D980B-2D36-415A-B5ED-17C47C7C41CB}" srcOrd="0" destOrd="0" presId="urn:microsoft.com/office/officeart/2005/8/layout/orgChart1"/>
    <dgm:cxn modelId="{8ED9CB63-1742-4754-8A4C-F9B0CB6AA55B}" type="presParOf" srcId="{BA3D980B-2D36-415A-B5ED-17C47C7C41CB}" destId="{922C8246-87E9-4791-9635-E612E359F9BE}" srcOrd="0" destOrd="0" presId="urn:microsoft.com/office/officeart/2005/8/layout/orgChart1"/>
    <dgm:cxn modelId="{C7593B0D-3453-40F6-A181-288B0EF3C445}" type="presParOf" srcId="{BA3D980B-2D36-415A-B5ED-17C47C7C41CB}" destId="{411E4B19-4534-4DCE-A258-CD176EE615E4}" srcOrd="1" destOrd="0" presId="urn:microsoft.com/office/officeart/2005/8/layout/orgChart1"/>
    <dgm:cxn modelId="{303CA7A6-1D62-497D-8BD7-8DEA0D94A30F}" type="presParOf" srcId="{2EFCC5FC-E1A7-4F56-93E6-95D276F3CB1A}" destId="{F23409AF-9EA2-4612-BFC8-8A364E7989AC}" srcOrd="1" destOrd="0" presId="urn:microsoft.com/office/officeart/2005/8/layout/orgChart1"/>
    <dgm:cxn modelId="{8150414E-FC4A-454A-A09B-E3D40AD32D42}" type="presParOf" srcId="{2EFCC5FC-E1A7-4F56-93E6-95D276F3CB1A}" destId="{23CB763C-E6BF-44A9-AAE7-8D22E20162A7}" srcOrd="2" destOrd="0" presId="urn:microsoft.com/office/officeart/2005/8/layout/orgChart1"/>
    <dgm:cxn modelId="{AF73B73D-1E02-49D6-9B9E-2732EDD3C96A}" type="presParOf" srcId="{750556F6-63F3-4D28-94F3-7C969DE2873C}" destId="{18D24879-EEE4-4582-85B7-CB79D443E937}" srcOrd="4" destOrd="0" presId="urn:microsoft.com/office/officeart/2005/8/layout/orgChart1"/>
    <dgm:cxn modelId="{990D8785-D54D-4464-8A47-CB20AF9E53D4}" type="presParOf" srcId="{750556F6-63F3-4D28-94F3-7C969DE2873C}" destId="{9806E7C3-B7AB-4548-867A-65381964878C}" srcOrd="5" destOrd="0" presId="urn:microsoft.com/office/officeart/2005/8/layout/orgChart1"/>
    <dgm:cxn modelId="{3E1DB1E5-A73A-46AC-9E57-FCD9F9ECEE4C}" type="presParOf" srcId="{9806E7C3-B7AB-4548-867A-65381964878C}" destId="{3485FA1E-6361-488E-B356-D3DD7C973F7D}" srcOrd="0" destOrd="0" presId="urn:microsoft.com/office/officeart/2005/8/layout/orgChart1"/>
    <dgm:cxn modelId="{3BBD0AA8-79EB-4B28-9F79-10EC17F5CEB7}" type="presParOf" srcId="{3485FA1E-6361-488E-B356-D3DD7C973F7D}" destId="{55218FC4-6A36-4974-9E77-7A206E10DE25}" srcOrd="0" destOrd="0" presId="urn:microsoft.com/office/officeart/2005/8/layout/orgChart1"/>
    <dgm:cxn modelId="{9D0645FF-56D1-48A5-935C-FA00AB5FA2D7}" type="presParOf" srcId="{3485FA1E-6361-488E-B356-D3DD7C973F7D}" destId="{0E8CD9A9-C8A2-49F1-B7A1-D2FDDC917411}" srcOrd="1" destOrd="0" presId="urn:microsoft.com/office/officeart/2005/8/layout/orgChart1"/>
    <dgm:cxn modelId="{1635353E-C232-45EC-924F-C78FF1BBE771}" type="presParOf" srcId="{9806E7C3-B7AB-4548-867A-65381964878C}" destId="{4EFB308F-723F-4924-8396-C11F4BA86612}" srcOrd="1" destOrd="0" presId="urn:microsoft.com/office/officeart/2005/8/layout/orgChart1"/>
    <dgm:cxn modelId="{28A5B491-182B-4A26-9C28-F628CC1307F6}" type="presParOf" srcId="{4EFB308F-723F-4924-8396-C11F4BA86612}" destId="{46E2A7E8-ED00-45C5-92D1-2B5B11CF0544}" srcOrd="0" destOrd="0" presId="urn:microsoft.com/office/officeart/2005/8/layout/orgChart1"/>
    <dgm:cxn modelId="{2475B3B0-531A-4706-9306-1BA37097A568}" type="presParOf" srcId="{4EFB308F-723F-4924-8396-C11F4BA86612}" destId="{56C81653-0E6F-489D-BCA4-35FC4C936A7D}" srcOrd="1" destOrd="0" presId="urn:microsoft.com/office/officeart/2005/8/layout/orgChart1"/>
    <dgm:cxn modelId="{308CC9EC-1149-4199-AC4E-FD34ACCFD5B9}" type="presParOf" srcId="{56C81653-0E6F-489D-BCA4-35FC4C936A7D}" destId="{6FDCBE6B-B7FC-4DF4-BB1D-8F3CF68BC3A4}" srcOrd="0" destOrd="0" presId="urn:microsoft.com/office/officeart/2005/8/layout/orgChart1"/>
    <dgm:cxn modelId="{EC5D82A9-6E10-4AF0-8905-AA4D479D6C46}" type="presParOf" srcId="{6FDCBE6B-B7FC-4DF4-BB1D-8F3CF68BC3A4}" destId="{5E1C0FFF-578A-40B5-9391-A5ED734ECD3B}" srcOrd="0" destOrd="0" presId="urn:microsoft.com/office/officeart/2005/8/layout/orgChart1"/>
    <dgm:cxn modelId="{3F5EBBC9-7F5F-4EC8-97A2-8DBA9D74AEBF}" type="presParOf" srcId="{6FDCBE6B-B7FC-4DF4-BB1D-8F3CF68BC3A4}" destId="{DCF25E98-B4A7-49AD-B991-3326C848E729}" srcOrd="1" destOrd="0" presId="urn:microsoft.com/office/officeart/2005/8/layout/orgChart1"/>
    <dgm:cxn modelId="{1B56FEEA-371B-4447-A9CC-8973601CB07B}" type="presParOf" srcId="{56C81653-0E6F-489D-BCA4-35FC4C936A7D}" destId="{39C5E99B-24B4-4006-8245-35C8B84EF7C3}" srcOrd="1" destOrd="0" presId="urn:microsoft.com/office/officeart/2005/8/layout/orgChart1"/>
    <dgm:cxn modelId="{EBA1DC6D-B6D4-4678-BDD7-05CC43F67CDA}" type="presParOf" srcId="{56C81653-0E6F-489D-BCA4-35FC4C936A7D}" destId="{14FA424B-963E-47EC-A8EE-04E747F61D42}" srcOrd="2" destOrd="0" presId="urn:microsoft.com/office/officeart/2005/8/layout/orgChart1"/>
    <dgm:cxn modelId="{8A291051-DBB8-4E7B-B24B-530AE61D64AF}" type="presParOf" srcId="{4EFB308F-723F-4924-8396-C11F4BA86612}" destId="{2615248A-8113-4E56-9D92-A855DB212E86}" srcOrd="2" destOrd="0" presId="urn:microsoft.com/office/officeart/2005/8/layout/orgChart1"/>
    <dgm:cxn modelId="{1FB73FCD-6602-4710-B7BB-C7C599EB246A}" type="presParOf" srcId="{4EFB308F-723F-4924-8396-C11F4BA86612}" destId="{A8A0D8FE-B337-4C19-A799-C9A68268E3F4}" srcOrd="3" destOrd="0" presId="urn:microsoft.com/office/officeart/2005/8/layout/orgChart1"/>
    <dgm:cxn modelId="{EE0271BF-F952-4A1D-AAAE-A5C3AE8BBB3E}" type="presParOf" srcId="{A8A0D8FE-B337-4C19-A799-C9A68268E3F4}" destId="{09C4AC19-E6FC-4BF3-9F44-BD27F60C2269}" srcOrd="0" destOrd="0" presId="urn:microsoft.com/office/officeart/2005/8/layout/orgChart1"/>
    <dgm:cxn modelId="{3E052607-6BC7-43EC-8519-F39BED45F5F6}" type="presParOf" srcId="{09C4AC19-E6FC-4BF3-9F44-BD27F60C2269}" destId="{2816FE99-55BE-4F3F-85BD-BEBF4A5F6934}" srcOrd="0" destOrd="0" presId="urn:microsoft.com/office/officeart/2005/8/layout/orgChart1"/>
    <dgm:cxn modelId="{6031E33C-433B-4E94-BC73-1A2A7EF1D91D}" type="presParOf" srcId="{09C4AC19-E6FC-4BF3-9F44-BD27F60C2269}" destId="{62F7C33E-C67D-4F18-A003-BDED5F924ED7}" srcOrd="1" destOrd="0" presId="urn:microsoft.com/office/officeart/2005/8/layout/orgChart1"/>
    <dgm:cxn modelId="{9769BF0A-4408-4FE5-92BD-4EE3427714CA}" type="presParOf" srcId="{A8A0D8FE-B337-4C19-A799-C9A68268E3F4}" destId="{516065E2-356C-464E-BD41-A5AC77015D11}" srcOrd="1" destOrd="0" presId="urn:microsoft.com/office/officeart/2005/8/layout/orgChart1"/>
    <dgm:cxn modelId="{F3CD1DAE-8EC1-40AE-89FD-F7E8AFFCE616}" type="presParOf" srcId="{A8A0D8FE-B337-4C19-A799-C9A68268E3F4}" destId="{175BC1AF-8927-4661-A60D-32BE73C5FA64}" srcOrd="2" destOrd="0" presId="urn:microsoft.com/office/officeart/2005/8/layout/orgChart1"/>
    <dgm:cxn modelId="{9DD5BC88-E481-44DE-861C-0A3606CB1FC7}" type="presParOf" srcId="{9806E7C3-B7AB-4548-867A-65381964878C}" destId="{7230EA3C-6ABB-4F07-B6C4-2A948F5620D0}" srcOrd="2" destOrd="0" presId="urn:microsoft.com/office/officeart/2005/8/layout/orgChart1"/>
    <dgm:cxn modelId="{3354CEA3-75D1-466B-B852-F0C7211DB7D7}" type="presParOf" srcId="{6658A2DA-41E2-43D9-BFBF-8B5D1AA50CF8}" destId="{86FB580C-3F86-48B8-9DED-DF374431EBA1}" srcOrd="2" destOrd="0" presId="urn:microsoft.com/office/officeart/2005/8/layout/orgChart1"/>
    <dgm:cxn modelId="{A1F754BF-F4C2-4CAC-A32F-FA60972AE6FF}" type="presParOf" srcId="{8F7083C0-05E0-4467-AFBF-A02A267DB759}" destId="{CC6D36C9-D74C-41D1-AFF4-90AD1B7F4F86}" srcOrd="2" destOrd="0" presId="urn:microsoft.com/office/officeart/2005/8/layout/orgChart1"/>
    <dgm:cxn modelId="{1E2CF2AA-B431-444A-B153-B7BF1A031E36}" type="presParOf" srcId="{8F7083C0-05E0-4467-AFBF-A02A267DB759}" destId="{E0E83FBD-4057-431D-B625-8AB6B1781C53}" srcOrd="3" destOrd="0" presId="urn:microsoft.com/office/officeart/2005/8/layout/orgChart1"/>
    <dgm:cxn modelId="{38A16CDB-9328-4A6E-A3D8-1FD21F3BC177}" type="presParOf" srcId="{E0E83FBD-4057-431D-B625-8AB6B1781C53}" destId="{0B3985A8-7ABF-467F-88DC-C17CDA18100E}" srcOrd="0" destOrd="0" presId="urn:microsoft.com/office/officeart/2005/8/layout/orgChart1"/>
    <dgm:cxn modelId="{352E0632-4E02-43FE-805D-D99785ADAF96}" type="presParOf" srcId="{0B3985A8-7ABF-467F-88DC-C17CDA18100E}" destId="{DCDF7551-2E33-418F-B8AB-B85E9E213317}" srcOrd="0" destOrd="0" presId="urn:microsoft.com/office/officeart/2005/8/layout/orgChart1"/>
    <dgm:cxn modelId="{A2A738A3-39FA-45EC-8194-18D917AD3BAE}" type="presParOf" srcId="{0B3985A8-7ABF-467F-88DC-C17CDA18100E}" destId="{E6CF62B6-1DDF-48D5-9CB5-E1291F1D6715}" srcOrd="1" destOrd="0" presId="urn:microsoft.com/office/officeart/2005/8/layout/orgChart1"/>
    <dgm:cxn modelId="{47888C99-9F3E-43B9-A695-8DD551864709}" type="presParOf" srcId="{E0E83FBD-4057-431D-B625-8AB6B1781C53}" destId="{DA2E61C3-EA2D-413F-B340-35B0DFFD8556}" srcOrd="1" destOrd="0" presId="urn:microsoft.com/office/officeart/2005/8/layout/orgChart1"/>
    <dgm:cxn modelId="{D6DCF98B-2DC3-4C2A-AF0F-936C0508FCC4}" type="presParOf" srcId="{DA2E61C3-EA2D-413F-B340-35B0DFFD8556}" destId="{C6395ACA-F871-45B5-9B57-4EC6AF0AC4B9}" srcOrd="0" destOrd="0" presId="urn:microsoft.com/office/officeart/2005/8/layout/orgChart1"/>
    <dgm:cxn modelId="{CDCF13DB-125A-402A-A2CA-215D941D0AFF}" type="presParOf" srcId="{DA2E61C3-EA2D-413F-B340-35B0DFFD8556}" destId="{06C9B3A2-119C-49EB-9111-866F5235BE7A}" srcOrd="1" destOrd="0" presId="urn:microsoft.com/office/officeart/2005/8/layout/orgChart1"/>
    <dgm:cxn modelId="{82FDEB40-EB28-420A-9B68-8E804257E58E}" type="presParOf" srcId="{06C9B3A2-119C-49EB-9111-866F5235BE7A}" destId="{DF1A82F2-4F10-41BD-979E-2BC00D764992}" srcOrd="0" destOrd="0" presId="urn:microsoft.com/office/officeart/2005/8/layout/orgChart1"/>
    <dgm:cxn modelId="{B9C53D8E-6AD9-4629-9828-AFD82851AD62}" type="presParOf" srcId="{DF1A82F2-4F10-41BD-979E-2BC00D764992}" destId="{ADE70DA4-D108-4961-B20F-76818FB1117E}" srcOrd="0" destOrd="0" presId="urn:microsoft.com/office/officeart/2005/8/layout/orgChart1"/>
    <dgm:cxn modelId="{EAA85E8F-E867-48F4-A9B3-9A83F96C8976}" type="presParOf" srcId="{DF1A82F2-4F10-41BD-979E-2BC00D764992}" destId="{690B7993-E33B-4256-A909-7EC3B515AE97}" srcOrd="1" destOrd="0" presId="urn:microsoft.com/office/officeart/2005/8/layout/orgChart1"/>
    <dgm:cxn modelId="{F32E4E89-E0E8-46AE-A87A-FEA3FBFF134F}" type="presParOf" srcId="{06C9B3A2-119C-49EB-9111-866F5235BE7A}" destId="{CB959B7D-0A7D-4786-94CB-58B1CC94A6F5}" srcOrd="1" destOrd="0" presId="urn:microsoft.com/office/officeart/2005/8/layout/orgChart1"/>
    <dgm:cxn modelId="{DAC6A7D1-0020-4789-B262-347EC4C054E0}" type="presParOf" srcId="{06C9B3A2-119C-49EB-9111-866F5235BE7A}" destId="{FBFF22D9-5CA8-4B08-86A6-786E48921CCB}" srcOrd="2" destOrd="0" presId="urn:microsoft.com/office/officeart/2005/8/layout/orgChart1"/>
    <dgm:cxn modelId="{B75D7BF5-298D-499A-A4AE-61665FD902D1}" type="presParOf" srcId="{DA2E61C3-EA2D-413F-B340-35B0DFFD8556}" destId="{C7CB4700-2493-4873-A00F-A34F4DD154ED}" srcOrd="2" destOrd="0" presId="urn:microsoft.com/office/officeart/2005/8/layout/orgChart1"/>
    <dgm:cxn modelId="{DE0C4107-BD57-41F3-ACEF-B5B24DF1D5CD}" type="presParOf" srcId="{DA2E61C3-EA2D-413F-B340-35B0DFFD8556}" destId="{28A5BE67-43FC-4388-A18C-0BCB22479BBA}" srcOrd="3" destOrd="0" presId="urn:microsoft.com/office/officeart/2005/8/layout/orgChart1"/>
    <dgm:cxn modelId="{54C12611-BB81-4DC4-BB53-7C97C27CE198}" type="presParOf" srcId="{28A5BE67-43FC-4388-A18C-0BCB22479BBA}" destId="{F8988683-017B-47D3-AA06-4ACD8FE2361A}" srcOrd="0" destOrd="0" presId="urn:microsoft.com/office/officeart/2005/8/layout/orgChart1"/>
    <dgm:cxn modelId="{43DAF2A4-AEE4-4B82-A99D-475B0A91D21E}" type="presParOf" srcId="{F8988683-017B-47D3-AA06-4ACD8FE2361A}" destId="{A4A640D1-1E52-4FEB-9E91-9A64055947EF}" srcOrd="0" destOrd="0" presId="urn:microsoft.com/office/officeart/2005/8/layout/orgChart1"/>
    <dgm:cxn modelId="{D047E7F1-4FC8-4F2A-9A3A-E6C839DA7F65}" type="presParOf" srcId="{F8988683-017B-47D3-AA06-4ACD8FE2361A}" destId="{3A2920D4-2A52-4901-BF38-37721739077A}" srcOrd="1" destOrd="0" presId="urn:microsoft.com/office/officeart/2005/8/layout/orgChart1"/>
    <dgm:cxn modelId="{580FA67D-4A47-457D-9EA4-F6DD4B63B26D}" type="presParOf" srcId="{28A5BE67-43FC-4388-A18C-0BCB22479BBA}" destId="{A193A9EA-3A7B-4A6A-926D-936A8AEEE7D4}" srcOrd="1" destOrd="0" presId="urn:microsoft.com/office/officeart/2005/8/layout/orgChart1"/>
    <dgm:cxn modelId="{D6440FB7-CB97-42DC-9E78-5D342406CE8C}" type="presParOf" srcId="{28A5BE67-43FC-4388-A18C-0BCB22479BBA}" destId="{8A30579E-3761-47F6-9FBA-FB2E88149083}" srcOrd="2" destOrd="0" presId="urn:microsoft.com/office/officeart/2005/8/layout/orgChart1"/>
    <dgm:cxn modelId="{A24A05DA-357B-419B-A2D3-CB3F2D3BC7C4}" type="presParOf" srcId="{DA2E61C3-EA2D-413F-B340-35B0DFFD8556}" destId="{944291AD-CA9E-49E7-A6D3-E1110AB6876B}" srcOrd="4" destOrd="0" presId="urn:microsoft.com/office/officeart/2005/8/layout/orgChart1"/>
    <dgm:cxn modelId="{4F40213D-40CC-49EF-935F-DE4C7FF340C7}" type="presParOf" srcId="{DA2E61C3-EA2D-413F-B340-35B0DFFD8556}" destId="{BC2A6ECD-8C9F-4911-940F-DB52AC265F02}" srcOrd="5" destOrd="0" presId="urn:microsoft.com/office/officeart/2005/8/layout/orgChart1"/>
    <dgm:cxn modelId="{36E8C465-8BE0-45A8-BD1A-B76C6F38E196}" type="presParOf" srcId="{BC2A6ECD-8C9F-4911-940F-DB52AC265F02}" destId="{17C8F6D2-674B-42C2-9EA2-C576214A01A7}" srcOrd="0" destOrd="0" presId="urn:microsoft.com/office/officeart/2005/8/layout/orgChart1"/>
    <dgm:cxn modelId="{7629AAE7-F3E0-4387-8F16-BBD4B1216011}" type="presParOf" srcId="{17C8F6D2-674B-42C2-9EA2-C576214A01A7}" destId="{7A3C6BC7-B1DC-4EE7-B6F5-EDAB0B508AAC}" srcOrd="0" destOrd="0" presId="urn:microsoft.com/office/officeart/2005/8/layout/orgChart1"/>
    <dgm:cxn modelId="{317F24A3-EBA7-459D-BCEC-94F5CC60366A}" type="presParOf" srcId="{17C8F6D2-674B-42C2-9EA2-C576214A01A7}" destId="{E46A3C20-4F98-4D4F-9E67-8E2A43EB7A6E}" srcOrd="1" destOrd="0" presId="urn:microsoft.com/office/officeart/2005/8/layout/orgChart1"/>
    <dgm:cxn modelId="{B99D11A6-11B4-4F41-9434-95A00ECF2516}" type="presParOf" srcId="{BC2A6ECD-8C9F-4911-940F-DB52AC265F02}" destId="{2A468F0E-E06A-493F-B1B9-8DAC30058A6B}" srcOrd="1" destOrd="0" presId="urn:microsoft.com/office/officeart/2005/8/layout/orgChart1"/>
    <dgm:cxn modelId="{2323EE98-3263-46B2-BC1D-1F603A766D06}" type="presParOf" srcId="{2A468F0E-E06A-493F-B1B9-8DAC30058A6B}" destId="{B262F4B8-F2F8-43CF-9B3D-670E3E6A0BF2}" srcOrd="0" destOrd="0" presId="urn:microsoft.com/office/officeart/2005/8/layout/orgChart1"/>
    <dgm:cxn modelId="{0BBCB617-476F-4544-9C88-61E345B98866}" type="presParOf" srcId="{2A468F0E-E06A-493F-B1B9-8DAC30058A6B}" destId="{DCF361A0-1EFE-4280-AFA3-AEA604972D77}" srcOrd="1" destOrd="0" presId="urn:microsoft.com/office/officeart/2005/8/layout/orgChart1"/>
    <dgm:cxn modelId="{13A9BF9A-CE22-40DE-AA0F-8996B1894828}" type="presParOf" srcId="{DCF361A0-1EFE-4280-AFA3-AEA604972D77}" destId="{B675140F-A361-454B-A6C3-AF789C744989}" srcOrd="0" destOrd="0" presId="urn:microsoft.com/office/officeart/2005/8/layout/orgChart1"/>
    <dgm:cxn modelId="{8857F351-1C5B-4AA7-B276-751C8F9BBD49}" type="presParOf" srcId="{B675140F-A361-454B-A6C3-AF789C744989}" destId="{7477ED71-A422-4ECB-87C7-29966B4DF550}" srcOrd="0" destOrd="0" presId="urn:microsoft.com/office/officeart/2005/8/layout/orgChart1"/>
    <dgm:cxn modelId="{A0C748B9-F3A8-4FFA-B7D8-907039701D3F}" type="presParOf" srcId="{B675140F-A361-454B-A6C3-AF789C744989}" destId="{9284101E-7E9D-4EF0-9265-6927C2D33B79}" srcOrd="1" destOrd="0" presId="urn:microsoft.com/office/officeart/2005/8/layout/orgChart1"/>
    <dgm:cxn modelId="{BCE923CE-0641-43FE-ADCA-2346E05892B2}" type="presParOf" srcId="{DCF361A0-1EFE-4280-AFA3-AEA604972D77}" destId="{5BE61B73-5564-4C08-B79C-9B22427CDB50}" srcOrd="1" destOrd="0" presId="urn:microsoft.com/office/officeart/2005/8/layout/orgChart1"/>
    <dgm:cxn modelId="{B6329710-80D7-4051-9BFB-430D10C1BEDF}" type="presParOf" srcId="{DCF361A0-1EFE-4280-AFA3-AEA604972D77}" destId="{1359CDED-4C23-482D-906C-05A0648A1AD0}" srcOrd="2" destOrd="0" presId="urn:microsoft.com/office/officeart/2005/8/layout/orgChart1"/>
    <dgm:cxn modelId="{CB0699FD-D42D-40AD-9967-3887A166BFA1}" type="presParOf" srcId="{2A468F0E-E06A-493F-B1B9-8DAC30058A6B}" destId="{E0225470-6ABE-419E-9FF8-F0B33854045C}" srcOrd="2" destOrd="0" presId="urn:microsoft.com/office/officeart/2005/8/layout/orgChart1"/>
    <dgm:cxn modelId="{8E16E558-29D9-4341-9CAF-57431D30AEDD}" type="presParOf" srcId="{2A468F0E-E06A-493F-B1B9-8DAC30058A6B}" destId="{10CF168E-5680-41F4-883F-534CC41EDEF1}" srcOrd="3" destOrd="0" presId="urn:microsoft.com/office/officeart/2005/8/layout/orgChart1"/>
    <dgm:cxn modelId="{35F85868-76E0-4FAF-B395-AE7E2072D685}" type="presParOf" srcId="{10CF168E-5680-41F4-883F-534CC41EDEF1}" destId="{CBFA5168-1324-4A97-808D-416642963591}" srcOrd="0" destOrd="0" presId="urn:microsoft.com/office/officeart/2005/8/layout/orgChart1"/>
    <dgm:cxn modelId="{C50CDA87-E0F6-45F6-9E1C-015F5271909A}" type="presParOf" srcId="{CBFA5168-1324-4A97-808D-416642963591}" destId="{8066E5B6-CE33-48BD-B667-1125317F0E4E}" srcOrd="0" destOrd="0" presId="urn:microsoft.com/office/officeart/2005/8/layout/orgChart1"/>
    <dgm:cxn modelId="{8F7A46B2-4566-48C6-82BD-11C82EFA576C}" type="presParOf" srcId="{CBFA5168-1324-4A97-808D-416642963591}" destId="{54572826-3505-4658-92B8-F07D116AED9E}" srcOrd="1" destOrd="0" presId="urn:microsoft.com/office/officeart/2005/8/layout/orgChart1"/>
    <dgm:cxn modelId="{2A88EA76-BEE9-42BA-A811-7BCBE0A192C3}" type="presParOf" srcId="{10CF168E-5680-41F4-883F-534CC41EDEF1}" destId="{1466A978-D651-49EB-AB76-893FBB05B06C}" srcOrd="1" destOrd="0" presId="urn:microsoft.com/office/officeart/2005/8/layout/orgChart1"/>
    <dgm:cxn modelId="{C2AF71FB-0FCC-4C39-8BF4-B4AC9CFEA11F}" type="presParOf" srcId="{10CF168E-5680-41F4-883F-534CC41EDEF1}" destId="{9A0A1F23-1374-4C9A-8C90-17D261D7B0FA}" srcOrd="2" destOrd="0" presId="urn:microsoft.com/office/officeart/2005/8/layout/orgChart1"/>
    <dgm:cxn modelId="{C657F023-BF66-46E6-AC01-3AB1F7E6127B}" type="presParOf" srcId="{2A468F0E-E06A-493F-B1B9-8DAC30058A6B}" destId="{4F4028F5-21EC-4BA9-9B77-76D704C28C85}" srcOrd="4" destOrd="0" presId="urn:microsoft.com/office/officeart/2005/8/layout/orgChart1"/>
    <dgm:cxn modelId="{B4B7BC5A-D473-490B-A331-127608E2D773}" type="presParOf" srcId="{2A468F0E-E06A-493F-B1B9-8DAC30058A6B}" destId="{235DEA0C-E3EF-479F-81F9-A5DC77C70F7D}" srcOrd="5" destOrd="0" presId="urn:microsoft.com/office/officeart/2005/8/layout/orgChart1"/>
    <dgm:cxn modelId="{37B70A68-09BB-455B-9B62-49DFC2FF4570}" type="presParOf" srcId="{235DEA0C-E3EF-479F-81F9-A5DC77C70F7D}" destId="{403E8081-0839-40DE-B421-619325AB0F1A}" srcOrd="0" destOrd="0" presId="urn:microsoft.com/office/officeart/2005/8/layout/orgChart1"/>
    <dgm:cxn modelId="{3029F2F4-0BAD-443A-9D76-B9F98885105D}" type="presParOf" srcId="{403E8081-0839-40DE-B421-619325AB0F1A}" destId="{0B250537-BEE6-4FB1-B309-546D221E8596}" srcOrd="0" destOrd="0" presId="urn:microsoft.com/office/officeart/2005/8/layout/orgChart1"/>
    <dgm:cxn modelId="{0B8E9EF4-ABD8-49C1-A1F7-9345D1584CF2}" type="presParOf" srcId="{403E8081-0839-40DE-B421-619325AB0F1A}" destId="{B5BF9419-8458-4E85-90DF-C7936B42C09F}" srcOrd="1" destOrd="0" presId="urn:microsoft.com/office/officeart/2005/8/layout/orgChart1"/>
    <dgm:cxn modelId="{2AE0DC5C-4227-4FFC-A82C-DB06CC5B48E9}" type="presParOf" srcId="{235DEA0C-E3EF-479F-81F9-A5DC77C70F7D}" destId="{DD3C96FD-EFE8-4886-8973-6A29CAD8A150}" srcOrd="1" destOrd="0" presId="urn:microsoft.com/office/officeart/2005/8/layout/orgChart1"/>
    <dgm:cxn modelId="{21EAD6A0-74FF-4416-AD05-5BF259EA6344}" type="presParOf" srcId="{235DEA0C-E3EF-479F-81F9-A5DC77C70F7D}" destId="{4BF0B34B-09DB-471B-99DD-778E43A7B2DF}" srcOrd="2" destOrd="0" presId="urn:microsoft.com/office/officeart/2005/8/layout/orgChart1"/>
    <dgm:cxn modelId="{ABAE4C3E-CC2C-4943-A379-5507BC8A74E5}" type="presParOf" srcId="{BC2A6ECD-8C9F-4911-940F-DB52AC265F02}" destId="{94C29E4F-C2BC-453F-AC69-B5011EB4A5CA}" srcOrd="2" destOrd="0" presId="urn:microsoft.com/office/officeart/2005/8/layout/orgChart1"/>
    <dgm:cxn modelId="{00A8D00C-B959-44B0-8059-BECD16180193}" type="presParOf" srcId="{E0E83FBD-4057-431D-B625-8AB6B1781C53}" destId="{0F82A4E7-FB8B-4F2E-BC8C-826B4ACF8ECC}" srcOrd="2" destOrd="0" presId="urn:microsoft.com/office/officeart/2005/8/layout/orgChart1"/>
    <dgm:cxn modelId="{E895137E-3065-4F3D-A773-D536C7EABFDB}" type="presParOf" srcId="{8F7083C0-05E0-4467-AFBF-A02A267DB759}" destId="{889A4B75-FA41-4FCA-901E-D7E060EF5B35}" srcOrd="4" destOrd="0" presId="urn:microsoft.com/office/officeart/2005/8/layout/orgChart1"/>
    <dgm:cxn modelId="{F33D999C-7EBF-49EC-9E2E-302DBE4675BA}" type="presParOf" srcId="{8F7083C0-05E0-4467-AFBF-A02A267DB759}" destId="{B1A0A960-7FB9-4213-872D-A8B087DB1356}" srcOrd="5" destOrd="0" presId="urn:microsoft.com/office/officeart/2005/8/layout/orgChart1"/>
    <dgm:cxn modelId="{C7BEE507-15F3-434D-9248-3C43EC3DD003}" type="presParOf" srcId="{B1A0A960-7FB9-4213-872D-A8B087DB1356}" destId="{66A91BD1-877D-4366-B834-C6B0CD2BE081}" srcOrd="0" destOrd="0" presId="urn:microsoft.com/office/officeart/2005/8/layout/orgChart1"/>
    <dgm:cxn modelId="{A5F81AC9-65D7-4C86-8D09-8F5956607F6A}" type="presParOf" srcId="{66A91BD1-877D-4366-B834-C6B0CD2BE081}" destId="{A9062A90-4A49-4E8D-8E9E-B2EECBF0F415}" srcOrd="0" destOrd="0" presId="urn:microsoft.com/office/officeart/2005/8/layout/orgChart1"/>
    <dgm:cxn modelId="{3FEFEF03-1F80-44B2-B077-59C2782E64C4}" type="presParOf" srcId="{66A91BD1-877D-4366-B834-C6B0CD2BE081}" destId="{0E452EE0-37A1-42DB-9D8F-243AEE286B43}" srcOrd="1" destOrd="0" presId="urn:microsoft.com/office/officeart/2005/8/layout/orgChart1"/>
    <dgm:cxn modelId="{0CB0A0FB-5445-4C84-9374-B842764CC58F}" type="presParOf" srcId="{B1A0A960-7FB9-4213-872D-A8B087DB1356}" destId="{89764E73-D12D-4A6F-AC5E-1E259A2F98A5}" srcOrd="1" destOrd="0" presId="urn:microsoft.com/office/officeart/2005/8/layout/orgChart1"/>
    <dgm:cxn modelId="{262E196E-695A-4E16-9BF1-F5ED1CBF2CB1}" type="presParOf" srcId="{89764E73-D12D-4A6F-AC5E-1E259A2F98A5}" destId="{43ED87DD-3E20-4C73-ACB7-61D07E3C2F4E}" srcOrd="0" destOrd="0" presId="urn:microsoft.com/office/officeart/2005/8/layout/orgChart1"/>
    <dgm:cxn modelId="{2CACF568-741B-4C2F-83D3-CB2FBCB7ADAA}" type="presParOf" srcId="{89764E73-D12D-4A6F-AC5E-1E259A2F98A5}" destId="{0E29E1D6-D01B-4107-B84C-90EE43750815}" srcOrd="1" destOrd="0" presId="urn:microsoft.com/office/officeart/2005/8/layout/orgChart1"/>
    <dgm:cxn modelId="{DCF331C1-A6D3-462F-B078-60E4C6508395}" type="presParOf" srcId="{0E29E1D6-D01B-4107-B84C-90EE43750815}" destId="{A24E5132-00E7-4D1E-9ECD-774632CC112F}" srcOrd="0" destOrd="0" presId="urn:microsoft.com/office/officeart/2005/8/layout/orgChart1"/>
    <dgm:cxn modelId="{D81B4E65-2B0B-4F06-8B3F-EBEACE646207}" type="presParOf" srcId="{A24E5132-00E7-4D1E-9ECD-774632CC112F}" destId="{209DFA60-C6A6-4FAD-84A6-B965D40D3F8A}" srcOrd="0" destOrd="0" presId="urn:microsoft.com/office/officeart/2005/8/layout/orgChart1"/>
    <dgm:cxn modelId="{5DFC984B-32DC-4033-91C2-C9F2A9B4DFB3}" type="presParOf" srcId="{A24E5132-00E7-4D1E-9ECD-774632CC112F}" destId="{869563CD-98FC-4B2E-B602-5887B78B485B}" srcOrd="1" destOrd="0" presId="urn:microsoft.com/office/officeart/2005/8/layout/orgChart1"/>
    <dgm:cxn modelId="{4F9D60A7-0BE0-4CF2-9C84-FE77BD0B75EA}" type="presParOf" srcId="{0E29E1D6-D01B-4107-B84C-90EE43750815}" destId="{0F2B0D5C-239B-4BAF-900B-4F93F6000452}" srcOrd="1" destOrd="0" presId="urn:microsoft.com/office/officeart/2005/8/layout/orgChart1"/>
    <dgm:cxn modelId="{BAE9BA9A-BEEE-4BE2-8219-A640E81E6DBD}" type="presParOf" srcId="{0E29E1D6-D01B-4107-B84C-90EE43750815}" destId="{57C47839-331B-4FEC-891E-79ECE5F9D3A8}" srcOrd="2" destOrd="0" presId="urn:microsoft.com/office/officeart/2005/8/layout/orgChart1"/>
    <dgm:cxn modelId="{867B3394-02E8-4A65-A05D-8EAB288D2B4D}" type="presParOf" srcId="{89764E73-D12D-4A6F-AC5E-1E259A2F98A5}" destId="{EDF32785-2F95-4530-947C-03626A501482}" srcOrd="2" destOrd="0" presId="urn:microsoft.com/office/officeart/2005/8/layout/orgChart1"/>
    <dgm:cxn modelId="{007362EB-332B-43D1-9BA9-FE8082A75B2E}" type="presParOf" srcId="{89764E73-D12D-4A6F-AC5E-1E259A2F98A5}" destId="{F0815B16-00EA-4070-9BBE-21F579EE7F4B}" srcOrd="3" destOrd="0" presId="urn:microsoft.com/office/officeart/2005/8/layout/orgChart1"/>
    <dgm:cxn modelId="{27285074-2817-45CA-B342-73A975EA4CDC}" type="presParOf" srcId="{F0815B16-00EA-4070-9BBE-21F579EE7F4B}" destId="{E071BBD3-6D6A-42C2-A04F-6A865751389F}" srcOrd="0" destOrd="0" presId="urn:microsoft.com/office/officeart/2005/8/layout/orgChart1"/>
    <dgm:cxn modelId="{85FC1DD6-4F05-4D87-A65A-8F067413B39E}" type="presParOf" srcId="{E071BBD3-6D6A-42C2-A04F-6A865751389F}" destId="{A372C84D-D079-4F88-BD39-D06BE09CFEC2}" srcOrd="0" destOrd="0" presId="urn:microsoft.com/office/officeart/2005/8/layout/orgChart1"/>
    <dgm:cxn modelId="{216B3AF4-6CF5-46CA-8139-740455A82A54}" type="presParOf" srcId="{E071BBD3-6D6A-42C2-A04F-6A865751389F}" destId="{ABB3DC81-2E8D-435A-8EE9-1BEC616827DA}" srcOrd="1" destOrd="0" presId="urn:microsoft.com/office/officeart/2005/8/layout/orgChart1"/>
    <dgm:cxn modelId="{75E0E456-4C80-4E60-84EA-3A8FA942BC23}" type="presParOf" srcId="{F0815B16-00EA-4070-9BBE-21F579EE7F4B}" destId="{F0022103-E820-4B7D-8FD8-3B040F83C2F1}" srcOrd="1" destOrd="0" presId="urn:microsoft.com/office/officeart/2005/8/layout/orgChart1"/>
    <dgm:cxn modelId="{2860D491-EC86-4A04-8401-A8C46D24D852}" type="presParOf" srcId="{F0815B16-00EA-4070-9BBE-21F579EE7F4B}" destId="{2C137340-A551-4F3A-A733-00E270C09C38}" srcOrd="2" destOrd="0" presId="urn:microsoft.com/office/officeart/2005/8/layout/orgChart1"/>
    <dgm:cxn modelId="{6431B80E-647C-48F9-9466-F91151D623EA}" type="presParOf" srcId="{89764E73-D12D-4A6F-AC5E-1E259A2F98A5}" destId="{1E6EF3CB-045D-475B-BF96-016680D456C5}" srcOrd="4" destOrd="0" presId="urn:microsoft.com/office/officeart/2005/8/layout/orgChart1"/>
    <dgm:cxn modelId="{BBD45796-CCD3-4B9F-91C7-32FBAF6B552C}" type="presParOf" srcId="{89764E73-D12D-4A6F-AC5E-1E259A2F98A5}" destId="{E4B457A7-A484-4846-8BC2-A6144CD3D8E1}" srcOrd="5" destOrd="0" presId="urn:microsoft.com/office/officeart/2005/8/layout/orgChart1"/>
    <dgm:cxn modelId="{1531E419-DEEE-4F66-992C-DFD922032023}" type="presParOf" srcId="{E4B457A7-A484-4846-8BC2-A6144CD3D8E1}" destId="{3C54D4A3-3524-437C-BC3E-C706A71E5D07}" srcOrd="0" destOrd="0" presId="urn:microsoft.com/office/officeart/2005/8/layout/orgChart1"/>
    <dgm:cxn modelId="{94109062-A1C3-447F-90DD-67D72603FF91}" type="presParOf" srcId="{3C54D4A3-3524-437C-BC3E-C706A71E5D07}" destId="{7C050703-867B-4951-B6B9-D9BF7C7B1B99}" srcOrd="0" destOrd="0" presId="urn:microsoft.com/office/officeart/2005/8/layout/orgChart1"/>
    <dgm:cxn modelId="{142DB5C0-A427-48DB-836B-ABF4B59D04A7}" type="presParOf" srcId="{3C54D4A3-3524-437C-BC3E-C706A71E5D07}" destId="{9FB5C853-CB48-475D-B50C-BB031746BF46}" srcOrd="1" destOrd="0" presId="urn:microsoft.com/office/officeart/2005/8/layout/orgChart1"/>
    <dgm:cxn modelId="{3DBF61F4-34E0-4C61-8A99-BDBA7FEC7C62}" type="presParOf" srcId="{E4B457A7-A484-4846-8BC2-A6144CD3D8E1}" destId="{21D8FA20-6E61-45DA-B336-AC10A81F9BD1}" srcOrd="1" destOrd="0" presId="urn:microsoft.com/office/officeart/2005/8/layout/orgChart1"/>
    <dgm:cxn modelId="{561CD1BA-00F9-4A67-BFDC-84D47F5B6CC5}" type="presParOf" srcId="{21D8FA20-6E61-45DA-B336-AC10A81F9BD1}" destId="{FA663A42-628C-4EDD-92AD-D98DBD36389F}" srcOrd="0" destOrd="0" presId="urn:microsoft.com/office/officeart/2005/8/layout/orgChart1"/>
    <dgm:cxn modelId="{53B349DB-28A6-476C-AA02-67D02BDE7A36}" type="presParOf" srcId="{21D8FA20-6E61-45DA-B336-AC10A81F9BD1}" destId="{06449764-9D9F-4EBA-B8B0-5B7608F2DD8F}" srcOrd="1" destOrd="0" presId="urn:microsoft.com/office/officeart/2005/8/layout/orgChart1"/>
    <dgm:cxn modelId="{BB45BF4B-36C8-4A69-92FE-E87E4B5B9B3A}" type="presParOf" srcId="{06449764-9D9F-4EBA-B8B0-5B7608F2DD8F}" destId="{1A951F9E-73E4-45A2-AB9B-8DB782BBE45A}" srcOrd="0" destOrd="0" presId="urn:microsoft.com/office/officeart/2005/8/layout/orgChart1"/>
    <dgm:cxn modelId="{B0ACDA24-AE66-493B-97A4-0E687BE38FDB}" type="presParOf" srcId="{1A951F9E-73E4-45A2-AB9B-8DB782BBE45A}" destId="{F65F6BD2-F419-41B7-B887-0D04CAC67D8F}" srcOrd="0" destOrd="0" presId="urn:microsoft.com/office/officeart/2005/8/layout/orgChart1"/>
    <dgm:cxn modelId="{FC900CB6-186A-4723-812F-884BCC5AF782}" type="presParOf" srcId="{1A951F9E-73E4-45A2-AB9B-8DB782BBE45A}" destId="{674AC38C-9162-451E-A3D5-6E71FF62B45C}" srcOrd="1" destOrd="0" presId="urn:microsoft.com/office/officeart/2005/8/layout/orgChart1"/>
    <dgm:cxn modelId="{FEE6A1BB-C27D-4800-936D-EFFB4E8D98F3}" type="presParOf" srcId="{06449764-9D9F-4EBA-B8B0-5B7608F2DD8F}" destId="{74036A63-A170-4CF2-9D4B-D4E5F93AF869}" srcOrd="1" destOrd="0" presId="urn:microsoft.com/office/officeart/2005/8/layout/orgChart1"/>
    <dgm:cxn modelId="{0E506F5E-67C0-4A8A-8FDC-5D71482E5916}" type="presParOf" srcId="{06449764-9D9F-4EBA-B8B0-5B7608F2DD8F}" destId="{A26DCD2E-08A2-43C3-9117-50D038375F46}" srcOrd="2" destOrd="0" presId="urn:microsoft.com/office/officeart/2005/8/layout/orgChart1"/>
    <dgm:cxn modelId="{7A512A3C-D86A-4D35-BCF2-FE8583654D98}" type="presParOf" srcId="{21D8FA20-6E61-45DA-B336-AC10A81F9BD1}" destId="{3372D048-CA52-4283-9EF2-909F0B0AB118}" srcOrd="2" destOrd="0" presId="urn:microsoft.com/office/officeart/2005/8/layout/orgChart1"/>
    <dgm:cxn modelId="{7EE9F8C8-5114-4758-A0B9-F4E27687732F}" type="presParOf" srcId="{21D8FA20-6E61-45DA-B336-AC10A81F9BD1}" destId="{4D011645-FC20-4251-B241-67BB4D450F52}" srcOrd="3" destOrd="0" presId="urn:microsoft.com/office/officeart/2005/8/layout/orgChart1"/>
    <dgm:cxn modelId="{F0725DCE-2B72-4645-AF43-677D74D094AC}" type="presParOf" srcId="{4D011645-FC20-4251-B241-67BB4D450F52}" destId="{45C435F9-F4E5-4471-9BC3-9ABA71844041}" srcOrd="0" destOrd="0" presId="urn:microsoft.com/office/officeart/2005/8/layout/orgChart1"/>
    <dgm:cxn modelId="{C6BF03D4-0445-40B4-A652-9DE0F7AB5F41}" type="presParOf" srcId="{45C435F9-F4E5-4471-9BC3-9ABA71844041}" destId="{C70A7488-728D-4826-BBE7-227EB343465E}" srcOrd="0" destOrd="0" presId="urn:microsoft.com/office/officeart/2005/8/layout/orgChart1"/>
    <dgm:cxn modelId="{9AA69A4D-20B3-42D2-9DDD-3B18F0194704}" type="presParOf" srcId="{45C435F9-F4E5-4471-9BC3-9ABA71844041}" destId="{09A4BCF1-F26F-414D-8A4C-BC19032DEB2C}" srcOrd="1" destOrd="0" presId="urn:microsoft.com/office/officeart/2005/8/layout/orgChart1"/>
    <dgm:cxn modelId="{7D6AA788-C0AA-40BE-85DA-46D3B1B4025C}" type="presParOf" srcId="{4D011645-FC20-4251-B241-67BB4D450F52}" destId="{25681194-20BE-4633-84A0-41C81BC11A4A}" srcOrd="1" destOrd="0" presId="urn:microsoft.com/office/officeart/2005/8/layout/orgChart1"/>
    <dgm:cxn modelId="{D6CCC38C-4CAD-4351-8156-0F52C793B60B}" type="presParOf" srcId="{4D011645-FC20-4251-B241-67BB4D450F52}" destId="{B2667DD8-7306-4722-B5B8-134BE2A431B6}" srcOrd="2" destOrd="0" presId="urn:microsoft.com/office/officeart/2005/8/layout/orgChart1"/>
    <dgm:cxn modelId="{0137FBAB-6BBE-4A54-A334-9883B7E05BBB}" type="presParOf" srcId="{E4B457A7-A484-4846-8BC2-A6144CD3D8E1}" destId="{52951C85-D9E1-40B4-BA39-C01684D0B150}" srcOrd="2" destOrd="0" presId="urn:microsoft.com/office/officeart/2005/8/layout/orgChart1"/>
    <dgm:cxn modelId="{64B9F921-C62C-43C6-A38C-7D42F3FE241E}" type="presParOf" srcId="{B1A0A960-7FB9-4213-872D-A8B087DB1356}" destId="{DADF5B9F-5116-4A87-8A9F-6B16411B668F}" srcOrd="2" destOrd="0" presId="urn:microsoft.com/office/officeart/2005/8/layout/orgChart1"/>
    <dgm:cxn modelId="{F00AD432-4D44-49A9-BE7B-D4E73A694120}" type="presParOf" srcId="{F30194D0-AB90-43BD-BB3B-625E775320D8}" destId="{AE19B1FF-CE40-4453-84FC-88EF653A29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50C162-1EC9-4DC8-9B29-BADFF76A530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B4F368-9451-490A-B233-0900BF8BCD98}">
      <dgm:prSet phldrT="[Text]"/>
      <dgm:spPr/>
      <dgm:t>
        <a:bodyPr/>
        <a:lstStyle/>
        <a:p>
          <a:r>
            <a:rPr lang="en-US" dirty="0"/>
            <a:t>ANALYZE</a:t>
          </a:r>
        </a:p>
      </dgm:t>
    </dgm:pt>
    <dgm:pt modelId="{F8AA6715-861B-4DFF-8945-E142E932DC50}" type="parTrans" cxnId="{33F0CB28-713E-4637-A753-4D911AFBBF0A}">
      <dgm:prSet/>
      <dgm:spPr/>
      <dgm:t>
        <a:bodyPr/>
        <a:lstStyle/>
        <a:p>
          <a:endParaRPr lang="en-US"/>
        </a:p>
      </dgm:t>
    </dgm:pt>
    <dgm:pt modelId="{09104B7C-1FDC-41E0-A232-991ED9637B80}" type="sibTrans" cxnId="{33F0CB28-713E-4637-A753-4D911AFBBF0A}">
      <dgm:prSet/>
      <dgm:spPr/>
      <dgm:t>
        <a:bodyPr/>
        <a:lstStyle/>
        <a:p>
          <a:endParaRPr lang="en-US"/>
        </a:p>
      </dgm:t>
    </dgm:pt>
    <dgm:pt modelId="{7CCD2088-68B5-418D-84BA-7181BFD16037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References</a:t>
          </a:r>
        </a:p>
      </dgm:t>
    </dgm:pt>
    <dgm:pt modelId="{A4295BCC-86D5-4F15-80BC-CA3A07069B45}" type="parTrans" cxnId="{425A4A69-E9F0-4B38-9049-E14E502037ED}">
      <dgm:prSet/>
      <dgm:spPr/>
      <dgm:t>
        <a:bodyPr/>
        <a:lstStyle/>
        <a:p>
          <a:endParaRPr lang="en-US"/>
        </a:p>
      </dgm:t>
    </dgm:pt>
    <dgm:pt modelId="{47B24A62-1DE1-45DD-A8C3-335C2D56FCEF}" type="sibTrans" cxnId="{425A4A69-E9F0-4B38-9049-E14E502037ED}">
      <dgm:prSet/>
      <dgm:spPr/>
      <dgm:t>
        <a:bodyPr/>
        <a:lstStyle/>
        <a:p>
          <a:endParaRPr lang="en-US"/>
        </a:p>
      </dgm:t>
    </dgm:pt>
    <dgm:pt modelId="{07AD6524-D6C2-4209-9ADB-CE0EA6984EDD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Working Files</a:t>
          </a:r>
        </a:p>
      </dgm:t>
    </dgm:pt>
    <dgm:pt modelId="{EAECD605-AD0A-4FA7-9928-2812455E8A5D}" type="parTrans" cxnId="{295553C2-BDED-4796-90A6-E2B30075D70F}">
      <dgm:prSet/>
      <dgm:spPr/>
      <dgm:t>
        <a:bodyPr/>
        <a:lstStyle/>
        <a:p>
          <a:endParaRPr lang="en-US"/>
        </a:p>
      </dgm:t>
    </dgm:pt>
    <dgm:pt modelId="{5EBAA1B6-CE8E-4744-A6BC-65B11F8CE1AF}" type="sibTrans" cxnId="{295553C2-BDED-4796-90A6-E2B30075D70F}">
      <dgm:prSet/>
      <dgm:spPr/>
      <dgm:t>
        <a:bodyPr/>
        <a:lstStyle/>
        <a:p>
          <a:endParaRPr lang="en-US"/>
        </a:p>
      </dgm:t>
    </dgm:pt>
    <dgm:pt modelId="{CB85FED3-DAEC-4EA6-B212-316713CB6EF9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Deliverables</a:t>
          </a:r>
        </a:p>
      </dgm:t>
    </dgm:pt>
    <dgm:pt modelId="{0ED01CA3-AC8B-4852-A882-ED26F5D147DB}" type="parTrans" cxnId="{5CC0ABC2-7ECC-4401-81DB-19945AE2ABE7}">
      <dgm:prSet/>
      <dgm:spPr/>
      <dgm:t>
        <a:bodyPr/>
        <a:lstStyle/>
        <a:p>
          <a:endParaRPr lang="en-US"/>
        </a:p>
      </dgm:t>
    </dgm:pt>
    <dgm:pt modelId="{60ADF592-53FC-42E6-9598-4C4ADCBE0097}" type="sibTrans" cxnId="{5CC0ABC2-7ECC-4401-81DB-19945AE2ABE7}">
      <dgm:prSet/>
      <dgm:spPr/>
      <dgm:t>
        <a:bodyPr/>
        <a:lstStyle/>
        <a:p>
          <a:endParaRPr lang="en-US"/>
        </a:p>
      </dgm:t>
    </dgm:pt>
    <dgm:pt modelId="{54E7C449-BCA3-4D4B-8ECD-72963D63EBED}">
      <dgm:prSet phldrT="[Text]"/>
      <dgm:spPr/>
      <dgm:t>
        <a:bodyPr/>
        <a:lstStyle/>
        <a:p>
          <a:r>
            <a:rPr lang="en-US" dirty="0"/>
            <a:t>SHARE</a:t>
          </a:r>
        </a:p>
      </dgm:t>
    </dgm:pt>
    <dgm:pt modelId="{AE779F30-12FC-4B99-B251-098A4019D252}" type="parTrans" cxnId="{139C0064-27AF-48E1-B6BF-954CB5924FC1}">
      <dgm:prSet/>
      <dgm:spPr/>
      <dgm:t>
        <a:bodyPr/>
        <a:lstStyle/>
        <a:p>
          <a:endParaRPr lang="en-US"/>
        </a:p>
      </dgm:t>
    </dgm:pt>
    <dgm:pt modelId="{150C2697-A394-4042-8424-D71E8D1E1566}" type="sibTrans" cxnId="{139C0064-27AF-48E1-B6BF-954CB5924FC1}">
      <dgm:prSet/>
      <dgm:spPr/>
      <dgm:t>
        <a:bodyPr/>
        <a:lstStyle/>
        <a:p>
          <a:endParaRPr lang="en-US"/>
        </a:p>
      </dgm:t>
    </dgm:pt>
    <dgm:pt modelId="{BCDDBB53-3704-41EF-85C4-1CEB2F0F31D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References</a:t>
          </a:r>
        </a:p>
      </dgm:t>
    </dgm:pt>
    <dgm:pt modelId="{8D76AFC0-48B2-48C7-9E55-33960F363639}" type="parTrans" cxnId="{0DCD03D2-E46C-4974-80D2-DA6E69F34287}">
      <dgm:prSet/>
      <dgm:spPr/>
      <dgm:t>
        <a:bodyPr/>
        <a:lstStyle/>
        <a:p>
          <a:endParaRPr lang="en-US"/>
        </a:p>
      </dgm:t>
    </dgm:pt>
    <dgm:pt modelId="{3419D9F5-1F44-4959-8E98-7132B60D9A06}" type="sibTrans" cxnId="{0DCD03D2-E46C-4974-80D2-DA6E69F34287}">
      <dgm:prSet/>
      <dgm:spPr/>
      <dgm:t>
        <a:bodyPr/>
        <a:lstStyle/>
        <a:p>
          <a:endParaRPr lang="en-US"/>
        </a:p>
      </dgm:t>
    </dgm:pt>
    <dgm:pt modelId="{178E5EEB-2413-4F71-963B-5994EE81B807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Working Files</a:t>
          </a:r>
        </a:p>
      </dgm:t>
    </dgm:pt>
    <dgm:pt modelId="{2FC2F205-99ED-4E17-89A7-67CE3F1DD399}" type="parTrans" cxnId="{4461D108-0AC5-44C7-A4FB-994216311491}">
      <dgm:prSet/>
      <dgm:spPr/>
      <dgm:t>
        <a:bodyPr/>
        <a:lstStyle/>
        <a:p>
          <a:endParaRPr lang="en-US"/>
        </a:p>
      </dgm:t>
    </dgm:pt>
    <dgm:pt modelId="{0C03B9B8-7064-4CBD-B9A1-67A070089C92}" type="sibTrans" cxnId="{4461D108-0AC5-44C7-A4FB-994216311491}">
      <dgm:prSet/>
      <dgm:spPr/>
      <dgm:t>
        <a:bodyPr/>
        <a:lstStyle/>
        <a:p>
          <a:endParaRPr lang="en-US"/>
        </a:p>
      </dgm:t>
    </dgm:pt>
    <dgm:pt modelId="{A03B66EA-E873-4D65-BAC0-5CA6776CB716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Deliverables</a:t>
          </a:r>
        </a:p>
      </dgm:t>
    </dgm:pt>
    <dgm:pt modelId="{810481D0-C01C-4B26-BCE8-2677C2249EAD}" type="parTrans" cxnId="{BEC9B339-38C7-4AFC-8B8F-C3D59EC3BBAD}">
      <dgm:prSet/>
      <dgm:spPr/>
      <dgm:t>
        <a:bodyPr/>
        <a:lstStyle/>
        <a:p>
          <a:endParaRPr lang="en-US"/>
        </a:p>
      </dgm:t>
    </dgm:pt>
    <dgm:pt modelId="{C15810EC-93D1-44D2-8D1B-BC03A29B2B79}" type="sibTrans" cxnId="{BEC9B339-38C7-4AFC-8B8F-C3D59EC3BBAD}">
      <dgm:prSet/>
      <dgm:spPr/>
      <dgm:t>
        <a:bodyPr/>
        <a:lstStyle/>
        <a:p>
          <a:endParaRPr lang="en-US"/>
        </a:p>
      </dgm:t>
    </dgm:pt>
    <dgm:pt modelId="{EF8B118D-02E8-425A-B78C-ECC9D22AD8BD}">
      <dgm:prSet phldrT="[Text]"/>
      <dgm:spPr/>
      <dgm:t>
        <a:bodyPr/>
        <a:lstStyle/>
        <a:p>
          <a:r>
            <a:rPr lang="en-US" dirty="0"/>
            <a:t>ACT</a:t>
          </a:r>
        </a:p>
      </dgm:t>
    </dgm:pt>
    <dgm:pt modelId="{B5880FA5-B912-4F57-BDD5-97B792A66A3A}" type="parTrans" cxnId="{3234025B-A1E6-476A-B67F-C5ED4880D672}">
      <dgm:prSet/>
      <dgm:spPr/>
      <dgm:t>
        <a:bodyPr/>
        <a:lstStyle/>
        <a:p>
          <a:endParaRPr lang="en-US"/>
        </a:p>
      </dgm:t>
    </dgm:pt>
    <dgm:pt modelId="{8600A826-1184-49D8-81C8-E29B968175BC}" type="sibTrans" cxnId="{3234025B-A1E6-476A-B67F-C5ED4880D672}">
      <dgm:prSet/>
      <dgm:spPr/>
      <dgm:t>
        <a:bodyPr/>
        <a:lstStyle/>
        <a:p>
          <a:endParaRPr lang="en-US"/>
        </a:p>
      </dgm:t>
    </dgm:pt>
    <dgm:pt modelId="{2B17A388-453C-404F-8B26-70640C3BDC2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References</a:t>
          </a:r>
        </a:p>
      </dgm:t>
    </dgm:pt>
    <dgm:pt modelId="{7119BC30-DB2C-40C4-925D-6F218B12CB62}" type="parTrans" cxnId="{320D94DB-1884-4CBE-8897-C142F78674AD}">
      <dgm:prSet/>
      <dgm:spPr/>
      <dgm:t>
        <a:bodyPr/>
        <a:lstStyle/>
        <a:p>
          <a:endParaRPr lang="en-US"/>
        </a:p>
      </dgm:t>
    </dgm:pt>
    <dgm:pt modelId="{461D4953-6E29-43DB-9E06-2D47CCCC24D3}" type="sibTrans" cxnId="{320D94DB-1884-4CBE-8897-C142F78674AD}">
      <dgm:prSet/>
      <dgm:spPr/>
      <dgm:t>
        <a:bodyPr/>
        <a:lstStyle/>
        <a:p>
          <a:endParaRPr lang="en-US"/>
        </a:p>
      </dgm:t>
    </dgm:pt>
    <dgm:pt modelId="{F3E17864-D197-445B-9D62-28B9C170C6E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Working Files</a:t>
          </a:r>
        </a:p>
      </dgm:t>
    </dgm:pt>
    <dgm:pt modelId="{E6ECAFEC-391B-481F-8A69-A2753C147B46}" type="parTrans" cxnId="{16A511C7-CF45-40AC-A94A-B6F15C2B3CA0}">
      <dgm:prSet/>
      <dgm:spPr/>
      <dgm:t>
        <a:bodyPr/>
        <a:lstStyle/>
        <a:p>
          <a:endParaRPr lang="en-US"/>
        </a:p>
      </dgm:t>
    </dgm:pt>
    <dgm:pt modelId="{27C1F725-7785-4357-BADC-C083BC58F166}" type="sibTrans" cxnId="{16A511C7-CF45-40AC-A94A-B6F15C2B3CA0}">
      <dgm:prSet/>
      <dgm:spPr/>
      <dgm:t>
        <a:bodyPr/>
        <a:lstStyle/>
        <a:p>
          <a:endParaRPr lang="en-US"/>
        </a:p>
      </dgm:t>
    </dgm:pt>
    <dgm:pt modelId="{8983FCBE-765D-4DAD-849E-30B6B51E409D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Deliverables</a:t>
          </a:r>
        </a:p>
      </dgm:t>
    </dgm:pt>
    <dgm:pt modelId="{1227D083-1749-47E7-A2FC-580056360C54}" type="parTrans" cxnId="{3AD9A2A9-9CA6-4A0F-88A2-B674F601106E}">
      <dgm:prSet/>
      <dgm:spPr/>
      <dgm:t>
        <a:bodyPr/>
        <a:lstStyle/>
        <a:p>
          <a:endParaRPr lang="en-US"/>
        </a:p>
      </dgm:t>
    </dgm:pt>
    <dgm:pt modelId="{7D26E997-4B04-45AA-8550-20F6841E8935}" type="sibTrans" cxnId="{3AD9A2A9-9CA6-4A0F-88A2-B674F601106E}">
      <dgm:prSet/>
      <dgm:spPr/>
      <dgm:t>
        <a:bodyPr/>
        <a:lstStyle/>
        <a:p>
          <a:endParaRPr lang="en-US"/>
        </a:p>
      </dgm:t>
    </dgm:pt>
    <dgm:pt modelId="{C24FA5DA-6DE9-471D-B24E-918E6E4DF997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Dashboard / Visualization</a:t>
          </a:r>
        </a:p>
      </dgm:t>
    </dgm:pt>
    <dgm:pt modelId="{91E00C1F-578F-409A-926E-87D42ECDE1C7}" type="parTrans" cxnId="{36E873FB-5B99-4E0D-B5E0-2275A6AD1B44}">
      <dgm:prSet/>
      <dgm:spPr/>
      <dgm:t>
        <a:bodyPr/>
        <a:lstStyle/>
        <a:p>
          <a:endParaRPr lang="en-US"/>
        </a:p>
      </dgm:t>
    </dgm:pt>
    <dgm:pt modelId="{5E625249-E142-45EA-9311-786FDE8CA96C}" type="sibTrans" cxnId="{36E873FB-5B99-4E0D-B5E0-2275A6AD1B44}">
      <dgm:prSet/>
      <dgm:spPr/>
      <dgm:t>
        <a:bodyPr/>
        <a:lstStyle/>
        <a:p>
          <a:endParaRPr lang="en-US"/>
        </a:p>
      </dgm:t>
    </dgm:pt>
    <dgm:pt modelId="{A782172B-340E-4675-AFFB-E704C9FD9121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Summary  of Analysis</a:t>
          </a:r>
        </a:p>
      </dgm:t>
    </dgm:pt>
    <dgm:pt modelId="{E7733B21-CA6F-459A-89A7-1DCC791FACDA}" type="parTrans" cxnId="{4A13FFDC-AAA3-4141-9D8E-539510151009}">
      <dgm:prSet/>
      <dgm:spPr/>
      <dgm:t>
        <a:bodyPr/>
        <a:lstStyle/>
        <a:p>
          <a:endParaRPr lang="en-US"/>
        </a:p>
      </dgm:t>
    </dgm:pt>
    <dgm:pt modelId="{E9A65E14-F3C3-48B0-9BC6-6B3A974709DB}" type="sibTrans" cxnId="{4A13FFDC-AAA3-4141-9D8E-539510151009}">
      <dgm:prSet/>
      <dgm:spPr/>
      <dgm:t>
        <a:bodyPr/>
        <a:lstStyle/>
        <a:p>
          <a:endParaRPr lang="en-US"/>
        </a:p>
      </dgm:t>
    </dgm:pt>
    <dgm:pt modelId="{9E4DB502-39BA-41EC-8348-15B69869FB7C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Presentation</a:t>
          </a:r>
          <a:endParaRPr lang="en-US" dirty="0"/>
        </a:p>
      </dgm:t>
    </dgm:pt>
    <dgm:pt modelId="{C4439BAC-A318-424A-A65C-F838B82581A2}" type="parTrans" cxnId="{76426FF8-6EF5-4EF2-82D3-B4E6FBCA5FC1}">
      <dgm:prSet/>
      <dgm:spPr/>
      <dgm:t>
        <a:bodyPr/>
        <a:lstStyle/>
        <a:p>
          <a:endParaRPr lang="en-US"/>
        </a:p>
      </dgm:t>
    </dgm:pt>
    <dgm:pt modelId="{98B55D04-912E-41B3-9386-0B95C6BD859F}" type="sibTrans" cxnId="{76426FF8-6EF5-4EF2-82D3-B4E6FBCA5FC1}">
      <dgm:prSet/>
      <dgm:spPr/>
      <dgm:t>
        <a:bodyPr/>
        <a:lstStyle/>
        <a:p>
          <a:endParaRPr lang="en-US"/>
        </a:p>
      </dgm:t>
    </dgm:pt>
    <dgm:pt modelId="{692A7151-CA6A-459C-B8C7-D7BF39E9AE91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Project (</a:t>
          </a:r>
          <a:r>
            <a:rPr lang="en-US" dirty="0" err="1"/>
            <a:t>contd</a:t>
          </a:r>
          <a:r>
            <a:rPr lang="en-US" dirty="0"/>
            <a:t>)</a:t>
          </a:r>
        </a:p>
      </dgm:t>
    </dgm:pt>
    <dgm:pt modelId="{C7896A6E-BBD9-45FB-8FEE-1664720E0A17}" type="sibTrans" cxnId="{AB4DE473-BB2E-466B-916E-233CAAA5E529}">
      <dgm:prSet/>
      <dgm:spPr/>
      <dgm:t>
        <a:bodyPr/>
        <a:lstStyle/>
        <a:p>
          <a:endParaRPr lang="en-US"/>
        </a:p>
      </dgm:t>
    </dgm:pt>
    <dgm:pt modelId="{87A52A23-2B58-45E9-B5D7-C3C8C1B09438}" type="parTrans" cxnId="{AB4DE473-BB2E-466B-916E-233CAAA5E529}">
      <dgm:prSet/>
      <dgm:spPr/>
      <dgm:t>
        <a:bodyPr/>
        <a:lstStyle/>
        <a:p>
          <a:endParaRPr lang="en-US"/>
        </a:p>
      </dgm:t>
    </dgm:pt>
    <dgm:pt modelId="{50415D58-F2B0-4EF6-9FDC-B78C7963B36D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Recommendations</a:t>
          </a:r>
        </a:p>
      </dgm:t>
    </dgm:pt>
    <dgm:pt modelId="{22418F6D-794B-4BA3-B4A8-5DD6A4D8BC91}" type="parTrans" cxnId="{840B6D35-2D54-4165-9A82-1CA133D069AB}">
      <dgm:prSet/>
      <dgm:spPr/>
      <dgm:t>
        <a:bodyPr/>
        <a:lstStyle/>
        <a:p>
          <a:endParaRPr lang="en-US"/>
        </a:p>
      </dgm:t>
    </dgm:pt>
    <dgm:pt modelId="{3DD89D71-057A-487B-9916-5227394F7764}" type="sibTrans" cxnId="{840B6D35-2D54-4165-9A82-1CA133D069AB}">
      <dgm:prSet/>
      <dgm:spPr/>
      <dgm:t>
        <a:bodyPr/>
        <a:lstStyle/>
        <a:p>
          <a:endParaRPr lang="en-US"/>
        </a:p>
      </dgm:t>
    </dgm:pt>
    <dgm:pt modelId="{AFB133A9-14A7-4695-92C2-0BC866807E9B}" type="pres">
      <dgm:prSet presAssocID="{7050C162-1EC9-4DC8-9B29-BADFF76A530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D91A1E2-EFB3-4FA0-9C2D-B188B2649630}" type="pres">
      <dgm:prSet presAssocID="{692A7151-CA6A-459C-B8C7-D7BF39E9AE91}" presName="hierRoot1" presStyleCnt="0">
        <dgm:presLayoutVars>
          <dgm:hierBranch val="init"/>
        </dgm:presLayoutVars>
      </dgm:prSet>
      <dgm:spPr/>
    </dgm:pt>
    <dgm:pt modelId="{B5400DC4-915F-40CF-96F9-D4F5B6E8B49D}" type="pres">
      <dgm:prSet presAssocID="{692A7151-CA6A-459C-B8C7-D7BF39E9AE91}" presName="rootComposite1" presStyleCnt="0"/>
      <dgm:spPr/>
    </dgm:pt>
    <dgm:pt modelId="{21B45A2E-E0C6-40C9-9B1E-83EDFE323218}" type="pres">
      <dgm:prSet presAssocID="{692A7151-CA6A-459C-B8C7-D7BF39E9AE91}" presName="rootText1" presStyleLbl="node0" presStyleIdx="0" presStyleCnt="1">
        <dgm:presLayoutVars>
          <dgm:chPref val="3"/>
        </dgm:presLayoutVars>
      </dgm:prSet>
      <dgm:spPr/>
    </dgm:pt>
    <dgm:pt modelId="{07EF5B2B-025D-444C-B6DB-BA3A5B21796F}" type="pres">
      <dgm:prSet presAssocID="{692A7151-CA6A-459C-B8C7-D7BF39E9AE91}" presName="rootConnector1" presStyleLbl="node1" presStyleIdx="0" presStyleCnt="0"/>
      <dgm:spPr/>
    </dgm:pt>
    <dgm:pt modelId="{51A83F38-4C94-49D5-93CA-0585AB402AED}" type="pres">
      <dgm:prSet presAssocID="{692A7151-CA6A-459C-B8C7-D7BF39E9AE91}" presName="hierChild2" presStyleCnt="0"/>
      <dgm:spPr/>
    </dgm:pt>
    <dgm:pt modelId="{3F3816CD-5961-4F54-9B32-B5212880B268}" type="pres">
      <dgm:prSet presAssocID="{F8AA6715-861B-4DFF-8945-E142E932DC50}" presName="Name37" presStyleLbl="parChTrans1D2" presStyleIdx="0" presStyleCnt="3"/>
      <dgm:spPr/>
    </dgm:pt>
    <dgm:pt modelId="{48FB89CF-CF6E-4CCD-A61F-DEA09F9C3F5E}" type="pres">
      <dgm:prSet presAssocID="{F0B4F368-9451-490A-B233-0900BF8BCD98}" presName="hierRoot2" presStyleCnt="0">
        <dgm:presLayoutVars>
          <dgm:hierBranch val="init"/>
        </dgm:presLayoutVars>
      </dgm:prSet>
      <dgm:spPr/>
    </dgm:pt>
    <dgm:pt modelId="{F11AEFBB-C857-4FF0-A2E6-2094C67FDECF}" type="pres">
      <dgm:prSet presAssocID="{F0B4F368-9451-490A-B233-0900BF8BCD98}" presName="rootComposite" presStyleCnt="0"/>
      <dgm:spPr/>
    </dgm:pt>
    <dgm:pt modelId="{D6A53279-621C-4442-9CB2-9331A4E49C50}" type="pres">
      <dgm:prSet presAssocID="{F0B4F368-9451-490A-B233-0900BF8BCD98}" presName="rootText" presStyleLbl="node2" presStyleIdx="0" presStyleCnt="3">
        <dgm:presLayoutVars>
          <dgm:chPref val="3"/>
        </dgm:presLayoutVars>
      </dgm:prSet>
      <dgm:spPr/>
    </dgm:pt>
    <dgm:pt modelId="{1073F17B-3087-4624-9EFD-2089AB55D60F}" type="pres">
      <dgm:prSet presAssocID="{F0B4F368-9451-490A-B233-0900BF8BCD98}" presName="rootConnector" presStyleLbl="node2" presStyleIdx="0" presStyleCnt="3"/>
      <dgm:spPr/>
    </dgm:pt>
    <dgm:pt modelId="{B3135C42-B6FE-4723-BF19-40920B2C3685}" type="pres">
      <dgm:prSet presAssocID="{F0B4F368-9451-490A-B233-0900BF8BCD98}" presName="hierChild4" presStyleCnt="0"/>
      <dgm:spPr/>
    </dgm:pt>
    <dgm:pt modelId="{A122ABC7-C36E-4E27-89A8-AB2750DBDF38}" type="pres">
      <dgm:prSet presAssocID="{A4295BCC-86D5-4F15-80BC-CA3A07069B45}" presName="Name37" presStyleLbl="parChTrans1D3" presStyleIdx="0" presStyleCnt="9"/>
      <dgm:spPr/>
    </dgm:pt>
    <dgm:pt modelId="{7BB371F1-BC79-49F5-A3EF-1BA443E239DC}" type="pres">
      <dgm:prSet presAssocID="{7CCD2088-68B5-418D-84BA-7181BFD16037}" presName="hierRoot2" presStyleCnt="0">
        <dgm:presLayoutVars>
          <dgm:hierBranch val="init"/>
        </dgm:presLayoutVars>
      </dgm:prSet>
      <dgm:spPr/>
    </dgm:pt>
    <dgm:pt modelId="{1E33BDED-9BF1-4C84-BE3B-69218BFEC51F}" type="pres">
      <dgm:prSet presAssocID="{7CCD2088-68B5-418D-84BA-7181BFD16037}" presName="rootComposite" presStyleCnt="0"/>
      <dgm:spPr/>
    </dgm:pt>
    <dgm:pt modelId="{74E66101-B903-41CD-8FB9-4F77A492A4F0}" type="pres">
      <dgm:prSet presAssocID="{7CCD2088-68B5-418D-84BA-7181BFD16037}" presName="rootText" presStyleLbl="node3" presStyleIdx="0" presStyleCnt="9">
        <dgm:presLayoutVars>
          <dgm:chPref val="3"/>
        </dgm:presLayoutVars>
      </dgm:prSet>
      <dgm:spPr/>
    </dgm:pt>
    <dgm:pt modelId="{860CC6E0-688C-43E7-BD0B-3EA424A463F8}" type="pres">
      <dgm:prSet presAssocID="{7CCD2088-68B5-418D-84BA-7181BFD16037}" presName="rootConnector" presStyleLbl="node3" presStyleIdx="0" presStyleCnt="9"/>
      <dgm:spPr/>
    </dgm:pt>
    <dgm:pt modelId="{4E04A8C2-5BF5-4998-9D10-D669D7793FC5}" type="pres">
      <dgm:prSet presAssocID="{7CCD2088-68B5-418D-84BA-7181BFD16037}" presName="hierChild4" presStyleCnt="0"/>
      <dgm:spPr/>
    </dgm:pt>
    <dgm:pt modelId="{75194C4F-2ACA-4C17-B934-A8B183BB93F0}" type="pres">
      <dgm:prSet presAssocID="{7CCD2088-68B5-418D-84BA-7181BFD16037}" presName="hierChild5" presStyleCnt="0"/>
      <dgm:spPr/>
    </dgm:pt>
    <dgm:pt modelId="{9A305A35-3A02-47A4-A951-042CF31FEA0C}" type="pres">
      <dgm:prSet presAssocID="{EAECD605-AD0A-4FA7-9928-2812455E8A5D}" presName="Name37" presStyleLbl="parChTrans1D3" presStyleIdx="1" presStyleCnt="9"/>
      <dgm:spPr/>
    </dgm:pt>
    <dgm:pt modelId="{396C4154-56CB-44BF-866B-16E5B274ECAE}" type="pres">
      <dgm:prSet presAssocID="{07AD6524-D6C2-4209-9ADB-CE0EA6984EDD}" presName="hierRoot2" presStyleCnt="0">
        <dgm:presLayoutVars>
          <dgm:hierBranch val="init"/>
        </dgm:presLayoutVars>
      </dgm:prSet>
      <dgm:spPr/>
    </dgm:pt>
    <dgm:pt modelId="{FAFDF775-6C80-47C5-AA86-4A38882E3D60}" type="pres">
      <dgm:prSet presAssocID="{07AD6524-D6C2-4209-9ADB-CE0EA6984EDD}" presName="rootComposite" presStyleCnt="0"/>
      <dgm:spPr/>
    </dgm:pt>
    <dgm:pt modelId="{3BAD8EB6-D087-417E-BAB9-DA26D29ACF63}" type="pres">
      <dgm:prSet presAssocID="{07AD6524-D6C2-4209-9ADB-CE0EA6984EDD}" presName="rootText" presStyleLbl="node3" presStyleIdx="1" presStyleCnt="9">
        <dgm:presLayoutVars>
          <dgm:chPref val="3"/>
        </dgm:presLayoutVars>
      </dgm:prSet>
      <dgm:spPr/>
    </dgm:pt>
    <dgm:pt modelId="{F16330EE-1671-433D-916B-85BA7BB43D18}" type="pres">
      <dgm:prSet presAssocID="{07AD6524-D6C2-4209-9ADB-CE0EA6984EDD}" presName="rootConnector" presStyleLbl="node3" presStyleIdx="1" presStyleCnt="9"/>
      <dgm:spPr/>
    </dgm:pt>
    <dgm:pt modelId="{76BBDF58-6134-4343-997B-77E0C719577F}" type="pres">
      <dgm:prSet presAssocID="{07AD6524-D6C2-4209-9ADB-CE0EA6984EDD}" presName="hierChild4" presStyleCnt="0"/>
      <dgm:spPr/>
    </dgm:pt>
    <dgm:pt modelId="{84E184C1-B16D-4BA3-AB26-E3A44E3239D0}" type="pres">
      <dgm:prSet presAssocID="{07AD6524-D6C2-4209-9ADB-CE0EA6984EDD}" presName="hierChild5" presStyleCnt="0"/>
      <dgm:spPr/>
    </dgm:pt>
    <dgm:pt modelId="{C34F2289-C3DB-48FE-8629-2DE3B2CC9F12}" type="pres">
      <dgm:prSet presAssocID="{0ED01CA3-AC8B-4852-A882-ED26F5D147DB}" presName="Name37" presStyleLbl="parChTrans1D3" presStyleIdx="2" presStyleCnt="9"/>
      <dgm:spPr/>
    </dgm:pt>
    <dgm:pt modelId="{4DE5731A-366C-4E06-97D6-DB2A3061D36E}" type="pres">
      <dgm:prSet presAssocID="{CB85FED3-DAEC-4EA6-B212-316713CB6EF9}" presName="hierRoot2" presStyleCnt="0">
        <dgm:presLayoutVars>
          <dgm:hierBranch val="init"/>
        </dgm:presLayoutVars>
      </dgm:prSet>
      <dgm:spPr/>
    </dgm:pt>
    <dgm:pt modelId="{3CF2C1E7-0C9B-45A3-9EEF-A400134C37DF}" type="pres">
      <dgm:prSet presAssocID="{CB85FED3-DAEC-4EA6-B212-316713CB6EF9}" presName="rootComposite" presStyleCnt="0"/>
      <dgm:spPr/>
    </dgm:pt>
    <dgm:pt modelId="{51F05A1C-FD9D-441A-B616-12D301A27BF3}" type="pres">
      <dgm:prSet presAssocID="{CB85FED3-DAEC-4EA6-B212-316713CB6EF9}" presName="rootText" presStyleLbl="node3" presStyleIdx="2" presStyleCnt="9">
        <dgm:presLayoutVars>
          <dgm:chPref val="3"/>
        </dgm:presLayoutVars>
      </dgm:prSet>
      <dgm:spPr/>
    </dgm:pt>
    <dgm:pt modelId="{35E98CAA-0CDD-4FC1-92FD-6D84D98CBEB9}" type="pres">
      <dgm:prSet presAssocID="{CB85FED3-DAEC-4EA6-B212-316713CB6EF9}" presName="rootConnector" presStyleLbl="node3" presStyleIdx="2" presStyleCnt="9"/>
      <dgm:spPr/>
    </dgm:pt>
    <dgm:pt modelId="{510DA487-527D-4FC2-9C9B-7C4408B0A49F}" type="pres">
      <dgm:prSet presAssocID="{CB85FED3-DAEC-4EA6-B212-316713CB6EF9}" presName="hierChild4" presStyleCnt="0"/>
      <dgm:spPr/>
    </dgm:pt>
    <dgm:pt modelId="{A7279FCC-BA8B-4CA4-ADB2-35886086DFFC}" type="pres">
      <dgm:prSet presAssocID="{E7733B21-CA6F-459A-89A7-1DCC791FACDA}" presName="Name37" presStyleLbl="parChTrans1D4" presStyleIdx="0" presStyleCnt="4"/>
      <dgm:spPr/>
    </dgm:pt>
    <dgm:pt modelId="{F3CB0606-3C57-416F-AA11-616663FEFDEF}" type="pres">
      <dgm:prSet presAssocID="{A782172B-340E-4675-AFFB-E704C9FD9121}" presName="hierRoot2" presStyleCnt="0">
        <dgm:presLayoutVars>
          <dgm:hierBranch val="init"/>
        </dgm:presLayoutVars>
      </dgm:prSet>
      <dgm:spPr/>
    </dgm:pt>
    <dgm:pt modelId="{5BC79C92-1DB4-4DA7-8BC5-BBBD47897471}" type="pres">
      <dgm:prSet presAssocID="{A782172B-340E-4675-AFFB-E704C9FD9121}" presName="rootComposite" presStyleCnt="0"/>
      <dgm:spPr/>
    </dgm:pt>
    <dgm:pt modelId="{C2B5318F-DE81-4104-BB46-03F3D35EF4EC}" type="pres">
      <dgm:prSet presAssocID="{A782172B-340E-4675-AFFB-E704C9FD9121}" presName="rootText" presStyleLbl="node4" presStyleIdx="0" presStyleCnt="4">
        <dgm:presLayoutVars>
          <dgm:chPref val="3"/>
        </dgm:presLayoutVars>
      </dgm:prSet>
      <dgm:spPr/>
    </dgm:pt>
    <dgm:pt modelId="{40447F60-1DA0-49D0-B1A0-3B9DE6906027}" type="pres">
      <dgm:prSet presAssocID="{A782172B-340E-4675-AFFB-E704C9FD9121}" presName="rootConnector" presStyleLbl="node4" presStyleIdx="0" presStyleCnt="4"/>
      <dgm:spPr/>
    </dgm:pt>
    <dgm:pt modelId="{AD7CE03A-9461-402D-97A7-C9A46EB4A746}" type="pres">
      <dgm:prSet presAssocID="{A782172B-340E-4675-AFFB-E704C9FD9121}" presName="hierChild4" presStyleCnt="0"/>
      <dgm:spPr/>
    </dgm:pt>
    <dgm:pt modelId="{8801C45D-5DBC-4273-9EE9-F5BCC1DAE2D8}" type="pres">
      <dgm:prSet presAssocID="{A782172B-340E-4675-AFFB-E704C9FD9121}" presName="hierChild5" presStyleCnt="0"/>
      <dgm:spPr/>
    </dgm:pt>
    <dgm:pt modelId="{EDB18CCD-C087-471C-BBE3-2495A9D62E04}" type="pres">
      <dgm:prSet presAssocID="{CB85FED3-DAEC-4EA6-B212-316713CB6EF9}" presName="hierChild5" presStyleCnt="0"/>
      <dgm:spPr/>
    </dgm:pt>
    <dgm:pt modelId="{A72F5CF2-395F-437B-9B51-CD9F47EDEC9D}" type="pres">
      <dgm:prSet presAssocID="{F0B4F368-9451-490A-B233-0900BF8BCD98}" presName="hierChild5" presStyleCnt="0"/>
      <dgm:spPr/>
    </dgm:pt>
    <dgm:pt modelId="{B068204D-34B6-4E12-AA76-0DFAC314DA28}" type="pres">
      <dgm:prSet presAssocID="{AE779F30-12FC-4B99-B251-098A4019D252}" presName="Name37" presStyleLbl="parChTrans1D2" presStyleIdx="1" presStyleCnt="3"/>
      <dgm:spPr/>
    </dgm:pt>
    <dgm:pt modelId="{8C4C76C2-EF95-4C14-A03C-BD46754A514B}" type="pres">
      <dgm:prSet presAssocID="{54E7C449-BCA3-4D4B-8ECD-72963D63EBED}" presName="hierRoot2" presStyleCnt="0">
        <dgm:presLayoutVars>
          <dgm:hierBranch val="init"/>
        </dgm:presLayoutVars>
      </dgm:prSet>
      <dgm:spPr/>
    </dgm:pt>
    <dgm:pt modelId="{85587EA4-B27D-4853-B96C-BBF78CBF07E9}" type="pres">
      <dgm:prSet presAssocID="{54E7C449-BCA3-4D4B-8ECD-72963D63EBED}" presName="rootComposite" presStyleCnt="0"/>
      <dgm:spPr/>
    </dgm:pt>
    <dgm:pt modelId="{5E9CB3EE-2509-4695-BD38-CFE13DB999C8}" type="pres">
      <dgm:prSet presAssocID="{54E7C449-BCA3-4D4B-8ECD-72963D63EBED}" presName="rootText" presStyleLbl="node2" presStyleIdx="1" presStyleCnt="3">
        <dgm:presLayoutVars>
          <dgm:chPref val="3"/>
        </dgm:presLayoutVars>
      </dgm:prSet>
      <dgm:spPr/>
    </dgm:pt>
    <dgm:pt modelId="{80CCCDE4-30C1-4A61-A1DF-0694BF626508}" type="pres">
      <dgm:prSet presAssocID="{54E7C449-BCA3-4D4B-8ECD-72963D63EBED}" presName="rootConnector" presStyleLbl="node2" presStyleIdx="1" presStyleCnt="3"/>
      <dgm:spPr/>
    </dgm:pt>
    <dgm:pt modelId="{E8D1450C-CA75-465E-9B83-2345B8E73A10}" type="pres">
      <dgm:prSet presAssocID="{54E7C449-BCA3-4D4B-8ECD-72963D63EBED}" presName="hierChild4" presStyleCnt="0"/>
      <dgm:spPr/>
    </dgm:pt>
    <dgm:pt modelId="{BF53880E-E5AB-4861-8ED2-6D9AA414173C}" type="pres">
      <dgm:prSet presAssocID="{8D76AFC0-48B2-48C7-9E55-33960F363639}" presName="Name37" presStyleLbl="parChTrans1D3" presStyleIdx="3" presStyleCnt="9"/>
      <dgm:spPr/>
    </dgm:pt>
    <dgm:pt modelId="{0DA39320-85C1-45D8-875C-9166F439F564}" type="pres">
      <dgm:prSet presAssocID="{BCDDBB53-3704-41EF-85C4-1CEB2F0F31DF}" presName="hierRoot2" presStyleCnt="0">
        <dgm:presLayoutVars>
          <dgm:hierBranch val="init"/>
        </dgm:presLayoutVars>
      </dgm:prSet>
      <dgm:spPr/>
    </dgm:pt>
    <dgm:pt modelId="{0E53F1C6-112D-4669-8EB8-86CA6E877B19}" type="pres">
      <dgm:prSet presAssocID="{BCDDBB53-3704-41EF-85C4-1CEB2F0F31DF}" presName="rootComposite" presStyleCnt="0"/>
      <dgm:spPr/>
    </dgm:pt>
    <dgm:pt modelId="{F9AAA1DF-D354-4B03-880F-BEA18D3B05A8}" type="pres">
      <dgm:prSet presAssocID="{BCDDBB53-3704-41EF-85C4-1CEB2F0F31DF}" presName="rootText" presStyleLbl="node3" presStyleIdx="3" presStyleCnt="9">
        <dgm:presLayoutVars>
          <dgm:chPref val="3"/>
        </dgm:presLayoutVars>
      </dgm:prSet>
      <dgm:spPr/>
    </dgm:pt>
    <dgm:pt modelId="{D093CE95-66E0-48DD-B304-B89B1B59634C}" type="pres">
      <dgm:prSet presAssocID="{BCDDBB53-3704-41EF-85C4-1CEB2F0F31DF}" presName="rootConnector" presStyleLbl="node3" presStyleIdx="3" presStyleCnt="9"/>
      <dgm:spPr/>
    </dgm:pt>
    <dgm:pt modelId="{1936408F-D943-4F9C-A9D7-01831D68B1BB}" type="pres">
      <dgm:prSet presAssocID="{BCDDBB53-3704-41EF-85C4-1CEB2F0F31DF}" presName="hierChild4" presStyleCnt="0"/>
      <dgm:spPr/>
    </dgm:pt>
    <dgm:pt modelId="{E2EF5C42-6886-4D96-815A-C0C92B6758D0}" type="pres">
      <dgm:prSet presAssocID="{BCDDBB53-3704-41EF-85C4-1CEB2F0F31DF}" presName="hierChild5" presStyleCnt="0"/>
      <dgm:spPr/>
    </dgm:pt>
    <dgm:pt modelId="{133D5292-BD6B-428D-B186-9295FE341828}" type="pres">
      <dgm:prSet presAssocID="{2FC2F205-99ED-4E17-89A7-67CE3F1DD399}" presName="Name37" presStyleLbl="parChTrans1D3" presStyleIdx="4" presStyleCnt="9"/>
      <dgm:spPr/>
    </dgm:pt>
    <dgm:pt modelId="{FF652CEB-8C24-4E50-B870-6BA6EA50341A}" type="pres">
      <dgm:prSet presAssocID="{178E5EEB-2413-4F71-963B-5994EE81B807}" presName="hierRoot2" presStyleCnt="0">
        <dgm:presLayoutVars>
          <dgm:hierBranch val="init"/>
        </dgm:presLayoutVars>
      </dgm:prSet>
      <dgm:spPr/>
    </dgm:pt>
    <dgm:pt modelId="{13B28430-7DA0-4533-9E4F-9828A1E32534}" type="pres">
      <dgm:prSet presAssocID="{178E5EEB-2413-4F71-963B-5994EE81B807}" presName="rootComposite" presStyleCnt="0"/>
      <dgm:spPr/>
    </dgm:pt>
    <dgm:pt modelId="{8B02989B-7CB4-466E-8DCD-9CA62E989924}" type="pres">
      <dgm:prSet presAssocID="{178E5EEB-2413-4F71-963B-5994EE81B807}" presName="rootText" presStyleLbl="node3" presStyleIdx="4" presStyleCnt="9">
        <dgm:presLayoutVars>
          <dgm:chPref val="3"/>
        </dgm:presLayoutVars>
      </dgm:prSet>
      <dgm:spPr/>
    </dgm:pt>
    <dgm:pt modelId="{85D8FB96-94B1-4606-81C5-1E4307499725}" type="pres">
      <dgm:prSet presAssocID="{178E5EEB-2413-4F71-963B-5994EE81B807}" presName="rootConnector" presStyleLbl="node3" presStyleIdx="4" presStyleCnt="9"/>
      <dgm:spPr/>
    </dgm:pt>
    <dgm:pt modelId="{A665DAF9-70D6-4710-9361-F6CE7B49DB0B}" type="pres">
      <dgm:prSet presAssocID="{178E5EEB-2413-4F71-963B-5994EE81B807}" presName="hierChild4" presStyleCnt="0"/>
      <dgm:spPr/>
    </dgm:pt>
    <dgm:pt modelId="{9B994769-7A32-43B5-B912-7AF879BA917B}" type="pres">
      <dgm:prSet presAssocID="{178E5EEB-2413-4F71-963B-5994EE81B807}" presName="hierChild5" presStyleCnt="0"/>
      <dgm:spPr/>
    </dgm:pt>
    <dgm:pt modelId="{5A13E29D-2E03-43EB-B4FD-325DC13B182C}" type="pres">
      <dgm:prSet presAssocID="{810481D0-C01C-4B26-BCE8-2677C2249EAD}" presName="Name37" presStyleLbl="parChTrans1D3" presStyleIdx="5" presStyleCnt="9"/>
      <dgm:spPr/>
    </dgm:pt>
    <dgm:pt modelId="{8E73246B-C34A-4A40-8ED5-57F86C0B4713}" type="pres">
      <dgm:prSet presAssocID="{A03B66EA-E873-4D65-BAC0-5CA6776CB716}" presName="hierRoot2" presStyleCnt="0">
        <dgm:presLayoutVars>
          <dgm:hierBranch val="init"/>
        </dgm:presLayoutVars>
      </dgm:prSet>
      <dgm:spPr/>
    </dgm:pt>
    <dgm:pt modelId="{531AE48E-C37C-4484-A7D7-1093E68D614A}" type="pres">
      <dgm:prSet presAssocID="{A03B66EA-E873-4D65-BAC0-5CA6776CB716}" presName="rootComposite" presStyleCnt="0"/>
      <dgm:spPr/>
    </dgm:pt>
    <dgm:pt modelId="{42D99574-3859-4745-8BB8-1AAA7E209EB2}" type="pres">
      <dgm:prSet presAssocID="{A03B66EA-E873-4D65-BAC0-5CA6776CB716}" presName="rootText" presStyleLbl="node3" presStyleIdx="5" presStyleCnt="9">
        <dgm:presLayoutVars>
          <dgm:chPref val="3"/>
        </dgm:presLayoutVars>
      </dgm:prSet>
      <dgm:spPr/>
    </dgm:pt>
    <dgm:pt modelId="{88CCC5A1-B303-4C4B-83C9-A198879378F2}" type="pres">
      <dgm:prSet presAssocID="{A03B66EA-E873-4D65-BAC0-5CA6776CB716}" presName="rootConnector" presStyleLbl="node3" presStyleIdx="5" presStyleCnt="9"/>
      <dgm:spPr/>
    </dgm:pt>
    <dgm:pt modelId="{9B6D5B1D-4526-4D8B-80BB-D2536B4173C7}" type="pres">
      <dgm:prSet presAssocID="{A03B66EA-E873-4D65-BAC0-5CA6776CB716}" presName="hierChild4" presStyleCnt="0"/>
      <dgm:spPr/>
    </dgm:pt>
    <dgm:pt modelId="{D43FF27D-6963-4040-9F8D-4F81529E409E}" type="pres">
      <dgm:prSet presAssocID="{91E00C1F-578F-409A-926E-87D42ECDE1C7}" presName="Name37" presStyleLbl="parChTrans1D4" presStyleIdx="1" presStyleCnt="4"/>
      <dgm:spPr/>
    </dgm:pt>
    <dgm:pt modelId="{5E3345E7-34C4-4CBE-A5F4-3693D2A1DF47}" type="pres">
      <dgm:prSet presAssocID="{C24FA5DA-6DE9-471D-B24E-918E6E4DF997}" presName="hierRoot2" presStyleCnt="0">
        <dgm:presLayoutVars>
          <dgm:hierBranch val="init"/>
        </dgm:presLayoutVars>
      </dgm:prSet>
      <dgm:spPr/>
    </dgm:pt>
    <dgm:pt modelId="{EEAFC0A8-9C2B-474A-9D13-13D36216A219}" type="pres">
      <dgm:prSet presAssocID="{C24FA5DA-6DE9-471D-B24E-918E6E4DF997}" presName="rootComposite" presStyleCnt="0"/>
      <dgm:spPr/>
    </dgm:pt>
    <dgm:pt modelId="{E354BFE5-16D8-49EB-AED3-F840E848FCDF}" type="pres">
      <dgm:prSet presAssocID="{C24FA5DA-6DE9-471D-B24E-918E6E4DF997}" presName="rootText" presStyleLbl="node4" presStyleIdx="1" presStyleCnt="4">
        <dgm:presLayoutVars>
          <dgm:chPref val="3"/>
        </dgm:presLayoutVars>
      </dgm:prSet>
      <dgm:spPr/>
    </dgm:pt>
    <dgm:pt modelId="{E015CD46-538F-47A5-9AC6-4DAB4E326303}" type="pres">
      <dgm:prSet presAssocID="{C24FA5DA-6DE9-471D-B24E-918E6E4DF997}" presName="rootConnector" presStyleLbl="node4" presStyleIdx="1" presStyleCnt="4"/>
      <dgm:spPr/>
    </dgm:pt>
    <dgm:pt modelId="{C84DE6B9-BFD2-44E1-853A-9488F8192598}" type="pres">
      <dgm:prSet presAssocID="{C24FA5DA-6DE9-471D-B24E-918E6E4DF997}" presName="hierChild4" presStyleCnt="0"/>
      <dgm:spPr/>
    </dgm:pt>
    <dgm:pt modelId="{617EE16A-CBC5-41B5-933F-8D459A9C6E8A}" type="pres">
      <dgm:prSet presAssocID="{C24FA5DA-6DE9-471D-B24E-918E6E4DF997}" presName="hierChild5" presStyleCnt="0"/>
      <dgm:spPr/>
    </dgm:pt>
    <dgm:pt modelId="{F93BFFCD-4C31-40E9-B8AE-56A6FD0C5761}" type="pres">
      <dgm:prSet presAssocID="{C4439BAC-A318-424A-A65C-F838B82581A2}" presName="Name37" presStyleLbl="parChTrans1D4" presStyleIdx="2" presStyleCnt="4"/>
      <dgm:spPr/>
    </dgm:pt>
    <dgm:pt modelId="{3A47DEBD-5373-4D0D-969F-9B6019806868}" type="pres">
      <dgm:prSet presAssocID="{9E4DB502-39BA-41EC-8348-15B69869FB7C}" presName="hierRoot2" presStyleCnt="0">
        <dgm:presLayoutVars>
          <dgm:hierBranch val="init"/>
        </dgm:presLayoutVars>
      </dgm:prSet>
      <dgm:spPr/>
    </dgm:pt>
    <dgm:pt modelId="{309FDDC0-439D-43D8-90AE-7064E8B57D28}" type="pres">
      <dgm:prSet presAssocID="{9E4DB502-39BA-41EC-8348-15B69869FB7C}" presName="rootComposite" presStyleCnt="0"/>
      <dgm:spPr/>
    </dgm:pt>
    <dgm:pt modelId="{27705568-389A-401F-9F6D-79BFB1410E50}" type="pres">
      <dgm:prSet presAssocID="{9E4DB502-39BA-41EC-8348-15B69869FB7C}" presName="rootText" presStyleLbl="node4" presStyleIdx="2" presStyleCnt="4">
        <dgm:presLayoutVars>
          <dgm:chPref val="3"/>
        </dgm:presLayoutVars>
      </dgm:prSet>
      <dgm:spPr/>
    </dgm:pt>
    <dgm:pt modelId="{55FF8794-21F4-40B6-BE7A-322EAED1BB5C}" type="pres">
      <dgm:prSet presAssocID="{9E4DB502-39BA-41EC-8348-15B69869FB7C}" presName="rootConnector" presStyleLbl="node4" presStyleIdx="2" presStyleCnt="4"/>
      <dgm:spPr/>
    </dgm:pt>
    <dgm:pt modelId="{AE0B8982-301F-40C9-B3FE-E94BFE3005FA}" type="pres">
      <dgm:prSet presAssocID="{9E4DB502-39BA-41EC-8348-15B69869FB7C}" presName="hierChild4" presStyleCnt="0"/>
      <dgm:spPr/>
    </dgm:pt>
    <dgm:pt modelId="{96BD6CC5-414B-4093-8728-C3AB9A6653BD}" type="pres">
      <dgm:prSet presAssocID="{9E4DB502-39BA-41EC-8348-15B69869FB7C}" presName="hierChild5" presStyleCnt="0"/>
      <dgm:spPr/>
    </dgm:pt>
    <dgm:pt modelId="{90153D7A-91EF-43EB-A6F2-511DC885C2B4}" type="pres">
      <dgm:prSet presAssocID="{A03B66EA-E873-4D65-BAC0-5CA6776CB716}" presName="hierChild5" presStyleCnt="0"/>
      <dgm:spPr/>
    </dgm:pt>
    <dgm:pt modelId="{8A26B244-6F95-46DC-94E2-761561EE8C7D}" type="pres">
      <dgm:prSet presAssocID="{54E7C449-BCA3-4D4B-8ECD-72963D63EBED}" presName="hierChild5" presStyleCnt="0"/>
      <dgm:spPr/>
    </dgm:pt>
    <dgm:pt modelId="{912296CF-B8AE-481C-9DA5-616080821B06}" type="pres">
      <dgm:prSet presAssocID="{B5880FA5-B912-4F57-BDD5-97B792A66A3A}" presName="Name37" presStyleLbl="parChTrans1D2" presStyleIdx="2" presStyleCnt="3"/>
      <dgm:spPr/>
    </dgm:pt>
    <dgm:pt modelId="{3AAB3666-8DB2-4AA6-810B-2DE79D125591}" type="pres">
      <dgm:prSet presAssocID="{EF8B118D-02E8-425A-B78C-ECC9D22AD8BD}" presName="hierRoot2" presStyleCnt="0">
        <dgm:presLayoutVars>
          <dgm:hierBranch val="init"/>
        </dgm:presLayoutVars>
      </dgm:prSet>
      <dgm:spPr/>
    </dgm:pt>
    <dgm:pt modelId="{18852747-1C6B-4DCA-85CA-236EBBB6D610}" type="pres">
      <dgm:prSet presAssocID="{EF8B118D-02E8-425A-B78C-ECC9D22AD8BD}" presName="rootComposite" presStyleCnt="0"/>
      <dgm:spPr/>
    </dgm:pt>
    <dgm:pt modelId="{7189D7EB-035C-417A-8665-CE7D002B06A1}" type="pres">
      <dgm:prSet presAssocID="{EF8B118D-02E8-425A-B78C-ECC9D22AD8BD}" presName="rootText" presStyleLbl="node2" presStyleIdx="2" presStyleCnt="3">
        <dgm:presLayoutVars>
          <dgm:chPref val="3"/>
        </dgm:presLayoutVars>
      </dgm:prSet>
      <dgm:spPr/>
    </dgm:pt>
    <dgm:pt modelId="{82872B1E-8B0B-475F-94BD-E0B605A193FE}" type="pres">
      <dgm:prSet presAssocID="{EF8B118D-02E8-425A-B78C-ECC9D22AD8BD}" presName="rootConnector" presStyleLbl="node2" presStyleIdx="2" presStyleCnt="3"/>
      <dgm:spPr/>
    </dgm:pt>
    <dgm:pt modelId="{045D026A-846B-4BFB-AE91-8599E97BD0D3}" type="pres">
      <dgm:prSet presAssocID="{EF8B118D-02E8-425A-B78C-ECC9D22AD8BD}" presName="hierChild4" presStyleCnt="0"/>
      <dgm:spPr/>
    </dgm:pt>
    <dgm:pt modelId="{3684362F-4990-45DC-A41C-30D5F4B72587}" type="pres">
      <dgm:prSet presAssocID="{7119BC30-DB2C-40C4-925D-6F218B12CB62}" presName="Name37" presStyleLbl="parChTrans1D3" presStyleIdx="6" presStyleCnt="9"/>
      <dgm:spPr/>
    </dgm:pt>
    <dgm:pt modelId="{579B4C4F-46B2-4E98-8C6F-9E07F7D3647D}" type="pres">
      <dgm:prSet presAssocID="{2B17A388-453C-404F-8B26-70640C3BDC25}" presName="hierRoot2" presStyleCnt="0">
        <dgm:presLayoutVars>
          <dgm:hierBranch val="init"/>
        </dgm:presLayoutVars>
      </dgm:prSet>
      <dgm:spPr/>
    </dgm:pt>
    <dgm:pt modelId="{6B098A2A-ABF6-4726-85AD-E12DE9E56C41}" type="pres">
      <dgm:prSet presAssocID="{2B17A388-453C-404F-8B26-70640C3BDC25}" presName="rootComposite" presStyleCnt="0"/>
      <dgm:spPr/>
    </dgm:pt>
    <dgm:pt modelId="{19075F1D-BA33-41B6-8484-C630FE402F1E}" type="pres">
      <dgm:prSet presAssocID="{2B17A388-453C-404F-8B26-70640C3BDC25}" presName="rootText" presStyleLbl="node3" presStyleIdx="6" presStyleCnt="9">
        <dgm:presLayoutVars>
          <dgm:chPref val="3"/>
        </dgm:presLayoutVars>
      </dgm:prSet>
      <dgm:spPr/>
    </dgm:pt>
    <dgm:pt modelId="{5034468E-C128-4F83-A2E5-B5F9A1715CCA}" type="pres">
      <dgm:prSet presAssocID="{2B17A388-453C-404F-8B26-70640C3BDC25}" presName="rootConnector" presStyleLbl="node3" presStyleIdx="6" presStyleCnt="9"/>
      <dgm:spPr/>
    </dgm:pt>
    <dgm:pt modelId="{E7F4B9FC-9838-458C-98E7-834B9AC95998}" type="pres">
      <dgm:prSet presAssocID="{2B17A388-453C-404F-8B26-70640C3BDC25}" presName="hierChild4" presStyleCnt="0"/>
      <dgm:spPr/>
    </dgm:pt>
    <dgm:pt modelId="{27AB4FA4-284C-41A0-B313-89E478262793}" type="pres">
      <dgm:prSet presAssocID="{2B17A388-453C-404F-8B26-70640C3BDC25}" presName="hierChild5" presStyleCnt="0"/>
      <dgm:spPr/>
    </dgm:pt>
    <dgm:pt modelId="{6D966CE4-6DC6-4D43-BABA-8A724767D231}" type="pres">
      <dgm:prSet presAssocID="{E6ECAFEC-391B-481F-8A69-A2753C147B46}" presName="Name37" presStyleLbl="parChTrans1D3" presStyleIdx="7" presStyleCnt="9"/>
      <dgm:spPr/>
    </dgm:pt>
    <dgm:pt modelId="{AB424743-2D70-4767-9532-D3EE75B0E310}" type="pres">
      <dgm:prSet presAssocID="{F3E17864-D197-445B-9D62-28B9C170C6E4}" presName="hierRoot2" presStyleCnt="0">
        <dgm:presLayoutVars>
          <dgm:hierBranch val="init"/>
        </dgm:presLayoutVars>
      </dgm:prSet>
      <dgm:spPr/>
    </dgm:pt>
    <dgm:pt modelId="{2A0CBD5B-D0F8-4678-8E57-5C80DE20A6A2}" type="pres">
      <dgm:prSet presAssocID="{F3E17864-D197-445B-9D62-28B9C170C6E4}" presName="rootComposite" presStyleCnt="0"/>
      <dgm:spPr/>
    </dgm:pt>
    <dgm:pt modelId="{860D368E-57FA-4906-A1C9-0070ADBB138E}" type="pres">
      <dgm:prSet presAssocID="{F3E17864-D197-445B-9D62-28B9C170C6E4}" presName="rootText" presStyleLbl="node3" presStyleIdx="7" presStyleCnt="9">
        <dgm:presLayoutVars>
          <dgm:chPref val="3"/>
        </dgm:presLayoutVars>
      </dgm:prSet>
      <dgm:spPr/>
    </dgm:pt>
    <dgm:pt modelId="{85B9D8B5-9A82-470C-AA6D-B6FCB0760E58}" type="pres">
      <dgm:prSet presAssocID="{F3E17864-D197-445B-9D62-28B9C170C6E4}" presName="rootConnector" presStyleLbl="node3" presStyleIdx="7" presStyleCnt="9"/>
      <dgm:spPr/>
    </dgm:pt>
    <dgm:pt modelId="{BDF73D9C-5EAB-4115-9CAA-5E04D2331744}" type="pres">
      <dgm:prSet presAssocID="{F3E17864-D197-445B-9D62-28B9C170C6E4}" presName="hierChild4" presStyleCnt="0"/>
      <dgm:spPr/>
    </dgm:pt>
    <dgm:pt modelId="{96D27A25-40CB-4D02-BFB7-A60095D47430}" type="pres">
      <dgm:prSet presAssocID="{F3E17864-D197-445B-9D62-28B9C170C6E4}" presName="hierChild5" presStyleCnt="0"/>
      <dgm:spPr/>
    </dgm:pt>
    <dgm:pt modelId="{E6D022E7-ABE5-4FCD-A577-FD0CB1DD37D2}" type="pres">
      <dgm:prSet presAssocID="{1227D083-1749-47E7-A2FC-580056360C54}" presName="Name37" presStyleLbl="parChTrans1D3" presStyleIdx="8" presStyleCnt="9"/>
      <dgm:spPr/>
    </dgm:pt>
    <dgm:pt modelId="{9C1EC0DB-CEA3-4817-8260-01D6CE34EEF0}" type="pres">
      <dgm:prSet presAssocID="{8983FCBE-765D-4DAD-849E-30B6B51E409D}" presName="hierRoot2" presStyleCnt="0">
        <dgm:presLayoutVars>
          <dgm:hierBranch val="init"/>
        </dgm:presLayoutVars>
      </dgm:prSet>
      <dgm:spPr/>
    </dgm:pt>
    <dgm:pt modelId="{8C059A10-13A1-4727-9AF2-A0AC7C1394EF}" type="pres">
      <dgm:prSet presAssocID="{8983FCBE-765D-4DAD-849E-30B6B51E409D}" presName="rootComposite" presStyleCnt="0"/>
      <dgm:spPr/>
    </dgm:pt>
    <dgm:pt modelId="{6C5A9C91-2564-47E6-8490-7EB332BDB825}" type="pres">
      <dgm:prSet presAssocID="{8983FCBE-765D-4DAD-849E-30B6B51E409D}" presName="rootText" presStyleLbl="node3" presStyleIdx="8" presStyleCnt="9">
        <dgm:presLayoutVars>
          <dgm:chPref val="3"/>
        </dgm:presLayoutVars>
      </dgm:prSet>
      <dgm:spPr/>
    </dgm:pt>
    <dgm:pt modelId="{D8CD84EB-D6FB-4B31-901C-89958F4821E1}" type="pres">
      <dgm:prSet presAssocID="{8983FCBE-765D-4DAD-849E-30B6B51E409D}" presName="rootConnector" presStyleLbl="node3" presStyleIdx="8" presStyleCnt="9"/>
      <dgm:spPr/>
    </dgm:pt>
    <dgm:pt modelId="{205294FB-AC32-4019-A067-F50BADF28C31}" type="pres">
      <dgm:prSet presAssocID="{8983FCBE-765D-4DAD-849E-30B6B51E409D}" presName="hierChild4" presStyleCnt="0"/>
      <dgm:spPr/>
    </dgm:pt>
    <dgm:pt modelId="{36554295-E60C-44D0-A24B-F37672404DFB}" type="pres">
      <dgm:prSet presAssocID="{22418F6D-794B-4BA3-B4A8-5DD6A4D8BC91}" presName="Name37" presStyleLbl="parChTrans1D4" presStyleIdx="3" presStyleCnt="4"/>
      <dgm:spPr/>
    </dgm:pt>
    <dgm:pt modelId="{BEAB9087-236F-4559-B3D9-4E8505DDA7CB}" type="pres">
      <dgm:prSet presAssocID="{50415D58-F2B0-4EF6-9FDC-B78C7963B36D}" presName="hierRoot2" presStyleCnt="0">
        <dgm:presLayoutVars>
          <dgm:hierBranch val="init"/>
        </dgm:presLayoutVars>
      </dgm:prSet>
      <dgm:spPr/>
    </dgm:pt>
    <dgm:pt modelId="{BEB4E8F0-D50E-49F3-BD77-0F9A07AD06C3}" type="pres">
      <dgm:prSet presAssocID="{50415D58-F2B0-4EF6-9FDC-B78C7963B36D}" presName="rootComposite" presStyleCnt="0"/>
      <dgm:spPr/>
    </dgm:pt>
    <dgm:pt modelId="{AB6ABE63-4DBE-4B7F-893E-39F0F7E19F93}" type="pres">
      <dgm:prSet presAssocID="{50415D58-F2B0-4EF6-9FDC-B78C7963B36D}" presName="rootText" presStyleLbl="node4" presStyleIdx="3" presStyleCnt="4">
        <dgm:presLayoutVars>
          <dgm:chPref val="3"/>
        </dgm:presLayoutVars>
      </dgm:prSet>
      <dgm:spPr/>
    </dgm:pt>
    <dgm:pt modelId="{A84EA70E-079E-4093-B858-E6AC46EE1240}" type="pres">
      <dgm:prSet presAssocID="{50415D58-F2B0-4EF6-9FDC-B78C7963B36D}" presName="rootConnector" presStyleLbl="node4" presStyleIdx="3" presStyleCnt="4"/>
      <dgm:spPr/>
    </dgm:pt>
    <dgm:pt modelId="{722F04B6-3E04-4C7A-A869-CB419CC52AA9}" type="pres">
      <dgm:prSet presAssocID="{50415D58-F2B0-4EF6-9FDC-B78C7963B36D}" presName="hierChild4" presStyleCnt="0"/>
      <dgm:spPr/>
    </dgm:pt>
    <dgm:pt modelId="{148EBD7E-A07E-4273-A9C9-C89A5BC986AE}" type="pres">
      <dgm:prSet presAssocID="{50415D58-F2B0-4EF6-9FDC-B78C7963B36D}" presName="hierChild5" presStyleCnt="0"/>
      <dgm:spPr/>
    </dgm:pt>
    <dgm:pt modelId="{47480FAB-F0EA-491C-B9E0-6B92AE3299D0}" type="pres">
      <dgm:prSet presAssocID="{8983FCBE-765D-4DAD-849E-30B6B51E409D}" presName="hierChild5" presStyleCnt="0"/>
      <dgm:spPr/>
    </dgm:pt>
    <dgm:pt modelId="{30E3BB6A-73FF-4BD8-A5A1-6C4F890A0F9C}" type="pres">
      <dgm:prSet presAssocID="{EF8B118D-02E8-425A-B78C-ECC9D22AD8BD}" presName="hierChild5" presStyleCnt="0"/>
      <dgm:spPr/>
    </dgm:pt>
    <dgm:pt modelId="{7DCEAFEF-25C8-4D5D-B588-85254FF2612B}" type="pres">
      <dgm:prSet presAssocID="{692A7151-CA6A-459C-B8C7-D7BF39E9AE91}" presName="hierChild3" presStyleCnt="0"/>
      <dgm:spPr/>
    </dgm:pt>
  </dgm:ptLst>
  <dgm:cxnLst>
    <dgm:cxn modelId="{86804F02-786A-45BE-BF18-165F25B122A2}" type="presOf" srcId="{F3E17864-D197-445B-9D62-28B9C170C6E4}" destId="{85B9D8B5-9A82-470C-AA6D-B6FCB0760E58}" srcOrd="1" destOrd="0" presId="urn:microsoft.com/office/officeart/2005/8/layout/orgChart1"/>
    <dgm:cxn modelId="{78A3D902-B0B3-4875-8313-0E0CB394BA53}" type="presOf" srcId="{50415D58-F2B0-4EF6-9FDC-B78C7963B36D}" destId="{A84EA70E-079E-4093-B858-E6AC46EE1240}" srcOrd="1" destOrd="0" presId="urn:microsoft.com/office/officeart/2005/8/layout/orgChart1"/>
    <dgm:cxn modelId="{76038D03-A5E0-41CF-BD65-A9BA584D94F9}" type="presOf" srcId="{F3E17864-D197-445B-9D62-28B9C170C6E4}" destId="{860D368E-57FA-4906-A1C9-0070ADBB138E}" srcOrd="0" destOrd="0" presId="urn:microsoft.com/office/officeart/2005/8/layout/orgChart1"/>
    <dgm:cxn modelId="{4461D108-0AC5-44C7-A4FB-994216311491}" srcId="{54E7C449-BCA3-4D4B-8ECD-72963D63EBED}" destId="{178E5EEB-2413-4F71-963B-5994EE81B807}" srcOrd="1" destOrd="0" parTransId="{2FC2F205-99ED-4E17-89A7-67CE3F1DD399}" sibTransId="{0C03B9B8-7064-4CBD-B9A1-67A070089C92}"/>
    <dgm:cxn modelId="{292B231B-C4E9-4C95-9B3C-6486D3122BCF}" type="presOf" srcId="{EAECD605-AD0A-4FA7-9928-2812455E8A5D}" destId="{9A305A35-3A02-47A4-A951-042CF31FEA0C}" srcOrd="0" destOrd="0" presId="urn:microsoft.com/office/officeart/2005/8/layout/orgChart1"/>
    <dgm:cxn modelId="{4234591D-6116-45EB-B4B2-2BB15493EA0A}" type="presOf" srcId="{A4295BCC-86D5-4F15-80BC-CA3A07069B45}" destId="{A122ABC7-C36E-4E27-89A8-AB2750DBDF38}" srcOrd="0" destOrd="0" presId="urn:microsoft.com/office/officeart/2005/8/layout/orgChart1"/>
    <dgm:cxn modelId="{37A13E1F-C61E-4F53-B217-1C0A0D002017}" type="presOf" srcId="{50415D58-F2B0-4EF6-9FDC-B78C7963B36D}" destId="{AB6ABE63-4DBE-4B7F-893E-39F0F7E19F93}" srcOrd="0" destOrd="0" presId="urn:microsoft.com/office/officeart/2005/8/layout/orgChart1"/>
    <dgm:cxn modelId="{06C50620-F35A-41B5-AFFE-4BA39A4CB231}" type="presOf" srcId="{7CCD2088-68B5-418D-84BA-7181BFD16037}" destId="{74E66101-B903-41CD-8FB9-4F77A492A4F0}" srcOrd="0" destOrd="0" presId="urn:microsoft.com/office/officeart/2005/8/layout/orgChart1"/>
    <dgm:cxn modelId="{33F0CB28-713E-4637-A753-4D911AFBBF0A}" srcId="{692A7151-CA6A-459C-B8C7-D7BF39E9AE91}" destId="{F0B4F368-9451-490A-B233-0900BF8BCD98}" srcOrd="0" destOrd="0" parTransId="{F8AA6715-861B-4DFF-8945-E142E932DC50}" sibTransId="{09104B7C-1FDC-41E0-A232-991ED9637B80}"/>
    <dgm:cxn modelId="{9ABBB62A-67B1-4CAD-90D1-BA12B89CEF1F}" type="presOf" srcId="{B5880FA5-B912-4F57-BDD5-97B792A66A3A}" destId="{912296CF-B8AE-481C-9DA5-616080821B06}" srcOrd="0" destOrd="0" presId="urn:microsoft.com/office/officeart/2005/8/layout/orgChart1"/>
    <dgm:cxn modelId="{4008C02B-DEB4-4FF1-9597-093700F72215}" type="presOf" srcId="{8983FCBE-765D-4DAD-849E-30B6B51E409D}" destId="{6C5A9C91-2564-47E6-8490-7EB332BDB825}" srcOrd="0" destOrd="0" presId="urn:microsoft.com/office/officeart/2005/8/layout/orgChart1"/>
    <dgm:cxn modelId="{50B5912C-488F-4FE5-94B8-355804E5C2BB}" type="presOf" srcId="{1227D083-1749-47E7-A2FC-580056360C54}" destId="{E6D022E7-ABE5-4FCD-A577-FD0CB1DD37D2}" srcOrd="0" destOrd="0" presId="urn:microsoft.com/office/officeart/2005/8/layout/orgChart1"/>
    <dgm:cxn modelId="{AF4D5B2F-FCB3-423E-8624-C3A2C217D79E}" type="presOf" srcId="{7119BC30-DB2C-40C4-925D-6F218B12CB62}" destId="{3684362F-4990-45DC-A41C-30D5F4B72587}" srcOrd="0" destOrd="0" presId="urn:microsoft.com/office/officeart/2005/8/layout/orgChart1"/>
    <dgm:cxn modelId="{1FF02F30-5D40-4486-AC6C-8459D40B28DD}" type="presOf" srcId="{54E7C449-BCA3-4D4B-8ECD-72963D63EBED}" destId="{80CCCDE4-30C1-4A61-A1DF-0694BF626508}" srcOrd="1" destOrd="0" presId="urn:microsoft.com/office/officeart/2005/8/layout/orgChart1"/>
    <dgm:cxn modelId="{D5BBA531-33B4-402C-AC01-EC1B231B561D}" type="presOf" srcId="{2B17A388-453C-404F-8B26-70640C3BDC25}" destId="{19075F1D-BA33-41B6-8484-C630FE402F1E}" srcOrd="0" destOrd="0" presId="urn:microsoft.com/office/officeart/2005/8/layout/orgChart1"/>
    <dgm:cxn modelId="{710A8133-5EFD-4B3A-A7BB-43F82CB74120}" type="presOf" srcId="{178E5EEB-2413-4F71-963B-5994EE81B807}" destId="{85D8FB96-94B1-4606-81C5-1E4307499725}" srcOrd="1" destOrd="0" presId="urn:microsoft.com/office/officeart/2005/8/layout/orgChart1"/>
    <dgm:cxn modelId="{840B6D35-2D54-4165-9A82-1CA133D069AB}" srcId="{8983FCBE-765D-4DAD-849E-30B6B51E409D}" destId="{50415D58-F2B0-4EF6-9FDC-B78C7963B36D}" srcOrd="0" destOrd="0" parTransId="{22418F6D-794B-4BA3-B4A8-5DD6A4D8BC91}" sibTransId="{3DD89D71-057A-487B-9916-5227394F7764}"/>
    <dgm:cxn modelId="{BEC9B339-38C7-4AFC-8B8F-C3D59EC3BBAD}" srcId="{54E7C449-BCA3-4D4B-8ECD-72963D63EBED}" destId="{A03B66EA-E873-4D65-BAC0-5CA6776CB716}" srcOrd="2" destOrd="0" parTransId="{810481D0-C01C-4B26-BCE8-2677C2249EAD}" sibTransId="{C15810EC-93D1-44D2-8D1B-BC03A29B2B79}"/>
    <dgm:cxn modelId="{16C2223C-BF51-4FF9-A546-AC814ED6DF1C}" type="presOf" srcId="{178E5EEB-2413-4F71-963B-5994EE81B807}" destId="{8B02989B-7CB4-466E-8DCD-9CA62E989924}" srcOrd="0" destOrd="0" presId="urn:microsoft.com/office/officeart/2005/8/layout/orgChart1"/>
    <dgm:cxn modelId="{9F02B740-C01C-4F5D-9CB5-8E0AECF7A0AF}" type="presOf" srcId="{07AD6524-D6C2-4209-9ADB-CE0EA6984EDD}" destId="{F16330EE-1671-433D-916B-85BA7BB43D18}" srcOrd="1" destOrd="0" presId="urn:microsoft.com/office/officeart/2005/8/layout/orgChart1"/>
    <dgm:cxn modelId="{3234025B-A1E6-476A-B67F-C5ED4880D672}" srcId="{692A7151-CA6A-459C-B8C7-D7BF39E9AE91}" destId="{EF8B118D-02E8-425A-B78C-ECC9D22AD8BD}" srcOrd="2" destOrd="0" parTransId="{B5880FA5-B912-4F57-BDD5-97B792A66A3A}" sibTransId="{8600A826-1184-49D8-81C8-E29B968175BC}"/>
    <dgm:cxn modelId="{139C0064-27AF-48E1-B6BF-954CB5924FC1}" srcId="{692A7151-CA6A-459C-B8C7-D7BF39E9AE91}" destId="{54E7C449-BCA3-4D4B-8ECD-72963D63EBED}" srcOrd="1" destOrd="0" parTransId="{AE779F30-12FC-4B99-B251-098A4019D252}" sibTransId="{150C2697-A394-4042-8424-D71E8D1E1566}"/>
    <dgm:cxn modelId="{26756665-5459-43D9-9FD3-2590230ECC42}" type="presOf" srcId="{22418F6D-794B-4BA3-B4A8-5DD6A4D8BC91}" destId="{36554295-E60C-44D0-A24B-F37672404DFB}" srcOrd="0" destOrd="0" presId="urn:microsoft.com/office/officeart/2005/8/layout/orgChart1"/>
    <dgm:cxn modelId="{DA3D8A68-6F7D-46D8-B9B8-3D07469666C8}" type="presOf" srcId="{2FC2F205-99ED-4E17-89A7-67CE3F1DD399}" destId="{133D5292-BD6B-428D-B186-9295FE341828}" srcOrd="0" destOrd="0" presId="urn:microsoft.com/office/officeart/2005/8/layout/orgChart1"/>
    <dgm:cxn modelId="{93DD0669-6EFF-4F11-8D49-A32B25BF89D5}" type="presOf" srcId="{A782172B-340E-4675-AFFB-E704C9FD9121}" destId="{40447F60-1DA0-49D0-B1A0-3B9DE6906027}" srcOrd="1" destOrd="0" presId="urn:microsoft.com/office/officeart/2005/8/layout/orgChart1"/>
    <dgm:cxn modelId="{425A4A69-E9F0-4B38-9049-E14E502037ED}" srcId="{F0B4F368-9451-490A-B233-0900BF8BCD98}" destId="{7CCD2088-68B5-418D-84BA-7181BFD16037}" srcOrd="0" destOrd="0" parTransId="{A4295BCC-86D5-4F15-80BC-CA3A07069B45}" sibTransId="{47B24A62-1DE1-45DD-A8C3-335C2D56FCEF}"/>
    <dgm:cxn modelId="{26C5EB4A-618F-4401-B079-94AB4A1AC5EB}" type="presOf" srcId="{F0B4F368-9451-490A-B233-0900BF8BCD98}" destId="{D6A53279-621C-4442-9CB2-9331A4E49C50}" srcOrd="0" destOrd="0" presId="urn:microsoft.com/office/officeart/2005/8/layout/orgChart1"/>
    <dgm:cxn modelId="{7892846D-8D7F-45B4-A830-545CF7AE7D0F}" type="presOf" srcId="{AE779F30-12FC-4B99-B251-098A4019D252}" destId="{B068204D-34B6-4E12-AA76-0DFAC314DA28}" srcOrd="0" destOrd="0" presId="urn:microsoft.com/office/officeart/2005/8/layout/orgChart1"/>
    <dgm:cxn modelId="{BF071F6F-4CCA-4EFD-A433-5BF6EA0A474A}" type="presOf" srcId="{E7733B21-CA6F-459A-89A7-1DCC791FACDA}" destId="{A7279FCC-BA8B-4CA4-ADB2-35886086DFFC}" srcOrd="0" destOrd="0" presId="urn:microsoft.com/office/officeart/2005/8/layout/orgChart1"/>
    <dgm:cxn modelId="{52AF0B71-75C3-4D71-8576-3265FB1113D2}" type="presOf" srcId="{07AD6524-D6C2-4209-9ADB-CE0EA6984EDD}" destId="{3BAD8EB6-D087-417E-BAB9-DA26D29ACF63}" srcOrd="0" destOrd="0" presId="urn:microsoft.com/office/officeart/2005/8/layout/orgChart1"/>
    <dgm:cxn modelId="{AB4DE473-BB2E-466B-916E-233CAAA5E529}" srcId="{7050C162-1EC9-4DC8-9B29-BADFF76A530E}" destId="{692A7151-CA6A-459C-B8C7-D7BF39E9AE91}" srcOrd="0" destOrd="0" parTransId="{87A52A23-2B58-45E9-B5D7-C3C8C1B09438}" sibTransId="{C7896A6E-BBD9-45FB-8FEE-1664720E0A17}"/>
    <dgm:cxn modelId="{F2524B54-89C1-4A76-B3C9-63490783775A}" type="presOf" srcId="{692A7151-CA6A-459C-B8C7-D7BF39E9AE91}" destId="{21B45A2E-E0C6-40C9-9B1E-83EDFE323218}" srcOrd="0" destOrd="0" presId="urn:microsoft.com/office/officeart/2005/8/layout/orgChart1"/>
    <dgm:cxn modelId="{303C0557-4DDF-4394-9F3C-31892CF75CEE}" type="presOf" srcId="{A782172B-340E-4675-AFFB-E704C9FD9121}" destId="{C2B5318F-DE81-4104-BB46-03F3D35EF4EC}" srcOrd="0" destOrd="0" presId="urn:microsoft.com/office/officeart/2005/8/layout/orgChart1"/>
    <dgm:cxn modelId="{4C80345A-9D83-4450-A2BA-7A161ED44FE1}" type="presOf" srcId="{9E4DB502-39BA-41EC-8348-15B69869FB7C}" destId="{27705568-389A-401F-9F6D-79BFB1410E50}" srcOrd="0" destOrd="0" presId="urn:microsoft.com/office/officeart/2005/8/layout/orgChart1"/>
    <dgm:cxn modelId="{0B4E9385-DBD2-4A89-8564-DFCB0606D769}" type="presOf" srcId="{BCDDBB53-3704-41EF-85C4-1CEB2F0F31DF}" destId="{D093CE95-66E0-48DD-B304-B89B1B59634C}" srcOrd="1" destOrd="0" presId="urn:microsoft.com/office/officeart/2005/8/layout/orgChart1"/>
    <dgm:cxn modelId="{7DB6FC8F-67C5-45F5-8070-5AEC1FDA37EE}" type="presOf" srcId="{8D76AFC0-48B2-48C7-9E55-33960F363639}" destId="{BF53880E-E5AB-4861-8ED2-6D9AA414173C}" srcOrd="0" destOrd="0" presId="urn:microsoft.com/office/officeart/2005/8/layout/orgChart1"/>
    <dgm:cxn modelId="{C918CA9B-E362-4D88-9B30-8A196A53FC7A}" type="presOf" srcId="{54E7C449-BCA3-4D4B-8ECD-72963D63EBED}" destId="{5E9CB3EE-2509-4695-BD38-CFE13DB999C8}" srcOrd="0" destOrd="0" presId="urn:microsoft.com/office/officeart/2005/8/layout/orgChart1"/>
    <dgm:cxn modelId="{138FC99D-AC5E-4E89-B869-D6FC8624E05F}" type="presOf" srcId="{2B17A388-453C-404F-8B26-70640C3BDC25}" destId="{5034468E-C128-4F83-A2E5-B5F9A1715CCA}" srcOrd="1" destOrd="0" presId="urn:microsoft.com/office/officeart/2005/8/layout/orgChart1"/>
    <dgm:cxn modelId="{188EC1A2-8318-4A2B-8DF9-D39672EB4FA9}" type="presOf" srcId="{7CCD2088-68B5-418D-84BA-7181BFD16037}" destId="{860CC6E0-688C-43E7-BD0B-3EA424A463F8}" srcOrd="1" destOrd="0" presId="urn:microsoft.com/office/officeart/2005/8/layout/orgChart1"/>
    <dgm:cxn modelId="{7AC07CA7-F650-412D-8E8C-A551AC21091D}" type="presOf" srcId="{7050C162-1EC9-4DC8-9B29-BADFF76A530E}" destId="{AFB133A9-14A7-4695-92C2-0BC866807E9B}" srcOrd="0" destOrd="0" presId="urn:microsoft.com/office/officeart/2005/8/layout/orgChart1"/>
    <dgm:cxn modelId="{3AD9A2A9-9CA6-4A0F-88A2-B674F601106E}" srcId="{EF8B118D-02E8-425A-B78C-ECC9D22AD8BD}" destId="{8983FCBE-765D-4DAD-849E-30B6B51E409D}" srcOrd="2" destOrd="0" parTransId="{1227D083-1749-47E7-A2FC-580056360C54}" sibTransId="{7D26E997-4B04-45AA-8550-20F6841E8935}"/>
    <dgm:cxn modelId="{F6F55BAC-C59D-4402-977A-9B9329F59527}" type="presOf" srcId="{CB85FED3-DAEC-4EA6-B212-316713CB6EF9}" destId="{35E98CAA-0CDD-4FC1-92FD-6D84D98CBEB9}" srcOrd="1" destOrd="0" presId="urn:microsoft.com/office/officeart/2005/8/layout/orgChart1"/>
    <dgm:cxn modelId="{69A6D2B4-1337-46CB-B1DD-FD5B3B80FBAE}" type="presOf" srcId="{9E4DB502-39BA-41EC-8348-15B69869FB7C}" destId="{55FF8794-21F4-40B6-BE7A-322EAED1BB5C}" srcOrd="1" destOrd="0" presId="urn:microsoft.com/office/officeart/2005/8/layout/orgChart1"/>
    <dgm:cxn modelId="{135869C0-5533-4259-84E7-54A277920F7A}" type="presOf" srcId="{C24FA5DA-6DE9-471D-B24E-918E6E4DF997}" destId="{E015CD46-538F-47A5-9AC6-4DAB4E326303}" srcOrd="1" destOrd="0" presId="urn:microsoft.com/office/officeart/2005/8/layout/orgChart1"/>
    <dgm:cxn modelId="{295553C2-BDED-4796-90A6-E2B30075D70F}" srcId="{F0B4F368-9451-490A-B233-0900BF8BCD98}" destId="{07AD6524-D6C2-4209-9ADB-CE0EA6984EDD}" srcOrd="1" destOrd="0" parTransId="{EAECD605-AD0A-4FA7-9928-2812455E8A5D}" sibTransId="{5EBAA1B6-CE8E-4744-A6BC-65B11F8CE1AF}"/>
    <dgm:cxn modelId="{5CC0ABC2-7ECC-4401-81DB-19945AE2ABE7}" srcId="{F0B4F368-9451-490A-B233-0900BF8BCD98}" destId="{CB85FED3-DAEC-4EA6-B212-316713CB6EF9}" srcOrd="2" destOrd="0" parTransId="{0ED01CA3-AC8B-4852-A882-ED26F5D147DB}" sibTransId="{60ADF592-53FC-42E6-9598-4C4ADCBE0097}"/>
    <dgm:cxn modelId="{9E5C01C3-B9D8-410F-A96D-7CD0C3BCBBB2}" type="presOf" srcId="{810481D0-C01C-4B26-BCE8-2677C2249EAD}" destId="{5A13E29D-2E03-43EB-B4FD-325DC13B182C}" srcOrd="0" destOrd="0" presId="urn:microsoft.com/office/officeart/2005/8/layout/orgChart1"/>
    <dgm:cxn modelId="{16A511C7-CF45-40AC-A94A-B6F15C2B3CA0}" srcId="{EF8B118D-02E8-425A-B78C-ECC9D22AD8BD}" destId="{F3E17864-D197-445B-9D62-28B9C170C6E4}" srcOrd="1" destOrd="0" parTransId="{E6ECAFEC-391B-481F-8A69-A2753C147B46}" sibTransId="{27C1F725-7785-4357-BADC-C083BC58F166}"/>
    <dgm:cxn modelId="{B2F78ACA-D64E-4449-929A-289CF7A6D5C4}" type="presOf" srcId="{CB85FED3-DAEC-4EA6-B212-316713CB6EF9}" destId="{51F05A1C-FD9D-441A-B616-12D301A27BF3}" srcOrd="0" destOrd="0" presId="urn:microsoft.com/office/officeart/2005/8/layout/orgChart1"/>
    <dgm:cxn modelId="{32C538CB-F081-4CED-AE07-F2FD6EA8F7DC}" type="presOf" srcId="{EF8B118D-02E8-425A-B78C-ECC9D22AD8BD}" destId="{7189D7EB-035C-417A-8665-CE7D002B06A1}" srcOrd="0" destOrd="0" presId="urn:microsoft.com/office/officeart/2005/8/layout/orgChart1"/>
    <dgm:cxn modelId="{B0BA73CE-EA9F-4990-844E-649B17F9E1D6}" type="presOf" srcId="{BCDDBB53-3704-41EF-85C4-1CEB2F0F31DF}" destId="{F9AAA1DF-D354-4B03-880F-BEA18D3B05A8}" srcOrd="0" destOrd="0" presId="urn:microsoft.com/office/officeart/2005/8/layout/orgChart1"/>
    <dgm:cxn modelId="{D3E4D9CE-6F78-48EE-BD4D-183286980FBE}" type="presOf" srcId="{F8AA6715-861B-4DFF-8945-E142E932DC50}" destId="{3F3816CD-5961-4F54-9B32-B5212880B268}" srcOrd="0" destOrd="0" presId="urn:microsoft.com/office/officeart/2005/8/layout/orgChart1"/>
    <dgm:cxn modelId="{2010E4CE-2238-417E-A572-117E1F53548E}" type="presOf" srcId="{EF8B118D-02E8-425A-B78C-ECC9D22AD8BD}" destId="{82872B1E-8B0B-475F-94BD-E0B605A193FE}" srcOrd="1" destOrd="0" presId="urn:microsoft.com/office/officeart/2005/8/layout/orgChart1"/>
    <dgm:cxn modelId="{0DCD03D2-E46C-4974-80D2-DA6E69F34287}" srcId="{54E7C449-BCA3-4D4B-8ECD-72963D63EBED}" destId="{BCDDBB53-3704-41EF-85C4-1CEB2F0F31DF}" srcOrd="0" destOrd="0" parTransId="{8D76AFC0-48B2-48C7-9E55-33960F363639}" sibTransId="{3419D9F5-1F44-4959-8E98-7132B60D9A06}"/>
    <dgm:cxn modelId="{74FC08D2-DB4C-4E93-B22C-5921420D4654}" type="presOf" srcId="{A03B66EA-E873-4D65-BAC0-5CA6776CB716}" destId="{42D99574-3859-4745-8BB8-1AAA7E209EB2}" srcOrd="0" destOrd="0" presId="urn:microsoft.com/office/officeart/2005/8/layout/orgChart1"/>
    <dgm:cxn modelId="{3FB536D9-0E55-4431-A7F7-132D86BECC0F}" type="presOf" srcId="{0ED01CA3-AC8B-4852-A882-ED26F5D147DB}" destId="{C34F2289-C3DB-48FE-8629-2DE3B2CC9F12}" srcOrd="0" destOrd="0" presId="urn:microsoft.com/office/officeart/2005/8/layout/orgChart1"/>
    <dgm:cxn modelId="{320D94DB-1884-4CBE-8897-C142F78674AD}" srcId="{EF8B118D-02E8-425A-B78C-ECC9D22AD8BD}" destId="{2B17A388-453C-404F-8B26-70640C3BDC25}" srcOrd="0" destOrd="0" parTransId="{7119BC30-DB2C-40C4-925D-6F218B12CB62}" sibTransId="{461D4953-6E29-43DB-9E06-2D47CCCC24D3}"/>
    <dgm:cxn modelId="{4A13FFDC-AAA3-4141-9D8E-539510151009}" srcId="{CB85FED3-DAEC-4EA6-B212-316713CB6EF9}" destId="{A782172B-340E-4675-AFFB-E704C9FD9121}" srcOrd="0" destOrd="0" parTransId="{E7733B21-CA6F-459A-89A7-1DCC791FACDA}" sibTransId="{E9A65E14-F3C3-48B0-9BC6-6B3A974709DB}"/>
    <dgm:cxn modelId="{D9CBB7DD-E663-44E7-BCFE-0116B99D293B}" type="presOf" srcId="{F0B4F368-9451-490A-B233-0900BF8BCD98}" destId="{1073F17B-3087-4624-9EFD-2089AB55D60F}" srcOrd="1" destOrd="0" presId="urn:microsoft.com/office/officeart/2005/8/layout/orgChart1"/>
    <dgm:cxn modelId="{5D8BA6DF-F8BA-4B30-89B6-D37CA57CD974}" type="presOf" srcId="{C24FA5DA-6DE9-471D-B24E-918E6E4DF997}" destId="{E354BFE5-16D8-49EB-AED3-F840E848FCDF}" srcOrd="0" destOrd="0" presId="urn:microsoft.com/office/officeart/2005/8/layout/orgChart1"/>
    <dgm:cxn modelId="{D1EF6FE2-7FB7-4FEF-BC80-1718AFF2C401}" type="presOf" srcId="{91E00C1F-578F-409A-926E-87D42ECDE1C7}" destId="{D43FF27D-6963-4040-9F8D-4F81529E409E}" srcOrd="0" destOrd="0" presId="urn:microsoft.com/office/officeart/2005/8/layout/orgChart1"/>
    <dgm:cxn modelId="{8E9E69ED-40CF-426D-90FA-23B60D75731E}" type="presOf" srcId="{A03B66EA-E873-4D65-BAC0-5CA6776CB716}" destId="{88CCC5A1-B303-4C4B-83C9-A198879378F2}" srcOrd="1" destOrd="0" presId="urn:microsoft.com/office/officeart/2005/8/layout/orgChart1"/>
    <dgm:cxn modelId="{85192DF2-241A-4AE3-A4BF-DEB52AB40DBB}" type="presOf" srcId="{8983FCBE-765D-4DAD-849E-30B6B51E409D}" destId="{D8CD84EB-D6FB-4B31-901C-89958F4821E1}" srcOrd="1" destOrd="0" presId="urn:microsoft.com/office/officeart/2005/8/layout/orgChart1"/>
    <dgm:cxn modelId="{121737F4-37EF-46F6-8F6C-FDBA30FD6B4F}" type="presOf" srcId="{C4439BAC-A318-424A-A65C-F838B82581A2}" destId="{F93BFFCD-4C31-40E9-B8AE-56A6FD0C5761}" srcOrd="0" destOrd="0" presId="urn:microsoft.com/office/officeart/2005/8/layout/orgChart1"/>
    <dgm:cxn modelId="{A7A270F7-914C-44A4-AC07-26F2369A2E46}" type="presOf" srcId="{692A7151-CA6A-459C-B8C7-D7BF39E9AE91}" destId="{07EF5B2B-025D-444C-B6DB-BA3A5B21796F}" srcOrd="1" destOrd="0" presId="urn:microsoft.com/office/officeart/2005/8/layout/orgChart1"/>
    <dgm:cxn modelId="{050C9BF7-3278-46B7-A3E2-06E042AF18BA}" type="presOf" srcId="{E6ECAFEC-391B-481F-8A69-A2753C147B46}" destId="{6D966CE4-6DC6-4D43-BABA-8A724767D231}" srcOrd="0" destOrd="0" presId="urn:microsoft.com/office/officeart/2005/8/layout/orgChart1"/>
    <dgm:cxn modelId="{76426FF8-6EF5-4EF2-82D3-B4E6FBCA5FC1}" srcId="{A03B66EA-E873-4D65-BAC0-5CA6776CB716}" destId="{9E4DB502-39BA-41EC-8348-15B69869FB7C}" srcOrd="1" destOrd="0" parTransId="{C4439BAC-A318-424A-A65C-F838B82581A2}" sibTransId="{98B55D04-912E-41B3-9386-0B95C6BD859F}"/>
    <dgm:cxn modelId="{36E873FB-5B99-4E0D-B5E0-2275A6AD1B44}" srcId="{A03B66EA-E873-4D65-BAC0-5CA6776CB716}" destId="{C24FA5DA-6DE9-471D-B24E-918E6E4DF997}" srcOrd="0" destOrd="0" parTransId="{91E00C1F-578F-409A-926E-87D42ECDE1C7}" sibTransId="{5E625249-E142-45EA-9311-786FDE8CA96C}"/>
    <dgm:cxn modelId="{099828BA-DED8-4622-8D6F-77D0EA34A133}" type="presParOf" srcId="{AFB133A9-14A7-4695-92C2-0BC866807E9B}" destId="{6D91A1E2-EFB3-4FA0-9C2D-B188B2649630}" srcOrd="0" destOrd="0" presId="urn:microsoft.com/office/officeart/2005/8/layout/orgChart1"/>
    <dgm:cxn modelId="{7F0CE2F4-4FFA-45DA-ABEA-A4DC15E2DA69}" type="presParOf" srcId="{6D91A1E2-EFB3-4FA0-9C2D-B188B2649630}" destId="{B5400DC4-915F-40CF-96F9-D4F5B6E8B49D}" srcOrd="0" destOrd="0" presId="urn:microsoft.com/office/officeart/2005/8/layout/orgChart1"/>
    <dgm:cxn modelId="{CEF49D52-3AD1-4BFB-A3BC-90B037949507}" type="presParOf" srcId="{B5400DC4-915F-40CF-96F9-D4F5B6E8B49D}" destId="{21B45A2E-E0C6-40C9-9B1E-83EDFE323218}" srcOrd="0" destOrd="0" presId="urn:microsoft.com/office/officeart/2005/8/layout/orgChart1"/>
    <dgm:cxn modelId="{6101FD3D-A3E8-4C4A-A36E-909C0E6D9CAE}" type="presParOf" srcId="{B5400DC4-915F-40CF-96F9-D4F5B6E8B49D}" destId="{07EF5B2B-025D-444C-B6DB-BA3A5B21796F}" srcOrd="1" destOrd="0" presId="urn:microsoft.com/office/officeart/2005/8/layout/orgChart1"/>
    <dgm:cxn modelId="{856B3B52-B203-446E-BD64-79D1555DA612}" type="presParOf" srcId="{6D91A1E2-EFB3-4FA0-9C2D-B188B2649630}" destId="{51A83F38-4C94-49D5-93CA-0585AB402AED}" srcOrd="1" destOrd="0" presId="urn:microsoft.com/office/officeart/2005/8/layout/orgChart1"/>
    <dgm:cxn modelId="{D1C02A86-3030-4FA1-A1F5-28257A53FCA3}" type="presParOf" srcId="{51A83F38-4C94-49D5-93CA-0585AB402AED}" destId="{3F3816CD-5961-4F54-9B32-B5212880B268}" srcOrd="0" destOrd="0" presId="urn:microsoft.com/office/officeart/2005/8/layout/orgChart1"/>
    <dgm:cxn modelId="{4C68D6F3-E878-4162-B617-500496724CE3}" type="presParOf" srcId="{51A83F38-4C94-49D5-93CA-0585AB402AED}" destId="{48FB89CF-CF6E-4CCD-A61F-DEA09F9C3F5E}" srcOrd="1" destOrd="0" presId="urn:microsoft.com/office/officeart/2005/8/layout/orgChart1"/>
    <dgm:cxn modelId="{3391F903-FBB3-4E27-B72F-3FB6580A4739}" type="presParOf" srcId="{48FB89CF-CF6E-4CCD-A61F-DEA09F9C3F5E}" destId="{F11AEFBB-C857-4FF0-A2E6-2094C67FDECF}" srcOrd="0" destOrd="0" presId="urn:microsoft.com/office/officeart/2005/8/layout/orgChart1"/>
    <dgm:cxn modelId="{620DFEDB-A00F-4785-9502-41C5E5523924}" type="presParOf" srcId="{F11AEFBB-C857-4FF0-A2E6-2094C67FDECF}" destId="{D6A53279-621C-4442-9CB2-9331A4E49C50}" srcOrd="0" destOrd="0" presId="urn:microsoft.com/office/officeart/2005/8/layout/orgChart1"/>
    <dgm:cxn modelId="{43C8C56F-DA89-45BA-9CD8-32B94B132571}" type="presParOf" srcId="{F11AEFBB-C857-4FF0-A2E6-2094C67FDECF}" destId="{1073F17B-3087-4624-9EFD-2089AB55D60F}" srcOrd="1" destOrd="0" presId="urn:microsoft.com/office/officeart/2005/8/layout/orgChart1"/>
    <dgm:cxn modelId="{E7FEDDB9-3205-43A2-AD8B-D22E5195DA49}" type="presParOf" srcId="{48FB89CF-CF6E-4CCD-A61F-DEA09F9C3F5E}" destId="{B3135C42-B6FE-4723-BF19-40920B2C3685}" srcOrd="1" destOrd="0" presId="urn:microsoft.com/office/officeart/2005/8/layout/orgChart1"/>
    <dgm:cxn modelId="{A624F4CC-C845-44F5-846E-AC1A775F9DED}" type="presParOf" srcId="{B3135C42-B6FE-4723-BF19-40920B2C3685}" destId="{A122ABC7-C36E-4E27-89A8-AB2750DBDF38}" srcOrd="0" destOrd="0" presId="urn:microsoft.com/office/officeart/2005/8/layout/orgChart1"/>
    <dgm:cxn modelId="{D879F479-86DA-4E8E-A0E9-412F8CD53AA4}" type="presParOf" srcId="{B3135C42-B6FE-4723-BF19-40920B2C3685}" destId="{7BB371F1-BC79-49F5-A3EF-1BA443E239DC}" srcOrd="1" destOrd="0" presId="urn:microsoft.com/office/officeart/2005/8/layout/orgChart1"/>
    <dgm:cxn modelId="{49B78AAD-9138-49C5-AEC2-CB89B871CB0E}" type="presParOf" srcId="{7BB371F1-BC79-49F5-A3EF-1BA443E239DC}" destId="{1E33BDED-9BF1-4C84-BE3B-69218BFEC51F}" srcOrd="0" destOrd="0" presId="urn:microsoft.com/office/officeart/2005/8/layout/orgChart1"/>
    <dgm:cxn modelId="{944F513B-077C-4E8F-9744-481C93FF7C25}" type="presParOf" srcId="{1E33BDED-9BF1-4C84-BE3B-69218BFEC51F}" destId="{74E66101-B903-41CD-8FB9-4F77A492A4F0}" srcOrd="0" destOrd="0" presId="urn:microsoft.com/office/officeart/2005/8/layout/orgChart1"/>
    <dgm:cxn modelId="{B55EE419-014E-4FCF-A28F-987D3FC8A570}" type="presParOf" srcId="{1E33BDED-9BF1-4C84-BE3B-69218BFEC51F}" destId="{860CC6E0-688C-43E7-BD0B-3EA424A463F8}" srcOrd="1" destOrd="0" presId="urn:microsoft.com/office/officeart/2005/8/layout/orgChart1"/>
    <dgm:cxn modelId="{A832E1AB-F8BE-4936-9A0E-825D138E3E3F}" type="presParOf" srcId="{7BB371F1-BC79-49F5-A3EF-1BA443E239DC}" destId="{4E04A8C2-5BF5-4998-9D10-D669D7793FC5}" srcOrd="1" destOrd="0" presId="urn:microsoft.com/office/officeart/2005/8/layout/orgChart1"/>
    <dgm:cxn modelId="{F06286C0-1161-4406-898C-FD66EC94FEA2}" type="presParOf" srcId="{7BB371F1-BC79-49F5-A3EF-1BA443E239DC}" destId="{75194C4F-2ACA-4C17-B934-A8B183BB93F0}" srcOrd="2" destOrd="0" presId="urn:microsoft.com/office/officeart/2005/8/layout/orgChart1"/>
    <dgm:cxn modelId="{68CE16BE-5844-40EC-8D9F-86013B3B7FF9}" type="presParOf" srcId="{B3135C42-B6FE-4723-BF19-40920B2C3685}" destId="{9A305A35-3A02-47A4-A951-042CF31FEA0C}" srcOrd="2" destOrd="0" presId="urn:microsoft.com/office/officeart/2005/8/layout/orgChart1"/>
    <dgm:cxn modelId="{B9D7F88C-1B9F-4A35-AEA7-5DF7D9A01679}" type="presParOf" srcId="{B3135C42-B6FE-4723-BF19-40920B2C3685}" destId="{396C4154-56CB-44BF-866B-16E5B274ECAE}" srcOrd="3" destOrd="0" presId="urn:microsoft.com/office/officeart/2005/8/layout/orgChart1"/>
    <dgm:cxn modelId="{AD52E702-D4EC-4ED5-A104-21749FF696F6}" type="presParOf" srcId="{396C4154-56CB-44BF-866B-16E5B274ECAE}" destId="{FAFDF775-6C80-47C5-AA86-4A38882E3D60}" srcOrd="0" destOrd="0" presId="urn:microsoft.com/office/officeart/2005/8/layout/orgChart1"/>
    <dgm:cxn modelId="{33B133D5-AB2A-4B8B-A6A2-61D185298170}" type="presParOf" srcId="{FAFDF775-6C80-47C5-AA86-4A38882E3D60}" destId="{3BAD8EB6-D087-417E-BAB9-DA26D29ACF63}" srcOrd="0" destOrd="0" presId="urn:microsoft.com/office/officeart/2005/8/layout/orgChart1"/>
    <dgm:cxn modelId="{97090A34-5D1D-4C8F-B8A0-093F4F839CAF}" type="presParOf" srcId="{FAFDF775-6C80-47C5-AA86-4A38882E3D60}" destId="{F16330EE-1671-433D-916B-85BA7BB43D18}" srcOrd="1" destOrd="0" presId="urn:microsoft.com/office/officeart/2005/8/layout/orgChart1"/>
    <dgm:cxn modelId="{2BB1B752-AB96-4B5D-B75E-68CB76159561}" type="presParOf" srcId="{396C4154-56CB-44BF-866B-16E5B274ECAE}" destId="{76BBDF58-6134-4343-997B-77E0C719577F}" srcOrd="1" destOrd="0" presId="urn:microsoft.com/office/officeart/2005/8/layout/orgChart1"/>
    <dgm:cxn modelId="{CF947534-4ACD-4501-9537-FE5858BE0F5D}" type="presParOf" srcId="{396C4154-56CB-44BF-866B-16E5B274ECAE}" destId="{84E184C1-B16D-4BA3-AB26-E3A44E3239D0}" srcOrd="2" destOrd="0" presId="urn:microsoft.com/office/officeart/2005/8/layout/orgChart1"/>
    <dgm:cxn modelId="{76E224E5-6C28-4B9E-8CFF-0AEBB24B9F77}" type="presParOf" srcId="{B3135C42-B6FE-4723-BF19-40920B2C3685}" destId="{C34F2289-C3DB-48FE-8629-2DE3B2CC9F12}" srcOrd="4" destOrd="0" presId="urn:microsoft.com/office/officeart/2005/8/layout/orgChart1"/>
    <dgm:cxn modelId="{F9F21FBA-B1A6-4D84-913F-06E14D0DC054}" type="presParOf" srcId="{B3135C42-B6FE-4723-BF19-40920B2C3685}" destId="{4DE5731A-366C-4E06-97D6-DB2A3061D36E}" srcOrd="5" destOrd="0" presId="urn:microsoft.com/office/officeart/2005/8/layout/orgChart1"/>
    <dgm:cxn modelId="{23E13519-0CB6-40DC-8AD0-7B05B7FD950B}" type="presParOf" srcId="{4DE5731A-366C-4E06-97D6-DB2A3061D36E}" destId="{3CF2C1E7-0C9B-45A3-9EEF-A400134C37DF}" srcOrd="0" destOrd="0" presId="urn:microsoft.com/office/officeart/2005/8/layout/orgChart1"/>
    <dgm:cxn modelId="{1B23D33D-1AEA-4D07-BAC6-FDEF7C12A973}" type="presParOf" srcId="{3CF2C1E7-0C9B-45A3-9EEF-A400134C37DF}" destId="{51F05A1C-FD9D-441A-B616-12D301A27BF3}" srcOrd="0" destOrd="0" presId="urn:microsoft.com/office/officeart/2005/8/layout/orgChart1"/>
    <dgm:cxn modelId="{5BCEB027-9C12-4D03-9D66-A2DE69C4A004}" type="presParOf" srcId="{3CF2C1E7-0C9B-45A3-9EEF-A400134C37DF}" destId="{35E98CAA-0CDD-4FC1-92FD-6D84D98CBEB9}" srcOrd="1" destOrd="0" presId="urn:microsoft.com/office/officeart/2005/8/layout/orgChart1"/>
    <dgm:cxn modelId="{55A29440-10FF-485A-9403-83911958C08B}" type="presParOf" srcId="{4DE5731A-366C-4E06-97D6-DB2A3061D36E}" destId="{510DA487-527D-4FC2-9C9B-7C4408B0A49F}" srcOrd="1" destOrd="0" presId="urn:microsoft.com/office/officeart/2005/8/layout/orgChart1"/>
    <dgm:cxn modelId="{50580B36-9F67-4AD1-AA2F-AFA5A30BA0D9}" type="presParOf" srcId="{510DA487-527D-4FC2-9C9B-7C4408B0A49F}" destId="{A7279FCC-BA8B-4CA4-ADB2-35886086DFFC}" srcOrd="0" destOrd="0" presId="urn:microsoft.com/office/officeart/2005/8/layout/orgChart1"/>
    <dgm:cxn modelId="{22ACF2FD-D0FC-4204-8861-12D407994234}" type="presParOf" srcId="{510DA487-527D-4FC2-9C9B-7C4408B0A49F}" destId="{F3CB0606-3C57-416F-AA11-616663FEFDEF}" srcOrd="1" destOrd="0" presId="urn:microsoft.com/office/officeart/2005/8/layout/orgChart1"/>
    <dgm:cxn modelId="{60F5223C-052D-4EC6-8F1D-EDA1D781AB58}" type="presParOf" srcId="{F3CB0606-3C57-416F-AA11-616663FEFDEF}" destId="{5BC79C92-1DB4-4DA7-8BC5-BBBD47897471}" srcOrd="0" destOrd="0" presId="urn:microsoft.com/office/officeart/2005/8/layout/orgChart1"/>
    <dgm:cxn modelId="{FDF327C6-EADB-4BA5-8D7B-67713E047BD7}" type="presParOf" srcId="{5BC79C92-1DB4-4DA7-8BC5-BBBD47897471}" destId="{C2B5318F-DE81-4104-BB46-03F3D35EF4EC}" srcOrd="0" destOrd="0" presId="urn:microsoft.com/office/officeart/2005/8/layout/orgChart1"/>
    <dgm:cxn modelId="{519F47A2-031C-4A99-B51C-90329A65084E}" type="presParOf" srcId="{5BC79C92-1DB4-4DA7-8BC5-BBBD47897471}" destId="{40447F60-1DA0-49D0-B1A0-3B9DE6906027}" srcOrd="1" destOrd="0" presId="urn:microsoft.com/office/officeart/2005/8/layout/orgChart1"/>
    <dgm:cxn modelId="{5BD6297E-B307-4D09-8A94-7F358134CCA7}" type="presParOf" srcId="{F3CB0606-3C57-416F-AA11-616663FEFDEF}" destId="{AD7CE03A-9461-402D-97A7-C9A46EB4A746}" srcOrd="1" destOrd="0" presId="urn:microsoft.com/office/officeart/2005/8/layout/orgChart1"/>
    <dgm:cxn modelId="{517BE466-777C-4442-A681-355A6A16B7A2}" type="presParOf" srcId="{F3CB0606-3C57-416F-AA11-616663FEFDEF}" destId="{8801C45D-5DBC-4273-9EE9-F5BCC1DAE2D8}" srcOrd="2" destOrd="0" presId="urn:microsoft.com/office/officeart/2005/8/layout/orgChart1"/>
    <dgm:cxn modelId="{83A16230-90AE-4BBE-B6CE-A55E4FF75523}" type="presParOf" srcId="{4DE5731A-366C-4E06-97D6-DB2A3061D36E}" destId="{EDB18CCD-C087-471C-BBE3-2495A9D62E04}" srcOrd="2" destOrd="0" presId="urn:microsoft.com/office/officeart/2005/8/layout/orgChart1"/>
    <dgm:cxn modelId="{6888F4AC-5551-4D23-A578-FF51BFAD704A}" type="presParOf" srcId="{48FB89CF-CF6E-4CCD-A61F-DEA09F9C3F5E}" destId="{A72F5CF2-395F-437B-9B51-CD9F47EDEC9D}" srcOrd="2" destOrd="0" presId="urn:microsoft.com/office/officeart/2005/8/layout/orgChart1"/>
    <dgm:cxn modelId="{14D0B3B5-1056-4203-B41E-4B5CFE39B340}" type="presParOf" srcId="{51A83F38-4C94-49D5-93CA-0585AB402AED}" destId="{B068204D-34B6-4E12-AA76-0DFAC314DA28}" srcOrd="2" destOrd="0" presId="urn:microsoft.com/office/officeart/2005/8/layout/orgChart1"/>
    <dgm:cxn modelId="{FA993BDB-BF1C-4967-912A-09DD841A3DF2}" type="presParOf" srcId="{51A83F38-4C94-49D5-93CA-0585AB402AED}" destId="{8C4C76C2-EF95-4C14-A03C-BD46754A514B}" srcOrd="3" destOrd="0" presId="urn:microsoft.com/office/officeart/2005/8/layout/orgChart1"/>
    <dgm:cxn modelId="{B3A5ED14-1C6F-4D4E-A96E-E0DE69FFCC4F}" type="presParOf" srcId="{8C4C76C2-EF95-4C14-A03C-BD46754A514B}" destId="{85587EA4-B27D-4853-B96C-BBF78CBF07E9}" srcOrd="0" destOrd="0" presId="urn:microsoft.com/office/officeart/2005/8/layout/orgChart1"/>
    <dgm:cxn modelId="{136FC32E-4065-431F-8B02-85EB4D1F16B0}" type="presParOf" srcId="{85587EA4-B27D-4853-B96C-BBF78CBF07E9}" destId="{5E9CB3EE-2509-4695-BD38-CFE13DB999C8}" srcOrd="0" destOrd="0" presId="urn:microsoft.com/office/officeart/2005/8/layout/orgChart1"/>
    <dgm:cxn modelId="{B5745EDC-D2EF-401D-B2D8-5B1755A1CB08}" type="presParOf" srcId="{85587EA4-B27D-4853-B96C-BBF78CBF07E9}" destId="{80CCCDE4-30C1-4A61-A1DF-0694BF626508}" srcOrd="1" destOrd="0" presId="urn:microsoft.com/office/officeart/2005/8/layout/orgChart1"/>
    <dgm:cxn modelId="{571B6EBE-C8C0-45D6-9D42-84032E5F6825}" type="presParOf" srcId="{8C4C76C2-EF95-4C14-A03C-BD46754A514B}" destId="{E8D1450C-CA75-465E-9B83-2345B8E73A10}" srcOrd="1" destOrd="0" presId="urn:microsoft.com/office/officeart/2005/8/layout/orgChart1"/>
    <dgm:cxn modelId="{EF26B894-7910-4DC5-B8FE-C04B3BA7942A}" type="presParOf" srcId="{E8D1450C-CA75-465E-9B83-2345B8E73A10}" destId="{BF53880E-E5AB-4861-8ED2-6D9AA414173C}" srcOrd="0" destOrd="0" presId="urn:microsoft.com/office/officeart/2005/8/layout/orgChart1"/>
    <dgm:cxn modelId="{01C0D710-D6BD-4FD0-85BF-E6AD07649DFD}" type="presParOf" srcId="{E8D1450C-CA75-465E-9B83-2345B8E73A10}" destId="{0DA39320-85C1-45D8-875C-9166F439F564}" srcOrd="1" destOrd="0" presId="urn:microsoft.com/office/officeart/2005/8/layout/orgChart1"/>
    <dgm:cxn modelId="{0BE60E9F-8CCC-4982-BA0B-91BCF2C19D85}" type="presParOf" srcId="{0DA39320-85C1-45D8-875C-9166F439F564}" destId="{0E53F1C6-112D-4669-8EB8-86CA6E877B19}" srcOrd="0" destOrd="0" presId="urn:microsoft.com/office/officeart/2005/8/layout/orgChart1"/>
    <dgm:cxn modelId="{9C3FA3C1-8986-496E-B4AD-39E8889B0255}" type="presParOf" srcId="{0E53F1C6-112D-4669-8EB8-86CA6E877B19}" destId="{F9AAA1DF-D354-4B03-880F-BEA18D3B05A8}" srcOrd="0" destOrd="0" presId="urn:microsoft.com/office/officeart/2005/8/layout/orgChart1"/>
    <dgm:cxn modelId="{EEA3BCD6-FB12-44D3-81BA-6310F6D6AE66}" type="presParOf" srcId="{0E53F1C6-112D-4669-8EB8-86CA6E877B19}" destId="{D093CE95-66E0-48DD-B304-B89B1B59634C}" srcOrd="1" destOrd="0" presId="urn:microsoft.com/office/officeart/2005/8/layout/orgChart1"/>
    <dgm:cxn modelId="{620369AA-6DA9-4AE6-95E1-57587A2EAAAB}" type="presParOf" srcId="{0DA39320-85C1-45D8-875C-9166F439F564}" destId="{1936408F-D943-4F9C-A9D7-01831D68B1BB}" srcOrd="1" destOrd="0" presId="urn:microsoft.com/office/officeart/2005/8/layout/orgChart1"/>
    <dgm:cxn modelId="{9A8C302F-30FB-459C-A84F-3D2C84BFB20C}" type="presParOf" srcId="{0DA39320-85C1-45D8-875C-9166F439F564}" destId="{E2EF5C42-6886-4D96-815A-C0C92B6758D0}" srcOrd="2" destOrd="0" presId="urn:microsoft.com/office/officeart/2005/8/layout/orgChart1"/>
    <dgm:cxn modelId="{89CA0E20-1011-40DD-A2D8-0CD63F9806AF}" type="presParOf" srcId="{E8D1450C-CA75-465E-9B83-2345B8E73A10}" destId="{133D5292-BD6B-428D-B186-9295FE341828}" srcOrd="2" destOrd="0" presId="urn:microsoft.com/office/officeart/2005/8/layout/orgChart1"/>
    <dgm:cxn modelId="{410A4C8D-E277-4540-BC8A-AF39672A49A0}" type="presParOf" srcId="{E8D1450C-CA75-465E-9B83-2345B8E73A10}" destId="{FF652CEB-8C24-4E50-B870-6BA6EA50341A}" srcOrd="3" destOrd="0" presId="urn:microsoft.com/office/officeart/2005/8/layout/orgChart1"/>
    <dgm:cxn modelId="{596D0F0F-FEFF-4311-99F2-05961B13EB36}" type="presParOf" srcId="{FF652CEB-8C24-4E50-B870-6BA6EA50341A}" destId="{13B28430-7DA0-4533-9E4F-9828A1E32534}" srcOrd="0" destOrd="0" presId="urn:microsoft.com/office/officeart/2005/8/layout/orgChart1"/>
    <dgm:cxn modelId="{264EB6DD-2567-4BE7-BA5D-ACAEE4ED5B4D}" type="presParOf" srcId="{13B28430-7DA0-4533-9E4F-9828A1E32534}" destId="{8B02989B-7CB4-466E-8DCD-9CA62E989924}" srcOrd="0" destOrd="0" presId="urn:microsoft.com/office/officeart/2005/8/layout/orgChart1"/>
    <dgm:cxn modelId="{1ACC73E9-8B2E-4E43-8777-C882CC63E8F1}" type="presParOf" srcId="{13B28430-7DA0-4533-9E4F-9828A1E32534}" destId="{85D8FB96-94B1-4606-81C5-1E4307499725}" srcOrd="1" destOrd="0" presId="urn:microsoft.com/office/officeart/2005/8/layout/orgChart1"/>
    <dgm:cxn modelId="{34D56747-97B4-455B-A340-23D44112687B}" type="presParOf" srcId="{FF652CEB-8C24-4E50-B870-6BA6EA50341A}" destId="{A665DAF9-70D6-4710-9361-F6CE7B49DB0B}" srcOrd="1" destOrd="0" presId="urn:microsoft.com/office/officeart/2005/8/layout/orgChart1"/>
    <dgm:cxn modelId="{DC2F56AF-C5C6-45C1-B5FB-F9E516373646}" type="presParOf" srcId="{FF652CEB-8C24-4E50-B870-6BA6EA50341A}" destId="{9B994769-7A32-43B5-B912-7AF879BA917B}" srcOrd="2" destOrd="0" presId="urn:microsoft.com/office/officeart/2005/8/layout/orgChart1"/>
    <dgm:cxn modelId="{7A3501D2-88ED-46BA-AB50-C7A4DB941B52}" type="presParOf" srcId="{E8D1450C-CA75-465E-9B83-2345B8E73A10}" destId="{5A13E29D-2E03-43EB-B4FD-325DC13B182C}" srcOrd="4" destOrd="0" presId="urn:microsoft.com/office/officeart/2005/8/layout/orgChart1"/>
    <dgm:cxn modelId="{7CB8B071-F7E8-4AA1-B4D6-E335D0FFD681}" type="presParOf" srcId="{E8D1450C-CA75-465E-9B83-2345B8E73A10}" destId="{8E73246B-C34A-4A40-8ED5-57F86C0B4713}" srcOrd="5" destOrd="0" presId="urn:microsoft.com/office/officeart/2005/8/layout/orgChart1"/>
    <dgm:cxn modelId="{9C40BEC9-4ED0-498B-8FB6-42122ECC1966}" type="presParOf" srcId="{8E73246B-C34A-4A40-8ED5-57F86C0B4713}" destId="{531AE48E-C37C-4484-A7D7-1093E68D614A}" srcOrd="0" destOrd="0" presId="urn:microsoft.com/office/officeart/2005/8/layout/orgChart1"/>
    <dgm:cxn modelId="{7BB07778-4FF8-4580-BAEC-EE0039F83096}" type="presParOf" srcId="{531AE48E-C37C-4484-A7D7-1093E68D614A}" destId="{42D99574-3859-4745-8BB8-1AAA7E209EB2}" srcOrd="0" destOrd="0" presId="urn:microsoft.com/office/officeart/2005/8/layout/orgChart1"/>
    <dgm:cxn modelId="{D25CE0F1-92C2-447B-8286-5292BFF0974A}" type="presParOf" srcId="{531AE48E-C37C-4484-A7D7-1093E68D614A}" destId="{88CCC5A1-B303-4C4B-83C9-A198879378F2}" srcOrd="1" destOrd="0" presId="urn:microsoft.com/office/officeart/2005/8/layout/orgChart1"/>
    <dgm:cxn modelId="{0051E853-CC02-4B54-8B98-45441DF48456}" type="presParOf" srcId="{8E73246B-C34A-4A40-8ED5-57F86C0B4713}" destId="{9B6D5B1D-4526-4D8B-80BB-D2536B4173C7}" srcOrd="1" destOrd="0" presId="urn:microsoft.com/office/officeart/2005/8/layout/orgChart1"/>
    <dgm:cxn modelId="{AD9F7663-036C-4A25-B036-978A5FBF711C}" type="presParOf" srcId="{9B6D5B1D-4526-4D8B-80BB-D2536B4173C7}" destId="{D43FF27D-6963-4040-9F8D-4F81529E409E}" srcOrd="0" destOrd="0" presId="urn:microsoft.com/office/officeart/2005/8/layout/orgChart1"/>
    <dgm:cxn modelId="{A7629D48-E2CB-4386-8FAE-0E72F6B4B784}" type="presParOf" srcId="{9B6D5B1D-4526-4D8B-80BB-D2536B4173C7}" destId="{5E3345E7-34C4-4CBE-A5F4-3693D2A1DF47}" srcOrd="1" destOrd="0" presId="urn:microsoft.com/office/officeart/2005/8/layout/orgChart1"/>
    <dgm:cxn modelId="{1ACDB05B-88A1-4C0E-92C7-2D2053B5E752}" type="presParOf" srcId="{5E3345E7-34C4-4CBE-A5F4-3693D2A1DF47}" destId="{EEAFC0A8-9C2B-474A-9D13-13D36216A219}" srcOrd="0" destOrd="0" presId="urn:microsoft.com/office/officeart/2005/8/layout/orgChart1"/>
    <dgm:cxn modelId="{BDA1C29C-9310-4412-9702-7B631C67AB1D}" type="presParOf" srcId="{EEAFC0A8-9C2B-474A-9D13-13D36216A219}" destId="{E354BFE5-16D8-49EB-AED3-F840E848FCDF}" srcOrd="0" destOrd="0" presId="urn:microsoft.com/office/officeart/2005/8/layout/orgChart1"/>
    <dgm:cxn modelId="{5992C388-1A1F-4EE0-A6A3-D98AA4E8B7AF}" type="presParOf" srcId="{EEAFC0A8-9C2B-474A-9D13-13D36216A219}" destId="{E015CD46-538F-47A5-9AC6-4DAB4E326303}" srcOrd="1" destOrd="0" presId="urn:microsoft.com/office/officeart/2005/8/layout/orgChart1"/>
    <dgm:cxn modelId="{F012B0D3-9CFE-4C0D-BE2D-444DAFF85083}" type="presParOf" srcId="{5E3345E7-34C4-4CBE-A5F4-3693D2A1DF47}" destId="{C84DE6B9-BFD2-44E1-853A-9488F8192598}" srcOrd="1" destOrd="0" presId="urn:microsoft.com/office/officeart/2005/8/layout/orgChart1"/>
    <dgm:cxn modelId="{D4C4554F-C547-41BC-9EA2-22EF970745F9}" type="presParOf" srcId="{5E3345E7-34C4-4CBE-A5F4-3693D2A1DF47}" destId="{617EE16A-CBC5-41B5-933F-8D459A9C6E8A}" srcOrd="2" destOrd="0" presId="urn:microsoft.com/office/officeart/2005/8/layout/orgChart1"/>
    <dgm:cxn modelId="{4C337FB7-062F-4E66-AADD-39311B46D6E3}" type="presParOf" srcId="{9B6D5B1D-4526-4D8B-80BB-D2536B4173C7}" destId="{F93BFFCD-4C31-40E9-B8AE-56A6FD0C5761}" srcOrd="2" destOrd="0" presId="urn:microsoft.com/office/officeart/2005/8/layout/orgChart1"/>
    <dgm:cxn modelId="{2013F674-1578-4EDE-A25A-A50573E753C3}" type="presParOf" srcId="{9B6D5B1D-4526-4D8B-80BB-D2536B4173C7}" destId="{3A47DEBD-5373-4D0D-969F-9B6019806868}" srcOrd="3" destOrd="0" presId="urn:microsoft.com/office/officeart/2005/8/layout/orgChart1"/>
    <dgm:cxn modelId="{64961C84-0B61-42CF-8E6D-5111118ED9E9}" type="presParOf" srcId="{3A47DEBD-5373-4D0D-969F-9B6019806868}" destId="{309FDDC0-439D-43D8-90AE-7064E8B57D28}" srcOrd="0" destOrd="0" presId="urn:microsoft.com/office/officeart/2005/8/layout/orgChart1"/>
    <dgm:cxn modelId="{BCEA42CD-AC9A-40B7-851F-00FB3451810A}" type="presParOf" srcId="{309FDDC0-439D-43D8-90AE-7064E8B57D28}" destId="{27705568-389A-401F-9F6D-79BFB1410E50}" srcOrd="0" destOrd="0" presId="urn:microsoft.com/office/officeart/2005/8/layout/orgChart1"/>
    <dgm:cxn modelId="{88071328-C4EA-441F-AE09-B937FC29E044}" type="presParOf" srcId="{309FDDC0-439D-43D8-90AE-7064E8B57D28}" destId="{55FF8794-21F4-40B6-BE7A-322EAED1BB5C}" srcOrd="1" destOrd="0" presId="urn:microsoft.com/office/officeart/2005/8/layout/orgChart1"/>
    <dgm:cxn modelId="{31FAABDF-D397-4D1E-90D7-68CD1C300D3B}" type="presParOf" srcId="{3A47DEBD-5373-4D0D-969F-9B6019806868}" destId="{AE0B8982-301F-40C9-B3FE-E94BFE3005FA}" srcOrd="1" destOrd="0" presId="urn:microsoft.com/office/officeart/2005/8/layout/orgChart1"/>
    <dgm:cxn modelId="{30EEEAF1-49CD-4FAA-89F7-0A5DB6B379D8}" type="presParOf" srcId="{3A47DEBD-5373-4D0D-969F-9B6019806868}" destId="{96BD6CC5-414B-4093-8728-C3AB9A6653BD}" srcOrd="2" destOrd="0" presId="urn:microsoft.com/office/officeart/2005/8/layout/orgChart1"/>
    <dgm:cxn modelId="{787E5D68-929C-4564-A173-16EC5D2C8A1C}" type="presParOf" srcId="{8E73246B-C34A-4A40-8ED5-57F86C0B4713}" destId="{90153D7A-91EF-43EB-A6F2-511DC885C2B4}" srcOrd="2" destOrd="0" presId="urn:microsoft.com/office/officeart/2005/8/layout/orgChart1"/>
    <dgm:cxn modelId="{33C1C2B3-E4C1-4762-9F2A-6927B150804B}" type="presParOf" srcId="{8C4C76C2-EF95-4C14-A03C-BD46754A514B}" destId="{8A26B244-6F95-46DC-94E2-761561EE8C7D}" srcOrd="2" destOrd="0" presId="urn:microsoft.com/office/officeart/2005/8/layout/orgChart1"/>
    <dgm:cxn modelId="{B43D2C54-20DF-4281-9234-7C5E6DF4C954}" type="presParOf" srcId="{51A83F38-4C94-49D5-93CA-0585AB402AED}" destId="{912296CF-B8AE-481C-9DA5-616080821B06}" srcOrd="4" destOrd="0" presId="urn:microsoft.com/office/officeart/2005/8/layout/orgChart1"/>
    <dgm:cxn modelId="{12FB7791-9187-47A3-8397-638250CA8283}" type="presParOf" srcId="{51A83F38-4C94-49D5-93CA-0585AB402AED}" destId="{3AAB3666-8DB2-4AA6-810B-2DE79D125591}" srcOrd="5" destOrd="0" presId="urn:microsoft.com/office/officeart/2005/8/layout/orgChart1"/>
    <dgm:cxn modelId="{D2A64AAF-BDA5-44EC-AB00-6FBD1DDDAE93}" type="presParOf" srcId="{3AAB3666-8DB2-4AA6-810B-2DE79D125591}" destId="{18852747-1C6B-4DCA-85CA-236EBBB6D610}" srcOrd="0" destOrd="0" presId="urn:microsoft.com/office/officeart/2005/8/layout/orgChart1"/>
    <dgm:cxn modelId="{67751059-96E8-4218-959F-9CF51FD5F902}" type="presParOf" srcId="{18852747-1C6B-4DCA-85CA-236EBBB6D610}" destId="{7189D7EB-035C-417A-8665-CE7D002B06A1}" srcOrd="0" destOrd="0" presId="urn:microsoft.com/office/officeart/2005/8/layout/orgChart1"/>
    <dgm:cxn modelId="{3F2BCEFB-CBBE-4251-A765-485FAB39D4FB}" type="presParOf" srcId="{18852747-1C6B-4DCA-85CA-236EBBB6D610}" destId="{82872B1E-8B0B-475F-94BD-E0B605A193FE}" srcOrd="1" destOrd="0" presId="urn:microsoft.com/office/officeart/2005/8/layout/orgChart1"/>
    <dgm:cxn modelId="{D25D59AE-3CF8-42C7-BE30-28D14A5D4868}" type="presParOf" srcId="{3AAB3666-8DB2-4AA6-810B-2DE79D125591}" destId="{045D026A-846B-4BFB-AE91-8599E97BD0D3}" srcOrd="1" destOrd="0" presId="urn:microsoft.com/office/officeart/2005/8/layout/orgChart1"/>
    <dgm:cxn modelId="{8927FB6F-8196-463E-B2A6-1E0951148C53}" type="presParOf" srcId="{045D026A-846B-4BFB-AE91-8599E97BD0D3}" destId="{3684362F-4990-45DC-A41C-30D5F4B72587}" srcOrd="0" destOrd="0" presId="urn:microsoft.com/office/officeart/2005/8/layout/orgChart1"/>
    <dgm:cxn modelId="{BC752DA6-D6B2-427F-B034-0C509E746219}" type="presParOf" srcId="{045D026A-846B-4BFB-AE91-8599E97BD0D3}" destId="{579B4C4F-46B2-4E98-8C6F-9E07F7D3647D}" srcOrd="1" destOrd="0" presId="urn:microsoft.com/office/officeart/2005/8/layout/orgChart1"/>
    <dgm:cxn modelId="{CC824E8B-1FA0-47C6-97D6-B1B8F7C8ECAD}" type="presParOf" srcId="{579B4C4F-46B2-4E98-8C6F-9E07F7D3647D}" destId="{6B098A2A-ABF6-4726-85AD-E12DE9E56C41}" srcOrd="0" destOrd="0" presId="urn:microsoft.com/office/officeart/2005/8/layout/orgChart1"/>
    <dgm:cxn modelId="{21453AE4-61CA-4406-83B5-C90DC6FCA6F0}" type="presParOf" srcId="{6B098A2A-ABF6-4726-85AD-E12DE9E56C41}" destId="{19075F1D-BA33-41B6-8484-C630FE402F1E}" srcOrd="0" destOrd="0" presId="urn:microsoft.com/office/officeart/2005/8/layout/orgChart1"/>
    <dgm:cxn modelId="{2A00D636-F2B1-4FB8-9DAA-E5C8CD5304D6}" type="presParOf" srcId="{6B098A2A-ABF6-4726-85AD-E12DE9E56C41}" destId="{5034468E-C128-4F83-A2E5-B5F9A1715CCA}" srcOrd="1" destOrd="0" presId="urn:microsoft.com/office/officeart/2005/8/layout/orgChart1"/>
    <dgm:cxn modelId="{B8A26BE2-082E-4E7A-808D-EB5B86711929}" type="presParOf" srcId="{579B4C4F-46B2-4E98-8C6F-9E07F7D3647D}" destId="{E7F4B9FC-9838-458C-98E7-834B9AC95998}" srcOrd="1" destOrd="0" presId="urn:microsoft.com/office/officeart/2005/8/layout/orgChart1"/>
    <dgm:cxn modelId="{4ABF3AA1-EC6F-4C12-B5C7-430B92F9B05A}" type="presParOf" srcId="{579B4C4F-46B2-4E98-8C6F-9E07F7D3647D}" destId="{27AB4FA4-284C-41A0-B313-89E478262793}" srcOrd="2" destOrd="0" presId="urn:microsoft.com/office/officeart/2005/8/layout/orgChart1"/>
    <dgm:cxn modelId="{7F2212FA-52CD-42C3-A55A-BA8119605D58}" type="presParOf" srcId="{045D026A-846B-4BFB-AE91-8599E97BD0D3}" destId="{6D966CE4-6DC6-4D43-BABA-8A724767D231}" srcOrd="2" destOrd="0" presId="urn:microsoft.com/office/officeart/2005/8/layout/orgChart1"/>
    <dgm:cxn modelId="{1D363E8F-3530-4760-AD63-BB1A3FC93BF4}" type="presParOf" srcId="{045D026A-846B-4BFB-AE91-8599E97BD0D3}" destId="{AB424743-2D70-4767-9532-D3EE75B0E310}" srcOrd="3" destOrd="0" presId="urn:microsoft.com/office/officeart/2005/8/layout/orgChart1"/>
    <dgm:cxn modelId="{53207402-5ADB-4683-B238-7FF6D65AAA71}" type="presParOf" srcId="{AB424743-2D70-4767-9532-D3EE75B0E310}" destId="{2A0CBD5B-D0F8-4678-8E57-5C80DE20A6A2}" srcOrd="0" destOrd="0" presId="urn:microsoft.com/office/officeart/2005/8/layout/orgChart1"/>
    <dgm:cxn modelId="{CF51290F-7CEB-4ABB-BAD5-2C2EC61A4469}" type="presParOf" srcId="{2A0CBD5B-D0F8-4678-8E57-5C80DE20A6A2}" destId="{860D368E-57FA-4906-A1C9-0070ADBB138E}" srcOrd="0" destOrd="0" presId="urn:microsoft.com/office/officeart/2005/8/layout/orgChart1"/>
    <dgm:cxn modelId="{87FE134A-246E-4389-8805-1659C28DD051}" type="presParOf" srcId="{2A0CBD5B-D0F8-4678-8E57-5C80DE20A6A2}" destId="{85B9D8B5-9A82-470C-AA6D-B6FCB0760E58}" srcOrd="1" destOrd="0" presId="urn:microsoft.com/office/officeart/2005/8/layout/orgChart1"/>
    <dgm:cxn modelId="{DFAEAD1E-0107-4FDD-8211-2924FDE158CE}" type="presParOf" srcId="{AB424743-2D70-4767-9532-D3EE75B0E310}" destId="{BDF73D9C-5EAB-4115-9CAA-5E04D2331744}" srcOrd="1" destOrd="0" presId="urn:microsoft.com/office/officeart/2005/8/layout/orgChart1"/>
    <dgm:cxn modelId="{F865148D-4B0A-4B9C-B056-0AC936FDAEE6}" type="presParOf" srcId="{AB424743-2D70-4767-9532-D3EE75B0E310}" destId="{96D27A25-40CB-4D02-BFB7-A60095D47430}" srcOrd="2" destOrd="0" presId="urn:microsoft.com/office/officeart/2005/8/layout/orgChart1"/>
    <dgm:cxn modelId="{977A68A5-7626-4DD5-830B-A71619C16EAB}" type="presParOf" srcId="{045D026A-846B-4BFB-AE91-8599E97BD0D3}" destId="{E6D022E7-ABE5-4FCD-A577-FD0CB1DD37D2}" srcOrd="4" destOrd="0" presId="urn:microsoft.com/office/officeart/2005/8/layout/orgChart1"/>
    <dgm:cxn modelId="{5DA9F8C3-9C1E-4DBF-B410-FDAFAC7138EE}" type="presParOf" srcId="{045D026A-846B-4BFB-AE91-8599E97BD0D3}" destId="{9C1EC0DB-CEA3-4817-8260-01D6CE34EEF0}" srcOrd="5" destOrd="0" presId="urn:microsoft.com/office/officeart/2005/8/layout/orgChart1"/>
    <dgm:cxn modelId="{D616F4A9-990C-46FA-8727-CBDF1F3570EE}" type="presParOf" srcId="{9C1EC0DB-CEA3-4817-8260-01D6CE34EEF0}" destId="{8C059A10-13A1-4727-9AF2-A0AC7C1394EF}" srcOrd="0" destOrd="0" presId="urn:microsoft.com/office/officeart/2005/8/layout/orgChart1"/>
    <dgm:cxn modelId="{163FAF0F-5892-4224-9369-968AA2C9B86F}" type="presParOf" srcId="{8C059A10-13A1-4727-9AF2-A0AC7C1394EF}" destId="{6C5A9C91-2564-47E6-8490-7EB332BDB825}" srcOrd="0" destOrd="0" presId="urn:microsoft.com/office/officeart/2005/8/layout/orgChart1"/>
    <dgm:cxn modelId="{DE623D47-D437-4C95-8659-63A3F8F810A2}" type="presParOf" srcId="{8C059A10-13A1-4727-9AF2-A0AC7C1394EF}" destId="{D8CD84EB-D6FB-4B31-901C-89958F4821E1}" srcOrd="1" destOrd="0" presId="urn:microsoft.com/office/officeart/2005/8/layout/orgChart1"/>
    <dgm:cxn modelId="{44FDC646-9383-40EA-AEFE-994AD19FDDB1}" type="presParOf" srcId="{9C1EC0DB-CEA3-4817-8260-01D6CE34EEF0}" destId="{205294FB-AC32-4019-A067-F50BADF28C31}" srcOrd="1" destOrd="0" presId="urn:microsoft.com/office/officeart/2005/8/layout/orgChart1"/>
    <dgm:cxn modelId="{497906BA-1617-4B40-B37E-730D72EAB40D}" type="presParOf" srcId="{205294FB-AC32-4019-A067-F50BADF28C31}" destId="{36554295-E60C-44D0-A24B-F37672404DFB}" srcOrd="0" destOrd="0" presId="urn:microsoft.com/office/officeart/2005/8/layout/orgChart1"/>
    <dgm:cxn modelId="{19C56F68-2E1A-4C1F-A2DC-FE01E3393A61}" type="presParOf" srcId="{205294FB-AC32-4019-A067-F50BADF28C31}" destId="{BEAB9087-236F-4559-B3D9-4E8505DDA7CB}" srcOrd="1" destOrd="0" presId="urn:microsoft.com/office/officeart/2005/8/layout/orgChart1"/>
    <dgm:cxn modelId="{C1F00038-81FD-4697-9FE1-1EB289984A43}" type="presParOf" srcId="{BEAB9087-236F-4559-B3D9-4E8505DDA7CB}" destId="{BEB4E8F0-D50E-49F3-BD77-0F9A07AD06C3}" srcOrd="0" destOrd="0" presId="urn:microsoft.com/office/officeart/2005/8/layout/orgChart1"/>
    <dgm:cxn modelId="{58CD54C9-D50C-484C-808B-FFB30910FCFB}" type="presParOf" srcId="{BEB4E8F0-D50E-49F3-BD77-0F9A07AD06C3}" destId="{AB6ABE63-4DBE-4B7F-893E-39F0F7E19F93}" srcOrd="0" destOrd="0" presId="urn:microsoft.com/office/officeart/2005/8/layout/orgChart1"/>
    <dgm:cxn modelId="{2FFF21ED-5EC8-4BE9-85F0-5AEDF14A9950}" type="presParOf" srcId="{BEB4E8F0-D50E-49F3-BD77-0F9A07AD06C3}" destId="{A84EA70E-079E-4093-B858-E6AC46EE1240}" srcOrd="1" destOrd="0" presId="urn:microsoft.com/office/officeart/2005/8/layout/orgChart1"/>
    <dgm:cxn modelId="{B726D8BB-69E5-4D6A-9DB4-3D943A4BDF3E}" type="presParOf" srcId="{BEAB9087-236F-4559-B3D9-4E8505DDA7CB}" destId="{722F04B6-3E04-4C7A-A869-CB419CC52AA9}" srcOrd="1" destOrd="0" presId="urn:microsoft.com/office/officeart/2005/8/layout/orgChart1"/>
    <dgm:cxn modelId="{E58EDA7B-F2F8-46AB-BF85-751E6B25CA81}" type="presParOf" srcId="{BEAB9087-236F-4559-B3D9-4E8505DDA7CB}" destId="{148EBD7E-A07E-4273-A9C9-C89A5BC986AE}" srcOrd="2" destOrd="0" presId="urn:microsoft.com/office/officeart/2005/8/layout/orgChart1"/>
    <dgm:cxn modelId="{48FF84BB-8BD2-4A44-AEE3-50EFF2A8BBAE}" type="presParOf" srcId="{9C1EC0DB-CEA3-4817-8260-01D6CE34EEF0}" destId="{47480FAB-F0EA-491C-B9E0-6B92AE3299D0}" srcOrd="2" destOrd="0" presId="urn:microsoft.com/office/officeart/2005/8/layout/orgChart1"/>
    <dgm:cxn modelId="{7E2A7278-A9BD-4924-994F-1D8C101C1496}" type="presParOf" srcId="{3AAB3666-8DB2-4AA6-810B-2DE79D125591}" destId="{30E3BB6A-73FF-4BD8-A5A1-6C4F890A0F9C}" srcOrd="2" destOrd="0" presId="urn:microsoft.com/office/officeart/2005/8/layout/orgChart1"/>
    <dgm:cxn modelId="{5E936CF6-74B7-449F-B034-38901B753297}" type="presParOf" srcId="{6D91A1E2-EFB3-4FA0-9C2D-B188B2649630}" destId="{7DCEAFEF-25C8-4D5D-B588-85254FF2612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72D048-CA52-4283-9EF2-909F0B0AB118}">
      <dsp:nvSpPr>
        <dsp:cNvPr id="0" name=""/>
        <dsp:cNvSpPr/>
      </dsp:nvSpPr>
      <dsp:spPr>
        <a:xfrm>
          <a:off x="8130683" y="1515139"/>
          <a:ext cx="118344" cy="923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3090"/>
              </a:lnTo>
              <a:lnTo>
                <a:pt x="118344" y="9230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3A42-628C-4EDD-92AD-D98DBD36389F}">
      <dsp:nvSpPr>
        <dsp:cNvPr id="0" name=""/>
        <dsp:cNvSpPr/>
      </dsp:nvSpPr>
      <dsp:spPr>
        <a:xfrm>
          <a:off x="8130683" y="1515139"/>
          <a:ext cx="118344" cy="362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924"/>
              </a:lnTo>
              <a:lnTo>
                <a:pt x="118344" y="3629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EF3CB-045D-475B-BF96-016680D456C5}">
      <dsp:nvSpPr>
        <dsp:cNvPr id="0" name=""/>
        <dsp:cNvSpPr/>
      </dsp:nvSpPr>
      <dsp:spPr>
        <a:xfrm>
          <a:off x="7491621" y="954973"/>
          <a:ext cx="954648" cy="165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41"/>
              </a:lnTo>
              <a:lnTo>
                <a:pt x="954648" y="82841"/>
              </a:lnTo>
              <a:lnTo>
                <a:pt x="954648" y="1656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32785-2F95-4530-947C-03626A501482}">
      <dsp:nvSpPr>
        <dsp:cNvPr id="0" name=""/>
        <dsp:cNvSpPr/>
      </dsp:nvSpPr>
      <dsp:spPr>
        <a:xfrm>
          <a:off x="7445901" y="954973"/>
          <a:ext cx="91440" cy="1656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6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D87DD-3E20-4C73-ACB7-61D07E3C2F4E}">
      <dsp:nvSpPr>
        <dsp:cNvPr id="0" name=""/>
        <dsp:cNvSpPr/>
      </dsp:nvSpPr>
      <dsp:spPr>
        <a:xfrm>
          <a:off x="6536972" y="954973"/>
          <a:ext cx="954648" cy="165682"/>
        </a:xfrm>
        <a:custGeom>
          <a:avLst/>
          <a:gdLst/>
          <a:ahLst/>
          <a:cxnLst/>
          <a:rect l="0" t="0" r="0" b="0"/>
          <a:pathLst>
            <a:path>
              <a:moveTo>
                <a:pt x="954648" y="0"/>
              </a:moveTo>
              <a:lnTo>
                <a:pt x="954648" y="82841"/>
              </a:lnTo>
              <a:lnTo>
                <a:pt x="0" y="82841"/>
              </a:lnTo>
              <a:lnTo>
                <a:pt x="0" y="1656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A4B75-FA41-4FCA-901E-D7E060EF5B35}">
      <dsp:nvSpPr>
        <dsp:cNvPr id="0" name=""/>
        <dsp:cNvSpPr/>
      </dsp:nvSpPr>
      <dsp:spPr>
        <a:xfrm>
          <a:off x="4627674" y="394807"/>
          <a:ext cx="2863946" cy="165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41"/>
              </a:lnTo>
              <a:lnTo>
                <a:pt x="2863946" y="82841"/>
              </a:lnTo>
              <a:lnTo>
                <a:pt x="2863946" y="1656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028F5-21EC-4BA9-9B77-76D704C28C85}">
      <dsp:nvSpPr>
        <dsp:cNvPr id="0" name=""/>
        <dsp:cNvSpPr/>
      </dsp:nvSpPr>
      <dsp:spPr>
        <a:xfrm>
          <a:off x="5266737" y="1515139"/>
          <a:ext cx="118344" cy="1483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3255"/>
              </a:lnTo>
              <a:lnTo>
                <a:pt x="118344" y="1483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225470-6ABE-419E-9FF8-F0B33854045C}">
      <dsp:nvSpPr>
        <dsp:cNvPr id="0" name=""/>
        <dsp:cNvSpPr/>
      </dsp:nvSpPr>
      <dsp:spPr>
        <a:xfrm>
          <a:off x="5266737" y="1515139"/>
          <a:ext cx="118344" cy="923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3090"/>
              </a:lnTo>
              <a:lnTo>
                <a:pt x="118344" y="9230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2F4B8-F2F8-43CF-9B3D-670E3E6A0BF2}">
      <dsp:nvSpPr>
        <dsp:cNvPr id="0" name=""/>
        <dsp:cNvSpPr/>
      </dsp:nvSpPr>
      <dsp:spPr>
        <a:xfrm>
          <a:off x="5266737" y="1515139"/>
          <a:ext cx="118344" cy="362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924"/>
              </a:lnTo>
              <a:lnTo>
                <a:pt x="118344" y="3629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291AD-CA9E-49E7-A6D3-E1110AB6876B}">
      <dsp:nvSpPr>
        <dsp:cNvPr id="0" name=""/>
        <dsp:cNvSpPr/>
      </dsp:nvSpPr>
      <dsp:spPr>
        <a:xfrm>
          <a:off x="4627674" y="954973"/>
          <a:ext cx="954648" cy="165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41"/>
              </a:lnTo>
              <a:lnTo>
                <a:pt x="954648" y="82841"/>
              </a:lnTo>
              <a:lnTo>
                <a:pt x="954648" y="1656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B4700-2493-4873-A00F-A34F4DD154ED}">
      <dsp:nvSpPr>
        <dsp:cNvPr id="0" name=""/>
        <dsp:cNvSpPr/>
      </dsp:nvSpPr>
      <dsp:spPr>
        <a:xfrm>
          <a:off x="4581954" y="954973"/>
          <a:ext cx="91440" cy="1656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6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95ACA-F871-45B5-9B57-4EC6AF0AC4B9}">
      <dsp:nvSpPr>
        <dsp:cNvPr id="0" name=""/>
        <dsp:cNvSpPr/>
      </dsp:nvSpPr>
      <dsp:spPr>
        <a:xfrm>
          <a:off x="3673025" y="954973"/>
          <a:ext cx="954648" cy="165682"/>
        </a:xfrm>
        <a:custGeom>
          <a:avLst/>
          <a:gdLst/>
          <a:ahLst/>
          <a:cxnLst/>
          <a:rect l="0" t="0" r="0" b="0"/>
          <a:pathLst>
            <a:path>
              <a:moveTo>
                <a:pt x="954648" y="0"/>
              </a:moveTo>
              <a:lnTo>
                <a:pt x="954648" y="82841"/>
              </a:lnTo>
              <a:lnTo>
                <a:pt x="0" y="82841"/>
              </a:lnTo>
              <a:lnTo>
                <a:pt x="0" y="1656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D36C9-D74C-41D1-AFF4-90AD1B7F4F86}">
      <dsp:nvSpPr>
        <dsp:cNvPr id="0" name=""/>
        <dsp:cNvSpPr/>
      </dsp:nvSpPr>
      <dsp:spPr>
        <a:xfrm>
          <a:off x="4581954" y="394807"/>
          <a:ext cx="91440" cy="1656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6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5248A-8113-4E56-9D92-A855DB212E86}">
      <dsp:nvSpPr>
        <dsp:cNvPr id="0" name=""/>
        <dsp:cNvSpPr/>
      </dsp:nvSpPr>
      <dsp:spPr>
        <a:xfrm>
          <a:off x="2402790" y="1515139"/>
          <a:ext cx="118344" cy="923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3090"/>
              </a:lnTo>
              <a:lnTo>
                <a:pt x="118344" y="9230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2A7E8-ED00-45C5-92D1-2B5B11CF0544}">
      <dsp:nvSpPr>
        <dsp:cNvPr id="0" name=""/>
        <dsp:cNvSpPr/>
      </dsp:nvSpPr>
      <dsp:spPr>
        <a:xfrm>
          <a:off x="2402790" y="1515139"/>
          <a:ext cx="118344" cy="362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924"/>
              </a:lnTo>
              <a:lnTo>
                <a:pt x="118344" y="3629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D24879-EEE4-4582-85B7-CB79D443E937}">
      <dsp:nvSpPr>
        <dsp:cNvPr id="0" name=""/>
        <dsp:cNvSpPr/>
      </dsp:nvSpPr>
      <dsp:spPr>
        <a:xfrm>
          <a:off x="1763728" y="954973"/>
          <a:ext cx="954648" cy="165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41"/>
              </a:lnTo>
              <a:lnTo>
                <a:pt x="954648" y="82841"/>
              </a:lnTo>
              <a:lnTo>
                <a:pt x="954648" y="1656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3EAD6-D7C0-4E7B-8EBD-7DDD68C4035D}">
      <dsp:nvSpPr>
        <dsp:cNvPr id="0" name=""/>
        <dsp:cNvSpPr/>
      </dsp:nvSpPr>
      <dsp:spPr>
        <a:xfrm>
          <a:off x="1718008" y="954973"/>
          <a:ext cx="91440" cy="1656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6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D447D-3228-4ACB-A073-5805F0A8C96B}">
      <dsp:nvSpPr>
        <dsp:cNvPr id="0" name=""/>
        <dsp:cNvSpPr/>
      </dsp:nvSpPr>
      <dsp:spPr>
        <a:xfrm>
          <a:off x="809079" y="954973"/>
          <a:ext cx="954648" cy="165682"/>
        </a:xfrm>
        <a:custGeom>
          <a:avLst/>
          <a:gdLst/>
          <a:ahLst/>
          <a:cxnLst/>
          <a:rect l="0" t="0" r="0" b="0"/>
          <a:pathLst>
            <a:path>
              <a:moveTo>
                <a:pt x="954648" y="0"/>
              </a:moveTo>
              <a:lnTo>
                <a:pt x="954648" y="82841"/>
              </a:lnTo>
              <a:lnTo>
                <a:pt x="0" y="82841"/>
              </a:lnTo>
              <a:lnTo>
                <a:pt x="0" y="1656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038EB-A10E-4984-B75C-40C5BE9073C8}">
      <dsp:nvSpPr>
        <dsp:cNvPr id="0" name=""/>
        <dsp:cNvSpPr/>
      </dsp:nvSpPr>
      <dsp:spPr>
        <a:xfrm>
          <a:off x="1763728" y="394807"/>
          <a:ext cx="2863946" cy="165682"/>
        </a:xfrm>
        <a:custGeom>
          <a:avLst/>
          <a:gdLst/>
          <a:ahLst/>
          <a:cxnLst/>
          <a:rect l="0" t="0" r="0" b="0"/>
          <a:pathLst>
            <a:path>
              <a:moveTo>
                <a:pt x="2863946" y="0"/>
              </a:moveTo>
              <a:lnTo>
                <a:pt x="2863946" y="82841"/>
              </a:lnTo>
              <a:lnTo>
                <a:pt x="0" y="82841"/>
              </a:lnTo>
              <a:lnTo>
                <a:pt x="0" y="1656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0441C-515A-4FDC-950F-D00D3E511100}">
      <dsp:nvSpPr>
        <dsp:cNvPr id="0" name=""/>
        <dsp:cNvSpPr/>
      </dsp:nvSpPr>
      <dsp:spPr>
        <a:xfrm>
          <a:off x="4233191" y="324"/>
          <a:ext cx="788965" cy="394482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4233191" y="324"/>
        <a:ext cx="788965" cy="394482"/>
      </dsp:txXfrm>
    </dsp:sp>
    <dsp:sp modelId="{4262D835-6F88-4896-8E49-7FCB98F6AA82}">
      <dsp:nvSpPr>
        <dsp:cNvPr id="0" name=""/>
        <dsp:cNvSpPr/>
      </dsp:nvSpPr>
      <dsp:spPr>
        <a:xfrm>
          <a:off x="1369245" y="560490"/>
          <a:ext cx="788965" cy="394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ASK</a:t>
          </a:r>
        </a:p>
      </dsp:txBody>
      <dsp:txXfrm>
        <a:off x="1369245" y="560490"/>
        <a:ext cx="788965" cy="394482"/>
      </dsp:txXfrm>
    </dsp:sp>
    <dsp:sp modelId="{65B9C050-B29F-4329-8B53-446E9E8D3583}">
      <dsp:nvSpPr>
        <dsp:cNvPr id="0" name=""/>
        <dsp:cNvSpPr/>
      </dsp:nvSpPr>
      <dsp:spPr>
        <a:xfrm>
          <a:off x="414596" y="1120656"/>
          <a:ext cx="788965" cy="39448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References</a:t>
          </a:r>
        </a:p>
      </dsp:txBody>
      <dsp:txXfrm>
        <a:off x="414596" y="1120656"/>
        <a:ext cx="788965" cy="394482"/>
      </dsp:txXfrm>
    </dsp:sp>
    <dsp:sp modelId="{922C8246-87E9-4791-9635-E612E359F9BE}">
      <dsp:nvSpPr>
        <dsp:cNvPr id="0" name=""/>
        <dsp:cNvSpPr/>
      </dsp:nvSpPr>
      <dsp:spPr>
        <a:xfrm>
          <a:off x="1369245" y="1120656"/>
          <a:ext cx="788965" cy="39448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Working files</a:t>
          </a:r>
        </a:p>
      </dsp:txBody>
      <dsp:txXfrm>
        <a:off x="1369245" y="1120656"/>
        <a:ext cx="788965" cy="394482"/>
      </dsp:txXfrm>
    </dsp:sp>
    <dsp:sp modelId="{55218FC4-6A36-4974-9E77-7A206E10DE25}">
      <dsp:nvSpPr>
        <dsp:cNvPr id="0" name=""/>
        <dsp:cNvSpPr/>
      </dsp:nvSpPr>
      <dsp:spPr>
        <a:xfrm>
          <a:off x="2323894" y="1120656"/>
          <a:ext cx="788965" cy="39448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Deliverables</a:t>
          </a:r>
        </a:p>
      </dsp:txBody>
      <dsp:txXfrm>
        <a:off x="2323894" y="1120656"/>
        <a:ext cx="788965" cy="394482"/>
      </dsp:txXfrm>
    </dsp:sp>
    <dsp:sp modelId="{5E1C0FFF-578A-40B5-9391-A5ED734ECD3B}">
      <dsp:nvSpPr>
        <dsp:cNvPr id="0" name=""/>
        <dsp:cNvSpPr/>
      </dsp:nvSpPr>
      <dsp:spPr>
        <a:xfrm>
          <a:off x="2521135" y="1680821"/>
          <a:ext cx="788965" cy="39448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Scope Of Work</a:t>
          </a:r>
        </a:p>
      </dsp:txBody>
      <dsp:txXfrm>
        <a:off x="2521135" y="1680821"/>
        <a:ext cx="788965" cy="394482"/>
      </dsp:txXfrm>
    </dsp:sp>
    <dsp:sp modelId="{2816FE99-55BE-4F3F-85BD-BEBF4A5F6934}">
      <dsp:nvSpPr>
        <dsp:cNvPr id="0" name=""/>
        <dsp:cNvSpPr/>
      </dsp:nvSpPr>
      <dsp:spPr>
        <a:xfrm>
          <a:off x="2521135" y="2240987"/>
          <a:ext cx="788965" cy="39448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AIMS</a:t>
          </a:r>
        </a:p>
      </dsp:txBody>
      <dsp:txXfrm>
        <a:off x="2521135" y="2240987"/>
        <a:ext cx="788965" cy="394482"/>
      </dsp:txXfrm>
    </dsp:sp>
    <dsp:sp modelId="{DCDF7551-2E33-418F-B8AB-B85E9E213317}">
      <dsp:nvSpPr>
        <dsp:cNvPr id="0" name=""/>
        <dsp:cNvSpPr/>
      </dsp:nvSpPr>
      <dsp:spPr>
        <a:xfrm>
          <a:off x="4233191" y="560490"/>
          <a:ext cx="788965" cy="394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PREPARE</a:t>
          </a:r>
        </a:p>
      </dsp:txBody>
      <dsp:txXfrm>
        <a:off x="4233191" y="560490"/>
        <a:ext cx="788965" cy="394482"/>
      </dsp:txXfrm>
    </dsp:sp>
    <dsp:sp modelId="{ADE70DA4-D108-4961-B20F-76818FB1117E}">
      <dsp:nvSpPr>
        <dsp:cNvPr id="0" name=""/>
        <dsp:cNvSpPr/>
      </dsp:nvSpPr>
      <dsp:spPr>
        <a:xfrm>
          <a:off x="3278542" y="1120656"/>
          <a:ext cx="788965" cy="39448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References</a:t>
          </a:r>
        </a:p>
      </dsp:txBody>
      <dsp:txXfrm>
        <a:off x="3278542" y="1120656"/>
        <a:ext cx="788965" cy="394482"/>
      </dsp:txXfrm>
    </dsp:sp>
    <dsp:sp modelId="{A4A640D1-1E52-4FEB-9E91-9A64055947EF}">
      <dsp:nvSpPr>
        <dsp:cNvPr id="0" name=""/>
        <dsp:cNvSpPr/>
      </dsp:nvSpPr>
      <dsp:spPr>
        <a:xfrm>
          <a:off x="4233191" y="1120656"/>
          <a:ext cx="788965" cy="39448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Working Files</a:t>
          </a:r>
        </a:p>
      </dsp:txBody>
      <dsp:txXfrm>
        <a:off x="4233191" y="1120656"/>
        <a:ext cx="788965" cy="394482"/>
      </dsp:txXfrm>
    </dsp:sp>
    <dsp:sp modelId="{7A3C6BC7-B1DC-4EE7-B6F5-EDAB0B508AAC}">
      <dsp:nvSpPr>
        <dsp:cNvPr id="0" name=""/>
        <dsp:cNvSpPr/>
      </dsp:nvSpPr>
      <dsp:spPr>
        <a:xfrm>
          <a:off x="5187840" y="1120656"/>
          <a:ext cx="788965" cy="39448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Deliverables</a:t>
          </a:r>
        </a:p>
      </dsp:txBody>
      <dsp:txXfrm>
        <a:off x="5187840" y="1120656"/>
        <a:ext cx="788965" cy="394482"/>
      </dsp:txXfrm>
    </dsp:sp>
    <dsp:sp modelId="{7477ED71-A422-4ECB-87C7-29966B4DF550}">
      <dsp:nvSpPr>
        <dsp:cNvPr id="0" name=""/>
        <dsp:cNvSpPr/>
      </dsp:nvSpPr>
      <dsp:spPr>
        <a:xfrm>
          <a:off x="5385082" y="1680821"/>
          <a:ext cx="788965" cy="39448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 folder structure</a:t>
          </a:r>
        </a:p>
      </dsp:txBody>
      <dsp:txXfrm>
        <a:off x="5385082" y="1680821"/>
        <a:ext cx="788965" cy="394482"/>
      </dsp:txXfrm>
    </dsp:sp>
    <dsp:sp modelId="{8066E5B6-CE33-48BD-B667-1125317F0E4E}">
      <dsp:nvSpPr>
        <dsp:cNvPr id="0" name=""/>
        <dsp:cNvSpPr/>
      </dsp:nvSpPr>
      <dsp:spPr>
        <a:xfrm>
          <a:off x="5385082" y="2240987"/>
          <a:ext cx="788965" cy="39448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source &amp; model</a:t>
          </a:r>
        </a:p>
      </dsp:txBody>
      <dsp:txXfrm>
        <a:off x="5385082" y="2240987"/>
        <a:ext cx="788965" cy="394482"/>
      </dsp:txXfrm>
    </dsp:sp>
    <dsp:sp modelId="{0B250537-BEE6-4FB1-B309-546D221E8596}">
      <dsp:nvSpPr>
        <dsp:cNvPr id="0" name=""/>
        <dsp:cNvSpPr/>
      </dsp:nvSpPr>
      <dsp:spPr>
        <a:xfrm>
          <a:off x="5385082" y="2801153"/>
          <a:ext cx="788965" cy="39448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integrity</a:t>
          </a:r>
        </a:p>
      </dsp:txBody>
      <dsp:txXfrm>
        <a:off x="5385082" y="2801153"/>
        <a:ext cx="788965" cy="394482"/>
      </dsp:txXfrm>
    </dsp:sp>
    <dsp:sp modelId="{A9062A90-4A49-4E8D-8E9E-B2EECBF0F415}">
      <dsp:nvSpPr>
        <dsp:cNvPr id="0" name=""/>
        <dsp:cNvSpPr/>
      </dsp:nvSpPr>
      <dsp:spPr>
        <a:xfrm>
          <a:off x="7097138" y="560490"/>
          <a:ext cx="788965" cy="394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PROCESS</a:t>
          </a:r>
        </a:p>
      </dsp:txBody>
      <dsp:txXfrm>
        <a:off x="7097138" y="560490"/>
        <a:ext cx="788965" cy="394482"/>
      </dsp:txXfrm>
    </dsp:sp>
    <dsp:sp modelId="{209DFA60-C6A6-4FAD-84A6-B965D40D3F8A}">
      <dsp:nvSpPr>
        <dsp:cNvPr id="0" name=""/>
        <dsp:cNvSpPr/>
      </dsp:nvSpPr>
      <dsp:spPr>
        <a:xfrm>
          <a:off x="6142489" y="1120656"/>
          <a:ext cx="788965" cy="39448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References</a:t>
          </a:r>
        </a:p>
      </dsp:txBody>
      <dsp:txXfrm>
        <a:off x="6142489" y="1120656"/>
        <a:ext cx="788965" cy="394482"/>
      </dsp:txXfrm>
    </dsp:sp>
    <dsp:sp modelId="{A372C84D-D079-4F88-BD39-D06BE09CFEC2}">
      <dsp:nvSpPr>
        <dsp:cNvPr id="0" name=""/>
        <dsp:cNvSpPr/>
      </dsp:nvSpPr>
      <dsp:spPr>
        <a:xfrm>
          <a:off x="7097138" y="1120656"/>
          <a:ext cx="788965" cy="39448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Working Files</a:t>
          </a:r>
        </a:p>
      </dsp:txBody>
      <dsp:txXfrm>
        <a:off x="7097138" y="1120656"/>
        <a:ext cx="788965" cy="394482"/>
      </dsp:txXfrm>
    </dsp:sp>
    <dsp:sp modelId="{7C050703-867B-4951-B6B9-D9BF7C7B1B99}">
      <dsp:nvSpPr>
        <dsp:cNvPr id="0" name=""/>
        <dsp:cNvSpPr/>
      </dsp:nvSpPr>
      <dsp:spPr>
        <a:xfrm>
          <a:off x="8051786" y="1120656"/>
          <a:ext cx="788965" cy="39448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Deliverables</a:t>
          </a:r>
        </a:p>
      </dsp:txBody>
      <dsp:txXfrm>
        <a:off x="8051786" y="1120656"/>
        <a:ext cx="788965" cy="394482"/>
      </dsp:txXfrm>
    </dsp:sp>
    <dsp:sp modelId="{F65F6BD2-F419-41B7-B887-0D04CAC67D8F}">
      <dsp:nvSpPr>
        <dsp:cNvPr id="0" name=""/>
        <dsp:cNvSpPr/>
      </dsp:nvSpPr>
      <dsp:spPr>
        <a:xfrm>
          <a:off x="8249028" y="1680821"/>
          <a:ext cx="788965" cy="39448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R-Markup</a:t>
          </a:r>
        </a:p>
      </dsp:txBody>
      <dsp:txXfrm>
        <a:off x="8249028" y="1680821"/>
        <a:ext cx="788965" cy="394482"/>
      </dsp:txXfrm>
    </dsp:sp>
    <dsp:sp modelId="{C70A7488-728D-4826-BBE7-227EB343465E}">
      <dsp:nvSpPr>
        <dsp:cNvPr id="0" name=""/>
        <dsp:cNvSpPr/>
      </dsp:nvSpPr>
      <dsp:spPr>
        <a:xfrm>
          <a:off x="8249028" y="2240987"/>
          <a:ext cx="788965" cy="39448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Change Log</a:t>
          </a:r>
        </a:p>
      </dsp:txBody>
      <dsp:txXfrm>
        <a:off x="8249028" y="2240987"/>
        <a:ext cx="788965" cy="394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54295-E60C-44D0-A24B-F37672404DFB}">
      <dsp:nvSpPr>
        <dsp:cNvPr id="0" name=""/>
        <dsp:cNvSpPr/>
      </dsp:nvSpPr>
      <dsp:spPr>
        <a:xfrm>
          <a:off x="8964388" y="2033409"/>
          <a:ext cx="137414" cy="421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403"/>
              </a:lnTo>
              <a:lnTo>
                <a:pt x="137414" y="4214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022E7-ABE5-4FCD-A577-FD0CB1DD37D2}">
      <dsp:nvSpPr>
        <dsp:cNvPr id="0" name=""/>
        <dsp:cNvSpPr/>
      </dsp:nvSpPr>
      <dsp:spPr>
        <a:xfrm>
          <a:off x="8222352" y="1382983"/>
          <a:ext cx="1108473" cy="192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189"/>
              </a:lnTo>
              <a:lnTo>
                <a:pt x="1108473" y="96189"/>
              </a:lnTo>
              <a:lnTo>
                <a:pt x="1108473" y="1923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966CE4-6DC6-4D43-BABA-8A724767D231}">
      <dsp:nvSpPr>
        <dsp:cNvPr id="0" name=""/>
        <dsp:cNvSpPr/>
      </dsp:nvSpPr>
      <dsp:spPr>
        <a:xfrm>
          <a:off x="8176632" y="1382983"/>
          <a:ext cx="91440" cy="1923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3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4362F-4990-45DC-A41C-30D5F4B72587}">
      <dsp:nvSpPr>
        <dsp:cNvPr id="0" name=""/>
        <dsp:cNvSpPr/>
      </dsp:nvSpPr>
      <dsp:spPr>
        <a:xfrm>
          <a:off x="7113879" y="1382983"/>
          <a:ext cx="1108473" cy="192379"/>
        </a:xfrm>
        <a:custGeom>
          <a:avLst/>
          <a:gdLst/>
          <a:ahLst/>
          <a:cxnLst/>
          <a:rect l="0" t="0" r="0" b="0"/>
          <a:pathLst>
            <a:path>
              <a:moveTo>
                <a:pt x="1108473" y="0"/>
              </a:moveTo>
              <a:lnTo>
                <a:pt x="1108473" y="96189"/>
              </a:lnTo>
              <a:lnTo>
                <a:pt x="0" y="96189"/>
              </a:lnTo>
              <a:lnTo>
                <a:pt x="0" y="1923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296CF-B8AE-481C-9DA5-616080821B06}">
      <dsp:nvSpPr>
        <dsp:cNvPr id="0" name=""/>
        <dsp:cNvSpPr/>
      </dsp:nvSpPr>
      <dsp:spPr>
        <a:xfrm>
          <a:off x="4896932" y="732557"/>
          <a:ext cx="3325419" cy="192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189"/>
              </a:lnTo>
              <a:lnTo>
                <a:pt x="3325419" y="96189"/>
              </a:lnTo>
              <a:lnTo>
                <a:pt x="3325419" y="1923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3BFFCD-4C31-40E9-B8AE-56A6FD0C5761}">
      <dsp:nvSpPr>
        <dsp:cNvPr id="0" name=""/>
        <dsp:cNvSpPr/>
      </dsp:nvSpPr>
      <dsp:spPr>
        <a:xfrm>
          <a:off x="5638968" y="2033409"/>
          <a:ext cx="137414" cy="1071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1829"/>
              </a:lnTo>
              <a:lnTo>
                <a:pt x="137414" y="10718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3FF27D-6963-4040-9F8D-4F81529E409E}">
      <dsp:nvSpPr>
        <dsp:cNvPr id="0" name=""/>
        <dsp:cNvSpPr/>
      </dsp:nvSpPr>
      <dsp:spPr>
        <a:xfrm>
          <a:off x="5638968" y="2033409"/>
          <a:ext cx="137414" cy="421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403"/>
              </a:lnTo>
              <a:lnTo>
                <a:pt x="137414" y="4214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3E29D-2E03-43EB-B4FD-325DC13B182C}">
      <dsp:nvSpPr>
        <dsp:cNvPr id="0" name=""/>
        <dsp:cNvSpPr/>
      </dsp:nvSpPr>
      <dsp:spPr>
        <a:xfrm>
          <a:off x="4896932" y="1382983"/>
          <a:ext cx="1108473" cy="192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189"/>
              </a:lnTo>
              <a:lnTo>
                <a:pt x="1108473" y="96189"/>
              </a:lnTo>
              <a:lnTo>
                <a:pt x="1108473" y="1923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3D5292-BD6B-428D-B186-9295FE341828}">
      <dsp:nvSpPr>
        <dsp:cNvPr id="0" name=""/>
        <dsp:cNvSpPr/>
      </dsp:nvSpPr>
      <dsp:spPr>
        <a:xfrm>
          <a:off x="4851212" y="1382983"/>
          <a:ext cx="91440" cy="1923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3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3880E-E5AB-4861-8ED2-6D9AA414173C}">
      <dsp:nvSpPr>
        <dsp:cNvPr id="0" name=""/>
        <dsp:cNvSpPr/>
      </dsp:nvSpPr>
      <dsp:spPr>
        <a:xfrm>
          <a:off x="3788459" y="1382983"/>
          <a:ext cx="1108473" cy="192379"/>
        </a:xfrm>
        <a:custGeom>
          <a:avLst/>
          <a:gdLst/>
          <a:ahLst/>
          <a:cxnLst/>
          <a:rect l="0" t="0" r="0" b="0"/>
          <a:pathLst>
            <a:path>
              <a:moveTo>
                <a:pt x="1108473" y="0"/>
              </a:moveTo>
              <a:lnTo>
                <a:pt x="1108473" y="96189"/>
              </a:lnTo>
              <a:lnTo>
                <a:pt x="0" y="96189"/>
              </a:lnTo>
              <a:lnTo>
                <a:pt x="0" y="1923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68204D-34B6-4E12-AA76-0DFAC314DA28}">
      <dsp:nvSpPr>
        <dsp:cNvPr id="0" name=""/>
        <dsp:cNvSpPr/>
      </dsp:nvSpPr>
      <dsp:spPr>
        <a:xfrm>
          <a:off x="4851212" y="732557"/>
          <a:ext cx="91440" cy="1923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3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279FCC-BA8B-4CA4-ADB2-35886086DFFC}">
      <dsp:nvSpPr>
        <dsp:cNvPr id="0" name=""/>
        <dsp:cNvSpPr/>
      </dsp:nvSpPr>
      <dsp:spPr>
        <a:xfrm>
          <a:off x="2313549" y="2033409"/>
          <a:ext cx="137414" cy="421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403"/>
              </a:lnTo>
              <a:lnTo>
                <a:pt x="137414" y="4214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F2289-C3DB-48FE-8629-2DE3B2CC9F12}">
      <dsp:nvSpPr>
        <dsp:cNvPr id="0" name=""/>
        <dsp:cNvSpPr/>
      </dsp:nvSpPr>
      <dsp:spPr>
        <a:xfrm>
          <a:off x="1571513" y="1382983"/>
          <a:ext cx="1108473" cy="192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189"/>
              </a:lnTo>
              <a:lnTo>
                <a:pt x="1108473" y="96189"/>
              </a:lnTo>
              <a:lnTo>
                <a:pt x="1108473" y="1923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05A35-3A02-47A4-A951-042CF31FEA0C}">
      <dsp:nvSpPr>
        <dsp:cNvPr id="0" name=""/>
        <dsp:cNvSpPr/>
      </dsp:nvSpPr>
      <dsp:spPr>
        <a:xfrm>
          <a:off x="1525793" y="1382983"/>
          <a:ext cx="91440" cy="1923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3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2ABC7-C36E-4E27-89A8-AB2750DBDF38}">
      <dsp:nvSpPr>
        <dsp:cNvPr id="0" name=""/>
        <dsp:cNvSpPr/>
      </dsp:nvSpPr>
      <dsp:spPr>
        <a:xfrm>
          <a:off x="463040" y="1382983"/>
          <a:ext cx="1108473" cy="192379"/>
        </a:xfrm>
        <a:custGeom>
          <a:avLst/>
          <a:gdLst/>
          <a:ahLst/>
          <a:cxnLst/>
          <a:rect l="0" t="0" r="0" b="0"/>
          <a:pathLst>
            <a:path>
              <a:moveTo>
                <a:pt x="1108473" y="0"/>
              </a:moveTo>
              <a:lnTo>
                <a:pt x="1108473" y="96189"/>
              </a:lnTo>
              <a:lnTo>
                <a:pt x="0" y="96189"/>
              </a:lnTo>
              <a:lnTo>
                <a:pt x="0" y="1923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816CD-5961-4F54-9B32-B5212880B268}">
      <dsp:nvSpPr>
        <dsp:cNvPr id="0" name=""/>
        <dsp:cNvSpPr/>
      </dsp:nvSpPr>
      <dsp:spPr>
        <a:xfrm>
          <a:off x="1571513" y="732557"/>
          <a:ext cx="3325419" cy="192379"/>
        </a:xfrm>
        <a:custGeom>
          <a:avLst/>
          <a:gdLst/>
          <a:ahLst/>
          <a:cxnLst/>
          <a:rect l="0" t="0" r="0" b="0"/>
          <a:pathLst>
            <a:path>
              <a:moveTo>
                <a:pt x="3325419" y="0"/>
              </a:moveTo>
              <a:lnTo>
                <a:pt x="3325419" y="96189"/>
              </a:lnTo>
              <a:lnTo>
                <a:pt x="0" y="96189"/>
              </a:lnTo>
              <a:lnTo>
                <a:pt x="0" y="1923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45A2E-E0C6-40C9-9B1E-83EDFE323218}">
      <dsp:nvSpPr>
        <dsp:cNvPr id="0" name=""/>
        <dsp:cNvSpPr/>
      </dsp:nvSpPr>
      <dsp:spPr>
        <a:xfrm>
          <a:off x="4438886" y="274510"/>
          <a:ext cx="916093" cy="458046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Project (</a:t>
          </a:r>
          <a:r>
            <a:rPr lang="en-US" sz="900" kern="1200" dirty="0" err="1"/>
            <a:t>contd</a:t>
          </a:r>
          <a:r>
            <a:rPr lang="en-US" sz="900" kern="1200" dirty="0"/>
            <a:t>)</a:t>
          </a:r>
        </a:p>
      </dsp:txBody>
      <dsp:txXfrm>
        <a:off x="4438886" y="274510"/>
        <a:ext cx="916093" cy="458046"/>
      </dsp:txXfrm>
    </dsp:sp>
    <dsp:sp modelId="{D6A53279-621C-4442-9CB2-9331A4E49C50}">
      <dsp:nvSpPr>
        <dsp:cNvPr id="0" name=""/>
        <dsp:cNvSpPr/>
      </dsp:nvSpPr>
      <dsp:spPr>
        <a:xfrm>
          <a:off x="1113466" y="924936"/>
          <a:ext cx="916093" cy="458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ANALYZE</a:t>
          </a:r>
        </a:p>
      </dsp:txBody>
      <dsp:txXfrm>
        <a:off x="1113466" y="924936"/>
        <a:ext cx="916093" cy="458046"/>
      </dsp:txXfrm>
    </dsp:sp>
    <dsp:sp modelId="{74E66101-B903-41CD-8FB9-4F77A492A4F0}">
      <dsp:nvSpPr>
        <dsp:cNvPr id="0" name=""/>
        <dsp:cNvSpPr/>
      </dsp:nvSpPr>
      <dsp:spPr>
        <a:xfrm>
          <a:off x="4993" y="1575363"/>
          <a:ext cx="916093" cy="45804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References</a:t>
          </a:r>
        </a:p>
      </dsp:txBody>
      <dsp:txXfrm>
        <a:off x="4993" y="1575363"/>
        <a:ext cx="916093" cy="458046"/>
      </dsp:txXfrm>
    </dsp:sp>
    <dsp:sp modelId="{3BAD8EB6-D087-417E-BAB9-DA26D29ACF63}">
      <dsp:nvSpPr>
        <dsp:cNvPr id="0" name=""/>
        <dsp:cNvSpPr/>
      </dsp:nvSpPr>
      <dsp:spPr>
        <a:xfrm>
          <a:off x="1113466" y="1575363"/>
          <a:ext cx="916093" cy="45804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Working Files</a:t>
          </a:r>
        </a:p>
      </dsp:txBody>
      <dsp:txXfrm>
        <a:off x="1113466" y="1575363"/>
        <a:ext cx="916093" cy="458046"/>
      </dsp:txXfrm>
    </dsp:sp>
    <dsp:sp modelId="{51F05A1C-FD9D-441A-B616-12D301A27BF3}">
      <dsp:nvSpPr>
        <dsp:cNvPr id="0" name=""/>
        <dsp:cNvSpPr/>
      </dsp:nvSpPr>
      <dsp:spPr>
        <a:xfrm>
          <a:off x="2221939" y="1575363"/>
          <a:ext cx="916093" cy="45804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Deliverables</a:t>
          </a:r>
        </a:p>
      </dsp:txBody>
      <dsp:txXfrm>
        <a:off x="2221939" y="1575363"/>
        <a:ext cx="916093" cy="458046"/>
      </dsp:txXfrm>
    </dsp:sp>
    <dsp:sp modelId="{C2B5318F-DE81-4104-BB46-03F3D35EF4EC}">
      <dsp:nvSpPr>
        <dsp:cNvPr id="0" name=""/>
        <dsp:cNvSpPr/>
      </dsp:nvSpPr>
      <dsp:spPr>
        <a:xfrm>
          <a:off x="2450963" y="2225789"/>
          <a:ext cx="916093" cy="458046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Summary  of Analysis</a:t>
          </a:r>
        </a:p>
      </dsp:txBody>
      <dsp:txXfrm>
        <a:off x="2450963" y="2225789"/>
        <a:ext cx="916093" cy="458046"/>
      </dsp:txXfrm>
    </dsp:sp>
    <dsp:sp modelId="{5E9CB3EE-2509-4695-BD38-CFE13DB999C8}">
      <dsp:nvSpPr>
        <dsp:cNvPr id="0" name=""/>
        <dsp:cNvSpPr/>
      </dsp:nvSpPr>
      <dsp:spPr>
        <a:xfrm>
          <a:off x="4438886" y="924936"/>
          <a:ext cx="916093" cy="458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SHARE</a:t>
          </a:r>
        </a:p>
      </dsp:txBody>
      <dsp:txXfrm>
        <a:off x="4438886" y="924936"/>
        <a:ext cx="916093" cy="458046"/>
      </dsp:txXfrm>
    </dsp:sp>
    <dsp:sp modelId="{F9AAA1DF-D354-4B03-880F-BEA18D3B05A8}">
      <dsp:nvSpPr>
        <dsp:cNvPr id="0" name=""/>
        <dsp:cNvSpPr/>
      </dsp:nvSpPr>
      <dsp:spPr>
        <a:xfrm>
          <a:off x="3330412" y="1575363"/>
          <a:ext cx="916093" cy="45804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References</a:t>
          </a:r>
        </a:p>
      </dsp:txBody>
      <dsp:txXfrm>
        <a:off x="3330412" y="1575363"/>
        <a:ext cx="916093" cy="458046"/>
      </dsp:txXfrm>
    </dsp:sp>
    <dsp:sp modelId="{8B02989B-7CB4-466E-8DCD-9CA62E989924}">
      <dsp:nvSpPr>
        <dsp:cNvPr id="0" name=""/>
        <dsp:cNvSpPr/>
      </dsp:nvSpPr>
      <dsp:spPr>
        <a:xfrm>
          <a:off x="4438886" y="1575363"/>
          <a:ext cx="916093" cy="45804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Working Files</a:t>
          </a:r>
        </a:p>
      </dsp:txBody>
      <dsp:txXfrm>
        <a:off x="4438886" y="1575363"/>
        <a:ext cx="916093" cy="458046"/>
      </dsp:txXfrm>
    </dsp:sp>
    <dsp:sp modelId="{42D99574-3859-4745-8BB8-1AAA7E209EB2}">
      <dsp:nvSpPr>
        <dsp:cNvPr id="0" name=""/>
        <dsp:cNvSpPr/>
      </dsp:nvSpPr>
      <dsp:spPr>
        <a:xfrm>
          <a:off x="5547359" y="1575363"/>
          <a:ext cx="916093" cy="45804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Deliverables</a:t>
          </a:r>
        </a:p>
      </dsp:txBody>
      <dsp:txXfrm>
        <a:off x="5547359" y="1575363"/>
        <a:ext cx="916093" cy="458046"/>
      </dsp:txXfrm>
    </dsp:sp>
    <dsp:sp modelId="{E354BFE5-16D8-49EB-AED3-F840E848FCDF}">
      <dsp:nvSpPr>
        <dsp:cNvPr id="0" name=""/>
        <dsp:cNvSpPr/>
      </dsp:nvSpPr>
      <dsp:spPr>
        <a:xfrm>
          <a:off x="5776382" y="2225789"/>
          <a:ext cx="916093" cy="458046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Dashboard / Visualization</a:t>
          </a:r>
        </a:p>
      </dsp:txBody>
      <dsp:txXfrm>
        <a:off x="5776382" y="2225789"/>
        <a:ext cx="916093" cy="458046"/>
      </dsp:txXfrm>
    </dsp:sp>
    <dsp:sp modelId="{27705568-389A-401F-9F6D-79BFB1410E50}">
      <dsp:nvSpPr>
        <dsp:cNvPr id="0" name=""/>
        <dsp:cNvSpPr/>
      </dsp:nvSpPr>
      <dsp:spPr>
        <a:xfrm>
          <a:off x="5776382" y="2876215"/>
          <a:ext cx="916093" cy="458046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Presentation</a:t>
          </a:r>
          <a:endParaRPr lang="en-US" sz="900" kern="1200" dirty="0"/>
        </a:p>
      </dsp:txBody>
      <dsp:txXfrm>
        <a:off x="5776382" y="2876215"/>
        <a:ext cx="916093" cy="458046"/>
      </dsp:txXfrm>
    </dsp:sp>
    <dsp:sp modelId="{7189D7EB-035C-417A-8665-CE7D002B06A1}">
      <dsp:nvSpPr>
        <dsp:cNvPr id="0" name=""/>
        <dsp:cNvSpPr/>
      </dsp:nvSpPr>
      <dsp:spPr>
        <a:xfrm>
          <a:off x="7764305" y="924936"/>
          <a:ext cx="916093" cy="458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ACT</a:t>
          </a:r>
        </a:p>
      </dsp:txBody>
      <dsp:txXfrm>
        <a:off x="7764305" y="924936"/>
        <a:ext cx="916093" cy="458046"/>
      </dsp:txXfrm>
    </dsp:sp>
    <dsp:sp modelId="{19075F1D-BA33-41B6-8484-C630FE402F1E}">
      <dsp:nvSpPr>
        <dsp:cNvPr id="0" name=""/>
        <dsp:cNvSpPr/>
      </dsp:nvSpPr>
      <dsp:spPr>
        <a:xfrm>
          <a:off x="6655832" y="1575363"/>
          <a:ext cx="916093" cy="45804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References</a:t>
          </a:r>
        </a:p>
      </dsp:txBody>
      <dsp:txXfrm>
        <a:off x="6655832" y="1575363"/>
        <a:ext cx="916093" cy="458046"/>
      </dsp:txXfrm>
    </dsp:sp>
    <dsp:sp modelId="{860D368E-57FA-4906-A1C9-0070ADBB138E}">
      <dsp:nvSpPr>
        <dsp:cNvPr id="0" name=""/>
        <dsp:cNvSpPr/>
      </dsp:nvSpPr>
      <dsp:spPr>
        <a:xfrm>
          <a:off x="7764305" y="1575363"/>
          <a:ext cx="916093" cy="45804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Working Files</a:t>
          </a:r>
        </a:p>
      </dsp:txBody>
      <dsp:txXfrm>
        <a:off x="7764305" y="1575363"/>
        <a:ext cx="916093" cy="458046"/>
      </dsp:txXfrm>
    </dsp:sp>
    <dsp:sp modelId="{6C5A9C91-2564-47E6-8490-7EB332BDB825}">
      <dsp:nvSpPr>
        <dsp:cNvPr id="0" name=""/>
        <dsp:cNvSpPr/>
      </dsp:nvSpPr>
      <dsp:spPr>
        <a:xfrm>
          <a:off x="8872778" y="1575363"/>
          <a:ext cx="916093" cy="45804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Deliverables</a:t>
          </a:r>
        </a:p>
      </dsp:txBody>
      <dsp:txXfrm>
        <a:off x="8872778" y="1575363"/>
        <a:ext cx="916093" cy="458046"/>
      </dsp:txXfrm>
    </dsp:sp>
    <dsp:sp modelId="{AB6ABE63-4DBE-4B7F-893E-39F0F7E19F93}">
      <dsp:nvSpPr>
        <dsp:cNvPr id="0" name=""/>
        <dsp:cNvSpPr/>
      </dsp:nvSpPr>
      <dsp:spPr>
        <a:xfrm>
          <a:off x="9101802" y="2225789"/>
          <a:ext cx="916093" cy="45804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Recommendations</a:t>
          </a:r>
        </a:p>
      </dsp:txBody>
      <dsp:txXfrm>
        <a:off x="9101802" y="2225789"/>
        <a:ext cx="916093" cy="458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CA6E-697E-4892-B478-134E03F33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5A972-031F-4960-92F3-9FFCE07CC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CBDB1-87D2-427A-A612-1B3D0E45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083-000A-403F-A726-8ABDCD0D956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D262B-E63F-4FAB-9E10-79199DE3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668FD-A0A2-4D49-B6F4-21833924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051B-F67B-4B77-BBD9-19B9CF00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8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E307-4C64-41B3-9DDF-19FB5082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6A4F4-9A7C-4A6A-9A32-E062746C6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0330-82DE-4C75-8239-526426DF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083-000A-403F-A726-8ABDCD0D956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5228C-2438-4435-A569-20085005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BFBF-82E7-4CFF-BC21-FA1E3CE0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051B-F67B-4B77-BBD9-19B9CF00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8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2814A-094D-4A79-8313-B702B1A31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551C8-0DF8-41D7-9818-594EA4DE2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57CCB-55CD-4C4D-B6D5-48EFC9C1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083-000A-403F-A726-8ABDCD0D956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D0CFB-8932-4F05-A9AF-0F6FFA6F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99CBC-F15A-4671-A14E-09F8D0BB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051B-F67B-4B77-BBD9-19B9CF00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4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FA68-4239-4C70-B5DC-CD6B40CE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1BF9-AD78-4D4C-AA49-865B96C7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01CA3-A90F-4A77-87F8-5AFC8831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083-000A-403F-A726-8ABDCD0D956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AD487-9E03-4F81-BE6C-09927942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4F25C-D6FE-4929-94C2-DC3238E7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051B-F67B-4B77-BBD9-19B9CF00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7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94F1-E8B2-42D0-B049-A7D67E5E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6CB56-AD28-40B4-BD48-A3231A6E4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E1746-34D4-4DC7-A8EE-C0D1EFC6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083-000A-403F-A726-8ABDCD0D956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70ED1-BA36-4FA0-88C9-7A0261CB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5D3E3-827C-4C3C-8806-2DF5BB7C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051B-F67B-4B77-BBD9-19B9CF00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3133-A8DC-488F-94B7-EF53F1D6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F16B-8EE9-4721-904E-61ECC6B92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5E980-8A8F-4FD8-89E9-C06E7DAC7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B414A-F0E0-4726-B485-EB3D28E0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083-000A-403F-A726-8ABDCD0D956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37C59-1D8C-4AF8-9F5F-A5F4D432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1B68F-4C97-47FB-984C-4250AC7D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051B-F67B-4B77-BBD9-19B9CF00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9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D715-4EB7-4C53-925B-96FDE0F9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370C9-C10C-487F-93C5-86C4AFFA9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40329-E710-4814-8224-9BC4D349F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8C5E5-D5C2-4C6C-BBFD-4E36775F2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ADC49-6E6C-4A75-A987-313699CED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74E91-CB29-4AFD-BCD1-3B5DD9D0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083-000A-403F-A726-8ABDCD0D956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48E30-9E0A-4A22-90A4-4224E9F9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91F8C-D7AA-4740-A52E-BD205112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051B-F67B-4B77-BBD9-19B9CF00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6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8682-C1B4-42CD-9E4E-75A5A546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F6214-E458-4583-A355-4BB713F5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083-000A-403F-A726-8ABDCD0D956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7E32E-5615-4DFF-9C35-AE0238DC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FDEFB-455E-42DA-8C0D-7C4DB47F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051B-F67B-4B77-BBD9-19B9CF00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6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3925F-47A7-415A-9EA4-E79F5398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083-000A-403F-A726-8ABDCD0D956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6968C-A195-4E39-85F9-960ECA41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9D95C-4112-47BA-BF9F-B0DD9560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051B-F67B-4B77-BBD9-19B9CF00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2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07A2-8EE7-441E-B5F7-F8DE265D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B64C-8FEE-49D1-A4F1-2FFFCDF48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F509C-C533-4101-BD0E-149DB0C8F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53D4-3370-4460-9BD9-E29A176B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083-000A-403F-A726-8ABDCD0D956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255AD-D5D8-42AA-876A-18039117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F018E-B8C2-49CA-9E9A-A6DEAE95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051B-F67B-4B77-BBD9-19B9CF00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2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21A0-D100-4CCD-9FB5-8AAF0BAC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AA294-CEF2-4F4D-9167-07981D52A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BB24E-41E2-4AC9-A903-65B2D775B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53C82-4B09-4C36-86CD-E2318CF2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083-000A-403F-A726-8ABDCD0D956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BCB51-6A78-4E51-AA5F-A407AA3E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F2B7B-3481-457A-8AC9-EC8EAEC6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051B-F67B-4B77-BBD9-19B9CF00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4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71553-E22E-4BCC-89E4-E3A77A35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3795B-9155-4486-A714-FC3F8A460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F7AE1-22F2-40C0-BC52-43E7B2849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8083-000A-403F-A726-8ABDCD0D956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F9B67-D8F1-492A-8C46-C6B3F32BD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D4D6-501D-4979-A414-96860B589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B051B-F67B-4B77-BBD9-19B9CF00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6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B2D7-B801-4010-91C5-7080E4C5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5" y="178694"/>
            <a:ext cx="10515600" cy="1325563"/>
          </a:xfrm>
        </p:spPr>
        <p:txBody>
          <a:bodyPr/>
          <a:lstStyle/>
          <a:p>
            <a:r>
              <a:rPr lang="en-US" dirty="0"/>
              <a:t>Data structure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78E1C52-E1B7-4DDA-9F9A-1ABEF2B46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89051"/>
              </p:ext>
            </p:extLst>
          </p:nvPr>
        </p:nvGraphicFramePr>
        <p:xfrm>
          <a:off x="540553" y="1305592"/>
          <a:ext cx="6898935" cy="2162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168">
                  <a:extLst>
                    <a:ext uri="{9D8B030D-6E8A-4147-A177-3AD203B41FA5}">
                      <a16:colId xmlns:a16="http://schemas.microsoft.com/office/drawing/2014/main" val="4275904028"/>
                    </a:ext>
                  </a:extLst>
                </a:gridCol>
                <a:gridCol w="1571347">
                  <a:extLst>
                    <a:ext uri="{9D8B030D-6E8A-4147-A177-3AD203B41FA5}">
                      <a16:colId xmlns:a16="http://schemas.microsoft.com/office/drawing/2014/main" val="2983942303"/>
                    </a:ext>
                  </a:extLst>
                </a:gridCol>
                <a:gridCol w="2055375">
                  <a:extLst>
                    <a:ext uri="{9D8B030D-6E8A-4147-A177-3AD203B41FA5}">
                      <a16:colId xmlns:a16="http://schemas.microsoft.com/office/drawing/2014/main" val="3332113238"/>
                    </a:ext>
                  </a:extLst>
                </a:gridCol>
                <a:gridCol w="1833045">
                  <a:extLst>
                    <a:ext uri="{9D8B030D-6E8A-4147-A177-3AD203B41FA5}">
                      <a16:colId xmlns:a16="http://schemas.microsoft.com/office/drawing/2014/main" val="836143743"/>
                    </a:ext>
                  </a:extLst>
                </a:gridCol>
              </a:tblGrid>
              <a:tr h="364156">
                <a:tc>
                  <a:txBody>
                    <a:bodyPr/>
                    <a:lstStyle/>
                    <a:p>
                      <a:r>
                        <a:rPr lang="en-US" sz="1400" dirty="0"/>
                        <a:t>Daily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Hourly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Minute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Seconds 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37377"/>
                  </a:ext>
                </a:extLst>
              </a:tr>
              <a:tr h="1765910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dailyActivity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dailyCalories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dailyIntensities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dailySteps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sleepDay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weightLogInfo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hourlyCalories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hourlyIntensities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hourlySteps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minuteCaloriesNarrow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minuteCaloriesWide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minuteIntensitiesNarrow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minuteIntensitiesWide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minuteMETsNarrow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minuteSleep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minuteStepsNarrow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minuteStepsWide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heartrate_seconds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61477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35B8009-10ED-44D3-A836-1133BA3E0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184" y="1400545"/>
            <a:ext cx="3981450" cy="3524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39984E-D9E4-4861-9A4B-3BAEA937D06D}"/>
              </a:ext>
            </a:extLst>
          </p:cNvPr>
          <p:cNvSpPr txBox="1"/>
          <p:nvPr/>
        </p:nvSpPr>
        <p:spPr>
          <a:xfrm>
            <a:off x="514905" y="3888419"/>
            <a:ext cx="6951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credibility:</a:t>
            </a:r>
          </a:p>
          <a:p>
            <a:r>
              <a:rPr lang="en-US" dirty="0"/>
              <a:t>The data is collected through a survey conducted by Amazon Mechanical Turk which is a credible source and the data is directly from the Fitbit tracking device.</a:t>
            </a:r>
          </a:p>
          <a:p>
            <a:r>
              <a:rPr lang="en-US" dirty="0"/>
              <a:t>Total</a:t>
            </a:r>
            <a:r>
              <a:rPr lang="en-US" b="1" dirty="0"/>
              <a:t> </a:t>
            </a:r>
            <a:r>
              <a:rPr lang="en-US" dirty="0"/>
              <a:t>no of participants in this data tracking = 33</a:t>
            </a:r>
          </a:p>
        </p:txBody>
      </p:sp>
    </p:spTree>
    <p:extLst>
      <p:ext uri="{BB962C8B-B14F-4D97-AF65-F5344CB8AC3E}">
        <p14:creationId xmlns:p14="http://schemas.microsoft.com/office/powerpoint/2010/main" val="360258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8969-2235-4DE1-B064-A874688BBC66}"/>
              </a:ext>
            </a:extLst>
          </p:cNvPr>
          <p:cNvSpPr txBox="1">
            <a:spLocks/>
          </p:cNvSpPr>
          <p:nvPr/>
        </p:nvSpPr>
        <p:spPr>
          <a:xfrm>
            <a:off x="438705" y="497146"/>
            <a:ext cx="10515600" cy="909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E03DF0-2D07-4824-B2B4-6646C7F35074}"/>
              </a:ext>
            </a:extLst>
          </p:cNvPr>
          <p:cNvSpPr txBox="1"/>
          <p:nvPr/>
        </p:nvSpPr>
        <p:spPr>
          <a:xfrm>
            <a:off x="506028" y="1411549"/>
            <a:ext cx="1089290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Files can be categorized into 3 main types of time series - daily records, hourly records and records by minutes.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files and records are linked by a common Key field called "Id“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daily files contains data for all 33 participants (activity, calories, intensities, steps, sleep)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By viewing the daily files, it can be seen that only about 1 month of data is available in this dataset (4/12 - 5/12)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Sleep time information is available for 24 out of 33 participants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Heart rate records is available for only 14 out of the 33 participants in this surveyed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Weight log information is available for only 8 out </a:t>
            </a:r>
            <a:r>
              <a:rPr lang="en-US"/>
              <a:t>of 33 </a:t>
            </a:r>
            <a:r>
              <a:rPr lang="en-US" dirty="0"/>
              <a:t>participants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files are available in both long and wide format (e.g. </a:t>
            </a:r>
            <a:r>
              <a:rPr lang="en-US" dirty="0" err="1"/>
              <a:t>minuteStepsNarrow</a:t>
            </a:r>
            <a:r>
              <a:rPr lang="en-US" dirty="0"/>
              <a:t> and </a:t>
            </a:r>
            <a:r>
              <a:rPr lang="en-US" dirty="0" err="1"/>
              <a:t>minuteStepsWide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MET = Metabolic Equivalent.  Need to understand what the MET numbers mean.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participants are identified by Id number but there is no direct indication of the gender (male or female)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Conclusions :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data set is limited to only 33 individuals/participants. It is not clear how many of these are women.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For analyzing fitness trends in women, it is likely that the sample size is statistically insufficient to draw conclusions, with a high level of confidence.</a:t>
            </a:r>
          </a:p>
        </p:txBody>
      </p:sp>
    </p:spTree>
    <p:extLst>
      <p:ext uri="{BB962C8B-B14F-4D97-AF65-F5344CB8AC3E}">
        <p14:creationId xmlns:p14="http://schemas.microsoft.com/office/powerpoint/2010/main" val="65716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27EB10C-3C24-465D-AB90-42F0D74D15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5446298"/>
              </p:ext>
            </p:extLst>
          </p:nvPr>
        </p:nvGraphicFramePr>
        <p:xfrm>
          <a:off x="2505629" y="585926"/>
          <a:ext cx="9452591" cy="3195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ED2B706-36F4-4498-BD01-95A9DF2FFF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1219007"/>
              </p:ext>
            </p:extLst>
          </p:nvPr>
        </p:nvGraphicFramePr>
        <p:xfrm>
          <a:off x="328473" y="3373515"/>
          <a:ext cx="10022889" cy="3608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5C07C05-5513-40FE-9870-A4FD2D11F9B8}"/>
              </a:ext>
            </a:extLst>
          </p:cNvPr>
          <p:cNvSpPr txBox="1">
            <a:spLocks/>
          </p:cNvSpPr>
          <p:nvPr/>
        </p:nvSpPr>
        <p:spPr>
          <a:xfrm>
            <a:off x="420950" y="479395"/>
            <a:ext cx="10515600" cy="9094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Folder structure</a:t>
            </a:r>
          </a:p>
        </p:txBody>
      </p:sp>
    </p:spTree>
    <p:extLst>
      <p:ext uri="{BB962C8B-B14F-4D97-AF65-F5344CB8AC3E}">
        <p14:creationId xmlns:p14="http://schemas.microsoft.com/office/powerpoint/2010/main" val="264639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367</Words>
  <Application>Microsoft Office PowerPoint</Application>
  <PresentationFormat>Widescreen</PresentationFormat>
  <Paragraphs>80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structure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menon</dc:creator>
  <cp:lastModifiedBy>manoj menon</cp:lastModifiedBy>
  <cp:revision>10</cp:revision>
  <dcterms:created xsi:type="dcterms:W3CDTF">2022-03-03T22:23:51Z</dcterms:created>
  <dcterms:modified xsi:type="dcterms:W3CDTF">2022-03-14T03:03:04Z</dcterms:modified>
</cp:coreProperties>
</file>