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c1468db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ec1468db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c1468db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ec1468db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ec1468db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ec1468db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ec1468db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ec1468db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ec1468db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ec1468db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ec1468db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ec1468db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ec1468db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ec1468db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ec1468db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ec1468db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on wine reviews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 Libraries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0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18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values detection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75350"/>
            <a:ext cx="7038901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Filling null values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59799"/>
            <a:ext cx="7610475" cy="40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among items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70525"/>
            <a:ext cx="76960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</a:t>
            </a:r>
            <a:r>
              <a:rPr lang="en-GB"/>
              <a:t>better ratings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51452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observing heatmap, we can clearly say that there is no any relation between price of the wine and points given by consumer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With Exploratory Data Analysis, I can say that the wine production is pretty well. And the price of wine in France is huge when compared to other </a:t>
            </a:r>
            <a:r>
              <a:rPr lang="en-GB"/>
              <a:t>countries and Spain, US, Argentina and Romania has cheaper wine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88975" y="9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Proof</a:t>
            </a:r>
            <a:endParaRPr sz="33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50" y="1013375"/>
            <a:ext cx="85629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