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284126d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3284126d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284126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284126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284126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284126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284126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284126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3284126d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3284126d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284126d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284126d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Linear Regression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 prediction with height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: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Step1 : import all the required python inbuilt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Step2 : load the data as a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Step3 : create model with with loaded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Step4 : make a dataset to check model performance, which has only independent variable(Height)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Step5 : find the target variable  with independent variable(Height)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libraries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76450"/>
            <a:ext cx="6991350" cy="12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dataset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90675"/>
            <a:ext cx="7038901" cy="25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creation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25" y="1424150"/>
            <a:ext cx="6965450" cy="3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dataset for prediction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567550"/>
            <a:ext cx="65722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25" y="1567538"/>
            <a:ext cx="71056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