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3" r:id="rId5"/>
    <p:sldId id="264" r:id="rId6"/>
    <p:sldId id="262" r:id="rId7"/>
    <p:sldId id="261" r:id="rId8"/>
    <p:sldId id="265" r:id="rId9"/>
    <p:sldId id="259" r:id="rId10"/>
  </p:sldIdLst>
  <p:sldSz cx="12192000" cy="6858000"/>
  <p:notesSz cx="6858000" cy="9144000"/>
  <p:embeddedFontLst>
    <p:embeddedFont>
      <p:font typeface="Libre Baskerville" panose="02000000000000000000" pitchFamily="2" charset="0"/>
      <p:regular r:id="rId12"/>
      <p:bold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3572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926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60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188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462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5736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49158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816306"/>
            <a:ext cx="724618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Refactoring and Bug Fixing </a:t>
            </a:r>
            <a:endParaRPr sz="3200" b="1" u="sng" dirty="0"/>
          </a:p>
        </p:txBody>
      </p:sp>
      <p:sp>
        <p:nvSpPr>
          <p:cNvPr id="2" name="Google Shape;99;p1">
            <a:extLst>
              <a:ext uri="{FF2B5EF4-FFF2-40B4-BE49-F238E27FC236}">
                <a16:creationId xmlns:a16="http://schemas.microsoft.com/office/drawing/2014/main" id="{0B808CF4-E7B9-B16B-A10A-DD33AD5CEDF9}"/>
              </a:ext>
            </a:extLst>
          </p:cNvPr>
          <p:cNvSpPr txBox="1"/>
          <p:nvPr/>
        </p:nvSpPr>
        <p:spPr>
          <a:xfrm>
            <a:off x="2497391" y="5255201"/>
            <a:ext cx="724618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- Manoj</a:t>
            </a:r>
            <a:r>
              <a:rPr lang="en-US" sz="2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Kumar Maharana</a:t>
            </a:r>
            <a:endParaRPr sz="2800" b="1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1107073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team of enthusiastic data scientists embarked on a mission to develop a Note Taking Application using Python, Flask, and HTML.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their lack of experience in backend development has led to challenges in making the application fully functional.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Recognizing your proficiency in backend development, you have been tasked with fixing the broken code and ensuring the application works seamlessly.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580055" y="3536797"/>
            <a:ext cx="6099463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3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Task:</a:t>
            </a:r>
          </a:p>
        </p:txBody>
      </p:sp>
      <p:sp>
        <p:nvSpPr>
          <p:cNvPr id="2" name="Google Shape;104;p3">
            <a:extLst>
              <a:ext uri="{FF2B5EF4-FFF2-40B4-BE49-F238E27FC236}">
                <a16:creationId xmlns:a16="http://schemas.microsoft.com/office/drawing/2014/main" id="{6CCE7275-5D08-0241-3065-AD6735DD26AB}"/>
              </a:ext>
            </a:extLst>
          </p:cNvPr>
          <p:cNvSpPr txBox="1"/>
          <p:nvPr/>
        </p:nvSpPr>
        <p:spPr>
          <a:xfrm>
            <a:off x="737812" y="4332424"/>
            <a:ext cx="1107073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Refactor the existing codebase and ensure the proper functioning of the Note Taking Application.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all identified bugs during the debugging process. Remember, the task is  not about recreating the app from scratch.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goal is to fix the already existing codebase and make the application work as intended.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5;p3">
            <a:extLst>
              <a:ext uri="{FF2B5EF4-FFF2-40B4-BE49-F238E27FC236}">
                <a16:creationId xmlns:a16="http://schemas.microsoft.com/office/drawing/2014/main" id="{77E76806-18BB-90E0-A8C6-30979FDE0FA3}"/>
              </a:ext>
            </a:extLst>
          </p:cNvPr>
          <p:cNvSpPr txBox="1"/>
          <p:nvPr/>
        </p:nvSpPr>
        <p:spPr>
          <a:xfrm>
            <a:off x="580056" y="568954"/>
            <a:ext cx="6099463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3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Scenario: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5;p3">
            <a:extLst>
              <a:ext uri="{FF2B5EF4-FFF2-40B4-BE49-F238E27FC236}">
                <a16:creationId xmlns:a16="http://schemas.microsoft.com/office/drawing/2014/main" id="{77E76806-18BB-90E0-A8C6-30979FDE0FA3}"/>
              </a:ext>
            </a:extLst>
          </p:cNvPr>
          <p:cNvSpPr txBox="1"/>
          <p:nvPr/>
        </p:nvSpPr>
        <p:spPr>
          <a:xfrm>
            <a:off x="580056" y="568954"/>
            <a:ext cx="1107073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3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Identifying Bugs in Application Server: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D98DB8-C7CA-ACAC-04D0-798BCC574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92" y="1328444"/>
            <a:ext cx="7964011" cy="42011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D1596D-C935-EB6A-9EF0-6C4C35BCC048}"/>
              </a:ext>
            </a:extLst>
          </p:cNvPr>
          <p:cNvSpPr/>
          <p:nvPr/>
        </p:nvSpPr>
        <p:spPr>
          <a:xfrm>
            <a:off x="740780" y="1328444"/>
            <a:ext cx="8542116" cy="69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9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5;p3">
            <a:extLst>
              <a:ext uri="{FF2B5EF4-FFF2-40B4-BE49-F238E27FC236}">
                <a16:creationId xmlns:a16="http://schemas.microsoft.com/office/drawing/2014/main" id="{77E76806-18BB-90E0-A8C6-30979FDE0FA3}"/>
              </a:ext>
            </a:extLst>
          </p:cNvPr>
          <p:cNvSpPr txBox="1"/>
          <p:nvPr/>
        </p:nvSpPr>
        <p:spPr>
          <a:xfrm>
            <a:off x="580056" y="568954"/>
            <a:ext cx="1107073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3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Identifying Bugs in HTML File: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8CF9B-9B5D-5FC5-CD46-EF738A2FB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35" y="1205739"/>
            <a:ext cx="8028349" cy="52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4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5;p3">
            <a:extLst>
              <a:ext uri="{FF2B5EF4-FFF2-40B4-BE49-F238E27FC236}">
                <a16:creationId xmlns:a16="http://schemas.microsoft.com/office/drawing/2014/main" id="{77E76806-18BB-90E0-A8C6-30979FDE0FA3}"/>
              </a:ext>
            </a:extLst>
          </p:cNvPr>
          <p:cNvSpPr txBox="1"/>
          <p:nvPr/>
        </p:nvSpPr>
        <p:spPr>
          <a:xfrm>
            <a:off x="580056" y="568954"/>
            <a:ext cx="1107073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3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Outcome: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A8DD3-6CBF-E3FB-952F-F804DFFB5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726" y="1298161"/>
            <a:ext cx="7621064" cy="44583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2616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5;p3">
            <a:extLst>
              <a:ext uri="{FF2B5EF4-FFF2-40B4-BE49-F238E27FC236}">
                <a16:creationId xmlns:a16="http://schemas.microsoft.com/office/drawing/2014/main" id="{77E76806-18BB-90E0-A8C6-30979FDE0FA3}"/>
              </a:ext>
            </a:extLst>
          </p:cNvPr>
          <p:cNvSpPr txBox="1"/>
          <p:nvPr/>
        </p:nvSpPr>
        <p:spPr>
          <a:xfrm>
            <a:off x="580056" y="568954"/>
            <a:ext cx="1107073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3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Fixing Bugs in Application Server: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0C7FB-4FE8-7A30-BB5A-9E37EFCB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39" y="1369130"/>
            <a:ext cx="9383434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9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5;p3">
            <a:extLst>
              <a:ext uri="{FF2B5EF4-FFF2-40B4-BE49-F238E27FC236}">
                <a16:creationId xmlns:a16="http://schemas.microsoft.com/office/drawing/2014/main" id="{77E76806-18BB-90E0-A8C6-30979FDE0FA3}"/>
              </a:ext>
            </a:extLst>
          </p:cNvPr>
          <p:cNvSpPr txBox="1"/>
          <p:nvPr/>
        </p:nvSpPr>
        <p:spPr>
          <a:xfrm>
            <a:off x="580056" y="568954"/>
            <a:ext cx="1107073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3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Fixing Bugs in HTML File: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0E392-9369-FF9E-B796-4C193641C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71" y="1180309"/>
            <a:ext cx="9842090" cy="486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4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5;p3">
            <a:extLst>
              <a:ext uri="{FF2B5EF4-FFF2-40B4-BE49-F238E27FC236}">
                <a16:creationId xmlns:a16="http://schemas.microsoft.com/office/drawing/2014/main" id="{77E76806-18BB-90E0-A8C6-30979FDE0FA3}"/>
              </a:ext>
            </a:extLst>
          </p:cNvPr>
          <p:cNvSpPr txBox="1"/>
          <p:nvPr/>
        </p:nvSpPr>
        <p:spPr>
          <a:xfrm>
            <a:off x="580056" y="568954"/>
            <a:ext cx="1107073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3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Outcome: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D321E-DB90-9597-679B-C9571F24C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837" y="1218105"/>
            <a:ext cx="7773485" cy="46774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2810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165</Words>
  <Application>Microsoft Office PowerPoint</Application>
  <PresentationFormat>Widescreen</PresentationFormat>
  <Paragraphs>17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Manoj Kumar Maharana</cp:lastModifiedBy>
  <cp:revision>2</cp:revision>
  <dcterms:created xsi:type="dcterms:W3CDTF">2021-02-16T05:19:01Z</dcterms:created>
  <dcterms:modified xsi:type="dcterms:W3CDTF">2024-09-24T07:14:43Z</dcterms:modified>
</cp:coreProperties>
</file>