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566915"/>
            <a:ext cx="12188952" cy="291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60819"/>
            <a:ext cx="12192000" cy="2971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118870"/>
            <a:ext cx="9839350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5380" y="1879727"/>
            <a:ext cx="10121239" cy="2482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92174" y="6651752"/>
            <a:ext cx="88328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324732"/>
            <a:ext cx="9919335" cy="91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06000" algn="l"/>
              </a:tabLst>
            </a:pPr>
            <a:r>
              <a:rPr dirty="0" sz="6000" spc="-45" b="0" u="sng">
                <a:solidFill>
                  <a:srgbClr val="6F34A1"/>
                </a:solidFill>
                <a:latin typeface="Calibri Light"/>
                <a:cs typeface="Calibri Light"/>
              </a:rPr>
              <a:t>Backbone</a:t>
            </a:r>
            <a:r>
              <a:rPr dirty="0" sz="6000" spc="-204" b="0" u="sng">
                <a:solidFill>
                  <a:srgbClr val="6F34A1"/>
                </a:solidFill>
                <a:latin typeface="Calibri Light"/>
                <a:cs typeface="Calibri Light"/>
              </a:rPr>
              <a:t> </a:t>
            </a:r>
            <a:r>
              <a:rPr dirty="0" sz="6000" spc="-75" b="0" u="sng">
                <a:solidFill>
                  <a:srgbClr val="6F34A1"/>
                </a:solidFill>
                <a:latin typeface="Calibri Light"/>
                <a:cs typeface="Calibri Light"/>
              </a:rPr>
              <a:t>Router	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45761"/>
            <a:ext cx="222948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5" b="0">
                <a:solidFill>
                  <a:srgbClr val="DA365D"/>
                </a:solidFill>
                <a:latin typeface="Calibri Light"/>
                <a:cs typeface="Calibri Light"/>
              </a:rPr>
              <a:t>ROHAN</a:t>
            </a:r>
            <a:r>
              <a:rPr dirty="0" sz="2400" spc="305" b="0">
                <a:solidFill>
                  <a:srgbClr val="DA365D"/>
                </a:solidFill>
                <a:latin typeface="Calibri Light"/>
                <a:cs typeface="Calibri Light"/>
              </a:rPr>
              <a:t> </a:t>
            </a:r>
            <a:r>
              <a:rPr dirty="0" sz="2400" spc="165" b="0">
                <a:solidFill>
                  <a:srgbClr val="DA365D"/>
                </a:solidFill>
                <a:latin typeface="Calibri Light"/>
                <a:cs typeface="Calibri Light"/>
              </a:rPr>
              <a:t>RAJORE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Creating </a:t>
            </a:r>
            <a:r>
              <a:rPr dirty="0"/>
              <a:t>a</a:t>
            </a:r>
            <a:r>
              <a:rPr dirty="0" spc="-315"/>
              <a:t> </a:t>
            </a:r>
            <a:r>
              <a:rPr dirty="0" spc="-90"/>
              <a:t>Router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9850120" cy="3194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Creating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router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Backbone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follows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same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patterns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all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objects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library,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dirty="0" sz="2000" spc="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03505">
              <a:lnSpc>
                <a:spcPts val="2280"/>
              </a:lnSpc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.extend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method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define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custom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router.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5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MyRouter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</a:t>
            </a:r>
            <a:r>
              <a:rPr dirty="0" sz="1800" spc="-7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Backbone.Router.extend({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03505" marR="5080" indent="-91440">
              <a:lnSpc>
                <a:spcPts val="2160"/>
              </a:lnSpc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Next 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need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match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particular URL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patterns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get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invoked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URL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fragment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navigated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done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by passing through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routes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hash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extend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MyRouter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</a:t>
            </a:r>
            <a:r>
              <a:rPr dirty="0" sz="1800" spc="-7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Backbone.Router.extend({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routes: {'hello'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:</a:t>
            </a:r>
            <a:r>
              <a:rPr dirty="0" sz="1800" spc="-6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'sayHello'},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Creating </a:t>
            </a:r>
            <a:r>
              <a:rPr dirty="0"/>
              <a:t>a</a:t>
            </a:r>
            <a:r>
              <a:rPr dirty="0" spc="-315"/>
              <a:t> </a:t>
            </a:r>
            <a:r>
              <a:rPr dirty="0" spc="-90"/>
              <a:t>Router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 marR="5080" indent="-91440">
              <a:lnSpc>
                <a:spcPts val="2160"/>
              </a:lnSpc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The </a:t>
            </a:r>
            <a:r>
              <a:rPr dirty="0" spc="-10"/>
              <a:t>previous </a:t>
            </a:r>
            <a:r>
              <a:rPr dirty="0" spc="-5"/>
              <a:t>code sets up </a:t>
            </a:r>
            <a:r>
              <a:rPr dirty="0"/>
              <a:t>a </a:t>
            </a:r>
            <a:r>
              <a:rPr dirty="0" spc="-15"/>
              <a:t>route </a:t>
            </a:r>
            <a:r>
              <a:rPr dirty="0" spc="-5"/>
              <a:t>so that </a:t>
            </a:r>
            <a:r>
              <a:rPr dirty="0"/>
              <a:t>if the URL ends </a:t>
            </a:r>
            <a:r>
              <a:rPr dirty="0" spc="-5"/>
              <a:t>with </a:t>
            </a:r>
            <a:r>
              <a:rPr dirty="0" spc="-10"/>
              <a:t>#hello, </a:t>
            </a:r>
            <a:r>
              <a:rPr dirty="0"/>
              <a:t>a function </a:t>
            </a:r>
            <a:r>
              <a:rPr dirty="0" spc="-5"/>
              <a:t>named </a:t>
            </a:r>
            <a:r>
              <a:rPr dirty="0" spc="-10"/>
              <a:t>sayHello  </a:t>
            </a:r>
            <a:r>
              <a:rPr dirty="0" spc="-5"/>
              <a:t>will be </a:t>
            </a:r>
            <a:r>
              <a:rPr dirty="0" spc="-20"/>
              <a:t>invoked. </a:t>
            </a:r>
            <a:r>
              <a:rPr dirty="0" spc="-5"/>
              <a:t>This </a:t>
            </a:r>
            <a:r>
              <a:rPr dirty="0"/>
              <a:t>function </a:t>
            </a:r>
            <a:r>
              <a:rPr dirty="0" spc="-5"/>
              <a:t>should be defined </a:t>
            </a:r>
            <a:r>
              <a:rPr dirty="0"/>
              <a:t>along </a:t>
            </a:r>
            <a:r>
              <a:rPr dirty="0" spc="-5"/>
              <a:t>with </a:t>
            </a:r>
            <a:r>
              <a:rPr dirty="0" spc="-10"/>
              <a:t>your </a:t>
            </a:r>
            <a:r>
              <a:rPr dirty="0" spc="-35"/>
              <a:t>router, </a:t>
            </a:r>
            <a:r>
              <a:rPr dirty="0" spc="-20"/>
              <a:t>like</a:t>
            </a:r>
            <a:r>
              <a:rPr dirty="0" spc="100"/>
              <a:t> </a:t>
            </a:r>
            <a:r>
              <a:rPr dirty="0" spc="-5"/>
              <a:t>so:</a:t>
            </a:r>
          </a:p>
          <a:p>
            <a:pPr marL="262255">
              <a:lnSpc>
                <a:spcPct val="100000"/>
              </a:lnSpc>
              <a:spcBef>
                <a:spcPts val="12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MyRouter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</a:t>
            </a:r>
            <a:r>
              <a:rPr dirty="0" sz="1800" spc="-7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Backbone.Router.extend({</a:t>
            </a:r>
            <a:endParaRPr sz="1800">
              <a:latin typeface="Courier New"/>
              <a:cs typeface="Courier New"/>
            </a:endParaRPr>
          </a:p>
          <a:p>
            <a:pPr marL="672465" marR="5210175">
              <a:lnSpc>
                <a:spcPct val="11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routes: {'hello'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: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'sayHello'},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sayHello:</a:t>
            </a:r>
            <a:r>
              <a:rPr dirty="0" sz="1800" spc="-9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800">
              <a:latin typeface="Courier New"/>
              <a:cs typeface="Courier New"/>
            </a:endParaRPr>
          </a:p>
          <a:p>
            <a:pPr marL="1082040">
              <a:lnSpc>
                <a:spcPct val="100000"/>
              </a:lnSpc>
              <a:spcBef>
                <a:spcPts val="384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console.log('Saying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hello');</a:t>
            </a:r>
            <a:endParaRPr sz="1800">
              <a:latin typeface="Courier New"/>
              <a:cs typeface="Courier New"/>
            </a:endParaRPr>
          </a:p>
          <a:p>
            <a:pPr marL="672465">
              <a:lnSpc>
                <a:spcPct val="100000"/>
              </a:lnSpc>
              <a:spcBef>
                <a:spcPts val="384"/>
              </a:spcBef>
            </a:pP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62255">
              <a:lnSpc>
                <a:spcPct val="100000"/>
              </a:lnSpc>
              <a:spcBef>
                <a:spcPts val="385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Creating </a:t>
            </a:r>
            <a:r>
              <a:rPr dirty="0"/>
              <a:t>a</a:t>
            </a:r>
            <a:r>
              <a:rPr dirty="0" spc="-315"/>
              <a:t> </a:t>
            </a:r>
            <a:r>
              <a:rPr dirty="0" spc="-90"/>
              <a:t>Router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718040" cy="1916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434975" indent="-91440">
              <a:lnSpc>
                <a:spcPts val="2160"/>
              </a:lnSpc>
            </a:pPr>
            <a:r>
              <a:rPr dirty="0" sz="2000" spc="-6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get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router listening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route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changes,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new instance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router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need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created.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router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new</a:t>
            </a:r>
            <a:r>
              <a:rPr dirty="0" sz="1800" spc="-8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MyRouter();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03505" marR="5080" indent="-91440">
              <a:lnSpc>
                <a:spcPts val="2160"/>
              </a:lnSpc>
            </a:pPr>
            <a:r>
              <a:rPr dirty="0" sz="2000" spc="-2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Finally,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monitor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changes in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hash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fragments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invoke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appropriate events, 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 need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initialize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Backbone.history.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Backbone.history.start();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Backbone.History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10058400" cy="2297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03505" marR="5080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Backbone.history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abstraction provided by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library 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handle hashchange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events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or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HTML5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pushState.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When a change in URL 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observed,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appropriate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route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matched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with  the callback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defined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own</a:t>
            </a:r>
            <a:r>
              <a:rPr dirty="0" sz="20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router.</a:t>
            </a:r>
            <a:endParaRPr sz="2000">
              <a:latin typeface="Calibri"/>
              <a:cs typeface="Calibri"/>
            </a:endParaRPr>
          </a:p>
          <a:p>
            <a:pPr marL="103505" marR="221615" indent="-91440">
              <a:lnSpc>
                <a:spcPts val="2160"/>
              </a:lnSpc>
              <a:spcBef>
                <a:spcPts val="1405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saw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example 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start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section,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Backbone.history.start()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called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start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monitoring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change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events.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Without this,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routers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not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run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successfully.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120"/>
              </a:spcBef>
            </a:pPr>
            <a:r>
              <a:rPr dirty="0" sz="2000" spc="-1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worth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paying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attention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Boolean value returned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start()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function; if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dirty="0" sz="2000" spc="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route</a:t>
            </a:r>
            <a:endParaRPr sz="2000">
              <a:latin typeface="Calibri"/>
              <a:cs typeface="Calibri"/>
            </a:endParaRPr>
          </a:p>
          <a:p>
            <a:pPr marL="103505">
              <a:lnSpc>
                <a:spcPts val="2280"/>
              </a:lnSpc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matches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current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URL, it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false.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Rohan</dc:creator>
  <dc:title>View &amp; Templating Libraries</dc:title>
  <dcterms:created xsi:type="dcterms:W3CDTF">2016-04-22T12:34:04Z</dcterms:created>
  <dcterms:modified xsi:type="dcterms:W3CDTF">2016-04-22T12:34:04Z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2016-04-22T00:00:00Z</vt:filetime>
  </property>
</Properties>
</file>