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1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6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8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55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8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4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55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38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1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0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1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5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0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7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0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in India Dashboard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Report | Tableau Visualization | Prepared by Project Manager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Track state-wise trends</a:t>
            </a:r>
          </a:p>
          <a:p>
            <a:r>
              <a:rPr dirty="0"/>
              <a:t> Public and policy awareness</a:t>
            </a:r>
          </a:p>
          <a:p>
            <a:r>
              <a:rPr dirty="0"/>
              <a:t> Hotspot identification</a:t>
            </a:r>
          </a:p>
          <a:p>
            <a:r>
              <a:rPr dirty="0"/>
              <a:t> Transparent data sharing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Add vaccination tracking</a:t>
            </a:r>
          </a:p>
          <a:p>
            <a:r>
              <a:rPr dirty="0"/>
              <a:t> Integrate real-time API</a:t>
            </a:r>
          </a:p>
          <a:p>
            <a:r>
              <a:rPr dirty="0"/>
              <a:t> Normalize by population</a:t>
            </a:r>
          </a:p>
          <a:p>
            <a:r>
              <a:rPr dirty="0"/>
              <a:t> Optimize for mobile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dashboard enables real-time monitoring of COVID-19 impact across India and supports critical health decisions with visual insights.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Title: COVID-19 in India Dashboard Analysis</a:t>
            </a:r>
          </a:p>
          <a:p>
            <a:r>
              <a:rPr dirty="0"/>
              <a:t> Purpose: Visualize and interpret COVID-19 trends across Indian states.</a:t>
            </a:r>
          </a:p>
          <a:p>
            <a:r>
              <a:rPr dirty="0"/>
              <a:t> Stakeholders: Health Ministry, Analysts, Data Scientists, Public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Monitor cases state-wise and day-wise</a:t>
            </a:r>
          </a:p>
          <a:p>
            <a:r>
              <a:rPr dirty="0"/>
              <a:t> Identify outbreak trends</a:t>
            </a:r>
          </a:p>
          <a:p>
            <a:r>
              <a:rPr dirty="0"/>
              <a:t> Compare state performance</a:t>
            </a:r>
          </a:p>
          <a:p>
            <a:r>
              <a:rPr dirty="0"/>
              <a:t> Support data-driven decisions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Source: [</a:t>
            </a:r>
            <a:r>
              <a:rPr dirty="0" err="1"/>
              <a:t>MoHFW</a:t>
            </a:r>
            <a:r>
              <a:rPr dirty="0"/>
              <a:t>, Kaggle, COVID19India.org]</a:t>
            </a:r>
          </a:p>
          <a:p>
            <a:r>
              <a:rPr dirty="0"/>
              <a:t> Format: CSV/Excel</a:t>
            </a:r>
          </a:p>
          <a:p>
            <a:r>
              <a:rPr dirty="0"/>
              <a:t> Key Fields: Date, State/UT, Confirmed, Recovered, Deaths, Active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 (ETL Summary)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Extracted from external sources</a:t>
            </a:r>
          </a:p>
          <a:p>
            <a:r>
              <a:rPr dirty="0"/>
              <a:t> Transformed: cleaned, calculated fields, formatted dates</a:t>
            </a:r>
          </a:p>
          <a:p>
            <a:r>
              <a:rPr dirty="0"/>
              <a:t> Loaded into Tableau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Dashboards &amp; Visuals Created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National Summary (KPIs &amp; trends)</a:t>
            </a:r>
          </a:p>
          <a:p>
            <a:r>
              <a:t>2. State-wise Map &amp; Bars</a:t>
            </a:r>
          </a:p>
          <a:p>
            <a:r>
              <a:t>3. Daily Trends (Line/Area)</a:t>
            </a:r>
          </a:p>
          <a:p>
            <a:r>
              <a:t>4. Recovery/Death Rate Charts</a:t>
            </a:r>
          </a:p>
          <a:p>
            <a:r>
              <a:t>5. Comparative Dashboard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Interpretations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Top caseload states: Maharashtra, Delhi, Kerala</a:t>
            </a:r>
          </a:p>
          <a:p>
            <a:r>
              <a:rPr dirty="0"/>
              <a:t> Improved recovery rate over time</a:t>
            </a:r>
          </a:p>
          <a:p>
            <a:r>
              <a:rPr dirty="0"/>
              <a:t> Some high-case states had low deaths</a:t>
            </a:r>
          </a:p>
          <a:p>
            <a:r>
              <a:rPr dirty="0"/>
              <a:t> Peak and decline patterns identified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Government-reported data reliability</a:t>
            </a:r>
          </a:p>
          <a:p>
            <a:r>
              <a:rPr dirty="0"/>
              <a:t> Lag in real-time updates</a:t>
            </a:r>
          </a:p>
          <a:p>
            <a:r>
              <a:rPr dirty="0"/>
              <a:t> Lacks demographic segmentation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Tableau Desktop</a:t>
            </a:r>
          </a:p>
          <a:p>
            <a:r>
              <a:rPr dirty="0"/>
              <a:t> Excel / CSV</a:t>
            </a:r>
          </a:p>
          <a:p>
            <a:r>
              <a:rPr dirty="0"/>
              <a:t> Calculated Fields, LOD Expressions</a:t>
            </a:r>
          </a:p>
          <a:p>
            <a:r>
              <a:rPr dirty="0"/>
              <a:t> India Map Integration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290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COVID-19 in India Dashboard Analysis</vt:lpstr>
      <vt:lpstr>Project Overview</vt:lpstr>
      <vt:lpstr>Objectives</vt:lpstr>
      <vt:lpstr>Data Sources</vt:lpstr>
      <vt:lpstr>Data Preparation (ETL Summary)</vt:lpstr>
      <vt:lpstr>Dashboards &amp; Visuals Created</vt:lpstr>
      <vt:lpstr>Insights &amp; Interpretations</vt:lpstr>
      <vt:lpstr>Limitations</vt:lpstr>
      <vt:lpstr>Tools &amp; Technologies Used</vt:lpstr>
      <vt:lpstr>Outcomes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Dhanush mohan</cp:lastModifiedBy>
  <cp:revision>2</cp:revision>
  <dcterms:created xsi:type="dcterms:W3CDTF">2013-01-27T09:14:16Z</dcterms:created>
  <dcterms:modified xsi:type="dcterms:W3CDTF">2025-07-08T08:21:00Z</dcterms:modified>
  <cp:category/>
</cp:coreProperties>
</file>