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theme/theme6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7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9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6" r:id="rId4"/>
    <p:sldMasterId id="2147483691" r:id="rId5"/>
    <p:sldMasterId id="2147483714" r:id="rId6"/>
    <p:sldMasterId id="2147483726" r:id="rId7"/>
    <p:sldMasterId id="2147483729" r:id="rId8"/>
    <p:sldMasterId id="2147483747" r:id="rId9"/>
    <p:sldMasterId id="2147483757" r:id="rId10"/>
    <p:sldMasterId id="2147483789" r:id="rId11"/>
    <p:sldMasterId id="2147483793" r:id="rId12"/>
    <p:sldMasterId id="2147483799" r:id="rId13"/>
  </p:sldMasterIdLst>
  <p:notesMasterIdLst>
    <p:notesMasterId r:id="rId15"/>
  </p:notesMasterIdLst>
  <p:handoutMasterIdLst>
    <p:handoutMasterId r:id="rId16"/>
  </p:handoutMasterIdLst>
  <p:sldIdLst>
    <p:sldId id="2147479427" r:id="rId14"/>
  </p:sldIdLst>
  <p:sldSz cx="10698163" cy="75898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EFE3DC-1B70-4FBA-8CA0-CD96765D12B9}">
          <p14:sldIdLst>
            <p14:sldId id="21474794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91">
          <p15:clr>
            <a:srgbClr val="A4A3A4"/>
          </p15:clr>
        </p15:guide>
        <p15:guide id="2" orient="horz" pos="735">
          <p15:clr>
            <a:srgbClr val="A4A3A4"/>
          </p15:clr>
        </p15:guide>
        <p15:guide id="3" orient="horz" pos="3456" userDrawn="1">
          <p15:clr>
            <a:srgbClr val="A4A3A4"/>
          </p15:clr>
        </p15:guide>
        <p15:guide id="4" orient="horz" pos="4622">
          <p15:clr>
            <a:srgbClr val="A4A3A4"/>
          </p15:clr>
        </p15:guide>
        <p15:guide id="5" orient="horz" pos="393">
          <p15:clr>
            <a:srgbClr val="A4A3A4"/>
          </p15:clr>
        </p15:guide>
        <p15:guide id="6" orient="horz" pos="1004">
          <p15:clr>
            <a:srgbClr val="A4A3A4"/>
          </p15:clr>
        </p15:guide>
        <p15:guide id="7" pos="3370">
          <p15:clr>
            <a:srgbClr val="A4A3A4"/>
          </p15:clr>
        </p15:guide>
        <p15:guide id="8" pos="342">
          <p15:clr>
            <a:srgbClr val="A4A3A4"/>
          </p15:clr>
        </p15:guide>
        <p15:guide id="9" pos="6407">
          <p15:clr>
            <a:srgbClr val="A4A3A4"/>
          </p15:clr>
        </p15:guide>
        <p15:guide id="10" pos="3436">
          <p15:clr>
            <a:srgbClr val="A4A3A4"/>
          </p15:clr>
        </p15:guide>
        <p15:guide id="11" pos="3325">
          <p15:clr>
            <a:srgbClr val="A4A3A4"/>
          </p15:clr>
        </p15:guide>
        <p15:guide id="12" pos="17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332241-576A-4E02-9B45-215A8E2D195D}" v="15" dt="2024-02-15T11:53:20.670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0" autoAdjust="0"/>
    <p:restoredTop sz="95268" autoAdjust="0"/>
  </p:normalViewPr>
  <p:slideViewPr>
    <p:cSldViewPr snapToGrid="0" snapToObjects="1" showGuides="1">
      <p:cViewPr>
        <p:scale>
          <a:sx n="75" d="100"/>
          <a:sy n="75" d="100"/>
        </p:scale>
        <p:origin x="536" y="36"/>
      </p:cViewPr>
      <p:guideLst>
        <p:guide orient="horz" pos="2391"/>
        <p:guide orient="horz" pos="735"/>
        <p:guide orient="horz" pos="3456"/>
        <p:guide orient="horz" pos="4622"/>
        <p:guide orient="horz" pos="393"/>
        <p:guide orient="horz" pos="1004"/>
        <p:guide pos="3370"/>
        <p:guide pos="342"/>
        <p:guide pos="6407"/>
        <p:guide pos="3436"/>
        <p:guide pos="3325"/>
        <p:guide pos="17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0" d="100"/>
          <a:sy n="50" d="100"/>
        </p:scale>
        <p:origin x="-293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85089-C692-4DEA-AC49-04CF34D4FE14}" type="datetimeFigureOut">
              <a:rPr lang="en-GB" smtClean="0"/>
              <a:pPr/>
              <a:t>15/02/2024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5C721-4BB5-4DB6-AD65-4BA2A62B05B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5EBA9-A28D-4849-BFEA-AA04F6A21B63}" type="datetimeFigureOut">
              <a:rPr lang="en-GB" smtClean="0"/>
              <a:pPr/>
              <a:t>15/02/2024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3D19E-BFDB-4C92-8EDD-32EDDA8F41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09" y="1577730"/>
            <a:ext cx="9628347" cy="5199338"/>
          </a:xfrm>
          <a:prstGeom prst="rect">
            <a:avLst/>
          </a:prstGeom>
        </p:spPr>
        <p:txBody>
          <a:bodyPr lIns="0"/>
          <a:lstStyle>
            <a:lvl1pPr>
              <a:defRPr lang="en-US" sz="18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marL="263525" lvl="0" indent="-263525"/>
            <a:r>
              <a:rPr lang="en-US" dirty="0"/>
              <a:t>Click to edit Master text styles</a:t>
            </a:r>
          </a:p>
          <a:p>
            <a:pPr marL="450850" lvl="1"/>
            <a:r>
              <a:rPr lang="en-US" dirty="0"/>
              <a:t>Second level</a:t>
            </a:r>
          </a:p>
          <a:p>
            <a:pPr marL="627063" lvl="2"/>
            <a:r>
              <a:rPr lang="en-US" dirty="0"/>
              <a:t>Third level</a:t>
            </a:r>
          </a:p>
          <a:p>
            <a:pPr marL="809625" lvl="3"/>
            <a:r>
              <a:rPr lang="en-US" dirty="0"/>
              <a:t>Fourth level</a:t>
            </a:r>
          </a:p>
          <a:p>
            <a:pPr marL="984250"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34909" y="1155408"/>
            <a:ext cx="962834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27479" y="287723"/>
            <a:ext cx="2512582" cy="66151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l-PL" sz="1992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/>
          </p:cNvSpPr>
          <p:nvPr userDrawn="1"/>
        </p:nvSpPr>
        <p:spPr bwMode="auto">
          <a:xfrm flipH="1" flipV="1">
            <a:off x="519695" y="287722"/>
            <a:ext cx="9658418" cy="1200599"/>
          </a:xfrm>
          <a:prstGeom prst="rect">
            <a:avLst/>
          </a:prstGeom>
          <a:solidFill>
            <a:schemeClr val="accent2"/>
          </a:solidFill>
          <a:ln w="127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77634" tIns="38817" rIns="77634" bIns="38817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1328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138872" y="1581216"/>
            <a:ext cx="6959378" cy="5321672"/>
          </a:xfrm>
        </p:spPr>
        <p:txBody>
          <a:bodyPr>
            <a:noAutofit/>
          </a:bodyPr>
          <a:lstStyle>
            <a:lvl1pPr marL="0" indent="0">
              <a:spcAft>
                <a:spcPts val="1328"/>
              </a:spcAft>
              <a:buNone/>
              <a:defRPr sz="1328" b="1">
                <a:solidFill>
                  <a:schemeClr val="accent4">
                    <a:lumMod val="50000"/>
                  </a:schemeClr>
                </a:solidFill>
                <a:latin typeface="EYInterstate" pitchFamily="2" charset="0"/>
              </a:defRPr>
            </a:lvl1pPr>
            <a:lvl2pPr marL="202042" indent="-196771">
              <a:spcAft>
                <a:spcPts val="0"/>
              </a:spcAft>
              <a:defRPr sz="885" b="1">
                <a:solidFill>
                  <a:srgbClr val="000000"/>
                </a:solidFill>
                <a:latin typeface="EYInterstate" pitchFamily="2" charset="0"/>
              </a:defRPr>
            </a:lvl2pPr>
            <a:lvl3pPr marL="203799" indent="0">
              <a:spcBef>
                <a:spcPts val="0"/>
              </a:spcBef>
              <a:spcAft>
                <a:spcPts val="221"/>
              </a:spcAft>
              <a:buNone/>
              <a:defRPr sz="885">
                <a:solidFill>
                  <a:srgbClr val="000000"/>
                </a:solidFill>
              </a:defRPr>
            </a:lvl3pPr>
            <a:lvl4pPr>
              <a:spcAft>
                <a:spcPts val="332"/>
              </a:spcAft>
              <a:defRPr sz="885">
                <a:solidFill>
                  <a:srgbClr val="000000"/>
                </a:solidFill>
              </a:defRPr>
            </a:lvl4pPr>
            <a:lvl5pPr>
              <a:spcAft>
                <a:spcPts val="332"/>
              </a:spcAft>
              <a:defRPr sz="885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144757" y="1874060"/>
            <a:ext cx="703335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743671" y="1874060"/>
            <a:ext cx="204048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731784" y="1581216"/>
            <a:ext cx="2184208" cy="2584761"/>
          </a:xfrm>
        </p:spPr>
        <p:txBody>
          <a:bodyPr>
            <a:noAutofit/>
          </a:bodyPr>
          <a:lstStyle>
            <a:lvl1pPr marL="0" indent="0">
              <a:spcAft>
                <a:spcPts val="1328"/>
              </a:spcAft>
              <a:buNone/>
              <a:defRPr sz="1328" b="1">
                <a:solidFill>
                  <a:schemeClr val="tx2"/>
                </a:solidFill>
                <a:latin typeface="EYInterstate" pitchFamily="2" charset="0"/>
              </a:defRPr>
            </a:lvl1pPr>
            <a:lvl2pPr marL="202042" indent="-196771">
              <a:defRPr sz="885">
                <a:solidFill>
                  <a:schemeClr val="tx2"/>
                </a:solidFill>
              </a:defRPr>
            </a:lvl2pPr>
            <a:lvl3pPr marL="397056" indent="-209070">
              <a:defRPr sz="885">
                <a:solidFill>
                  <a:schemeClr val="tx2"/>
                </a:solidFill>
              </a:defRPr>
            </a:lvl3pPr>
            <a:lvl4pPr marL="599099" indent="-200285">
              <a:defRPr sz="885">
                <a:solidFill>
                  <a:schemeClr val="tx2"/>
                </a:solidFill>
              </a:defRPr>
            </a:lvl4pPr>
            <a:lvl5pPr>
              <a:defRPr sz="88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715504" y="4365915"/>
            <a:ext cx="2160370" cy="2442101"/>
          </a:xfrm>
        </p:spPr>
        <p:txBody>
          <a:bodyPr>
            <a:noAutofit/>
          </a:bodyPr>
          <a:lstStyle>
            <a:lvl1pPr marL="0" indent="0">
              <a:spcAft>
                <a:spcPts val="1328"/>
              </a:spcAft>
              <a:buNone/>
              <a:defRPr sz="1328" b="1">
                <a:solidFill>
                  <a:schemeClr val="tx2"/>
                </a:solidFill>
                <a:latin typeface="EYInterstate" pitchFamily="2" charset="0"/>
              </a:defRPr>
            </a:lvl1pPr>
            <a:lvl2pPr marL="202042" indent="-196771">
              <a:defRPr sz="885">
                <a:solidFill>
                  <a:schemeClr val="tx2"/>
                </a:solidFill>
              </a:defRPr>
            </a:lvl2pPr>
            <a:lvl3pPr marL="397056" indent="-209070">
              <a:defRPr sz="885">
                <a:solidFill>
                  <a:schemeClr val="tx2"/>
                </a:solidFill>
              </a:defRPr>
            </a:lvl3pPr>
            <a:lvl4pPr marL="599099" indent="-200285">
              <a:defRPr sz="885">
                <a:solidFill>
                  <a:schemeClr val="tx2"/>
                </a:solidFill>
              </a:defRPr>
            </a:lvl4pPr>
            <a:lvl5pPr>
              <a:defRPr sz="88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1435709" y="400575"/>
            <a:ext cx="4760310" cy="296918"/>
          </a:xfrm>
        </p:spPr>
        <p:txBody>
          <a:bodyPr>
            <a:noAutofit/>
          </a:bodyPr>
          <a:lstStyle>
            <a:lvl1pPr marL="0" indent="0">
              <a:buNone/>
              <a:defRPr sz="1992" b="1">
                <a:solidFill>
                  <a:srgbClr val="000000"/>
                </a:solidFill>
                <a:latin typeface="EYInterstate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1435709" y="711548"/>
            <a:ext cx="4778141" cy="244210"/>
          </a:xfrm>
        </p:spPr>
        <p:txBody>
          <a:bodyPr>
            <a:normAutofit/>
          </a:bodyPr>
          <a:lstStyle>
            <a:lvl1pPr marL="0" indent="0">
              <a:buNone/>
              <a:defRPr sz="1549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pl-PL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1435710" y="957515"/>
            <a:ext cx="4795971" cy="36719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497199" algn="l"/>
              </a:tabLst>
              <a:defRPr sz="775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pl-PL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536" y="7002891"/>
            <a:ext cx="467891" cy="452466"/>
          </a:xfrm>
          <a:prstGeom prst="rect">
            <a:avLst/>
          </a:prstGeom>
        </p:spPr>
      </p:pic>
      <p:sp>
        <p:nvSpPr>
          <p:cNvPr id="16" name="Line 11"/>
          <p:cNvSpPr>
            <a:spLocks noChangeShapeType="1"/>
          </p:cNvSpPr>
          <p:nvPr userDrawn="1"/>
        </p:nvSpPr>
        <p:spPr bwMode="auto">
          <a:xfrm>
            <a:off x="533051" y="6909916"/>
            <a:ext cx="9628347" cy="0"/>
          </a:xfrm>
          <a:prstGeom prst="line">
            <a:avLst/>
          </a:prstGeom>
          <a:noFill/>
          <a:ln w="3175">
            <a:solidFill>
              <a:srgbClr val="64646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992" dirty="0">
              <a:solidFill>
                <a:srgbClr val="646464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1261" y="7043573"/>
            <a:ext cx="5672834" cy="2550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996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algn="ctr" defTabSz="1011913">
              <a:spcAft>
                <a:spcPts val="595"/>
              </a:spcAft>
              <a:buClr>
                <a:srgbClr val="FFE600"/>
              </a:buClr>
              <a:buSzPct val="70000"/>
            </a:pPr>
            <a:r>
              <a:rPr lang="en-US" dirty="0"/>
              <a:t>Proposal to serve:: Team Structure and CVs</a:t>
            </a:r>
          </a:p>
        </p:txBody>
      </p:sp>
    </p:spTree>
    <p:extLst>
      <p:ext uri="{BB962C8B-B14F-4D97-AF65-F5344CB8AC3E}">
        <p14:creationId xmlns:p14="http://schemas.microsoft.com/office/powerpoint/2010/main" val="371159141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461" y="1410248"/>
            <a:ext cx="4658211" cy="5419491"/>
          </a:xfrm>
        </p:spPr>
        <p:txBody>
          <a:bodyPr/>
          <a:lstStyle>
            <a:lvl1pPr>
              <a:defRPr sz="2229"/>
            </a:lvl1pPr>
            <a:lvl2pPr>
              <a:defRPr sz="1910"/>
            </a:lvl2pPr>
            <a:lvl3pPr>
              <a:defRPr sz="1592"/>
            </a:lvl3pPr>
            <a:lvl4pPr>
              <a:defRPr sz="1433"/>
            </a:lvl4pPr>
            <a:lvl5pPr>
              <a:defRPr sz="1433"/>
            </a:lvl5pPr>
            <a:lvl6pPr>
              <a:defRPr sz="1433"/>
            </a:lvl6pPr>
            <a:lvl7pPr>
              <a:defRPr sz="1433"/>
            </a:lvl7pPr>
            <a:lvl8pPr>
              <a:defRPr sz="1433"/>
            </a:lvl8pPr>
            <a:lvl9pPr>
              <a:defRPr sz="14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2140" y="1410248"/>
            <a:ext cx="4658212" cy="5419491"/>
          </a:xfrm>
        </p:spPr>
        <p:txBody>
          <a:bodyPr/>
          <a:lstStyle>
            <a:lvl1pPr>
              <a:defRPr sz="2229"/>
            </a:lvl1pPr>
            <a:lvl2pPr>
              <a:defRPr sz="1910"/>
            </a:lvl2pPr>
            <a:lvl3pPr>
              <a:defRPr sz="1592"/>
            </a:lvl3pPr>
            <a:lvl4pPr>
              <a:defRPr sz="1433"/>
            </a:lvl4pPr>
            <a:lvl5pPr>
              <a:defRPr sz="1433"/>
            </a:lvl5pPr>
            <a:lvl6pPr>
              <a:defRPr sz="1433"/>
            </a:lvl6pPr>
            <a:lvl7pPr>
              <a:defRPr sz="1433"/>
            </a:lvl7pPr>
            <a:lvl8pPr>
              <a:defRPr sz="1433"/>
            </a:lvl8pPr>
            <a:lvl9pPr>
              <a:defRPr sz="14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58AAAB-6720-4559-81D2-4942F845319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9119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27" y="304359"/>
            <a:ext cx="9627711" cy="12652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227" y="1698671"/>
            <a:ext cx="4726504" cy="707514"/>
          </a:xfrm>
        </p:spPr>
        <p:txBody>
          <a:bodyPr anchor="b"/>
          <a:lstStyle>
            <a:lvl1pPr marL="0" indent="0">
              <a:buNone/>
              <a:defRPr sz="1910" b="1"/>
            </a:lvl1pPr>
            <a:lvl2pPr marL="363882" indent="0">
              <a:buNone/>
              <a:defRPr sz="1592" b="1"/>
            </a:lvl2pPr>
            <a:lvl3pPr marL="727764" indent="0">
              <a:buNone/>
              <a:defRPr sz="1433" b="1"/>
            </a:lvl3pPr>
            <a:lvl4pPr marL="1091646" indent="0">
              <a:buNone/>
              <a:defRPr sz="1273" b="1"/>
            </a:lvl4pPr>
            <a:lvl5pPr marL="1455529" indent="0">
              <a:buNone/>
              <a:defRPr sz="1273" b="1"/>
            </a:lvl5pPr>
            <a:lvl6pPr marL="1819410" indent="0">
              <a:buNone/>
              <a:defRPr sz="1273" b="1"/>
            </a:lvl6pPr>
            <a:lvl7pPr marL="2183292" indent="0">
              <a:buNone/>
              <a:defRPr sz="1273" b="1"/>
            </a:lvl7pPr>
            <a:lvl8pPr marL="2547175" indent="0">
              <a:buNone/>
              <a:defRPr sz="1273" b="1"/>
            </a:lvl8pPr>
            <a:lvl9pPr marL="2911056" indent="0">
              <a:buNone/>
              <a:defRPr sz="12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227" y="2406185"/>
            <a:ext cx="4726504" cy="4374156"/>
          </a:xfrm>
        </p:spPr>
        <p:txBody>
          <a:bodyPr/>
          <a:lstStyle>
            <a:lvl1pPr>
              <a:defRPr sz="1910"/>
            </a:lvl1pPr>
            <a:lvl2pPr>
              <a:defRPr sz="1592"/>
            </a:lvl2pPr>
            <a:lvl3pPr>
              <a:defRPr sz="1433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845" y="1698671"/>
            <a:ext cx="4728093" cy="707514"/>
          </a:xfrm>
        </p:spPr>
        <p:txBody>
          <a:bodyPr anchor="b"/>
          <a:lstStyle>
            <a:lvl1pPr marL="0" indent="0">
              <a:buNone/>
              <a:defRPr sz="1910" b="1"/>
            </a:lvl1pPr>
            <a:lvl2pPr marL="363882" indent="0">
              <a:buNone/>
              <a:defRPr sz="1592" b="1"/>
            </a:lvl2pPr>
            <a:lvl3pPr marL="727764" indent="0">
              <a:buNone/>
              <a:defRPr sz="1433" b="1"/>
            </a:lvl3pPr>
            <a:lvl4pPr marL="1091646" indent="0">
              <a:buNone/>
              <a:defRPr sz="1273" b="1"/>
            </a:lvl4pPr>
            <a:lvl5pPr marL="1455529" indent="0">
              <a:buNone/>
              <a:defRPr sz="1273" b="1"/>
            </a:lvl5pPr>
            <a:lvl6pPr marL="1819410" indent="0">
              <a:buNone/>
              <a:defRPr sz="1273" b="1"/>
            </a:lvl6pPr>
            <a:lvl7pPr marL="2183292" indent="0">
              <a:buNone/>
              <a:defRPr sz="1273" b="1"/>
            </a:lvl7pPr>
            <a:lvl8pPr marL="2547175" indent="0">
              <a:buNone/>
              <a:defRPr sz="1273" b="1"/>
            </a:lvl8pPr>
            <a:lvl9pPr marL="2911056" indent="0">
              <a:buNone/>
              <a:defRPr sz="12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845" y="2406185"/>
            <a:ext cx="4728093" cy="4374156"/>
          </a:xfrm>
        </p:spPr>
        <p:txBody>
          <a:bodyPr/>
          <a:lstStyle>
            <a:lvl1pPr>
              <a:defRPr sz="1910"/>
            </a:lvl1pPr>
            <a:lvl2pPr>
              <a:defRPr sz="1592"/>
            </a:lvl2pPr>
            <a:lvl3pPr>
              <a:defRPr sz="1433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CE6693-2B1F-4855-8AE8-163C6A26769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452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33FE08-7775-400F-A127-B9C3DDC30DD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9837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DA0192-C04B-420D-BBDD-EFC7DD46502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195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27" y="302766"/>
            <a:ext cx="3519467" cy="1285954"/>
          </a:xfrm>
        </p:spPr>
        <p:txBody>
          <a:bodyPr anchor="b"/>
          <a:lstStyle>
            <a:lvl1pPr algn="l">
              <a:defRPr sz="1592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3338" y="302765"/>
            <a:ext cx="5979600" cy="6477576"/>
          </a:xfrm>
        </p:spPr>
        <p:txBody>
          <a:bodyPr/>
          <a:lstStyle>
            <a:lvl1pPr>
              <a:defRPr sz="2547"/>
            </a:lvl1pPr>
            <a:lvl2pPr>
              <a:defRPr sz="2229"/>
            </a:lvl2pPr>
            <a:lvl3pPr>
              <a:defRPr sz="1910"/>
            </a:lvl3pPr>
            <a:lvl4pPr>
              <a:defRPr sz="1592"/>
            </a:lvl4pPr>
            <a:lvl5pPr>
              <a:defRPr sz="1592"/>
            </a:lvl5pPr>
            <a:lvl6pPr>
              <a:defRPr sz="1592"/>
            </a:lvl6pPr>
            <a:lvl7pPr>
              <a:defRPr sz="1592"/>
            </a:lvl7pPr>
            <a:lvl8pPr>
              <a:defRPr sz="1592"/>
            </a:lvl8pPr>
            <a:lvl9pPr>
              <a:defRPr sz="15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227" y="1588720"/>
            <a:ext cx="3519467" cy="5191621"/>
          </a:xfrm>
        </p:spPr>
        <p:txBody>
          <a:bodyPr/>
          <a:lstStyle>
            <a:lvl1pPr marL="0" indent="0">
              <a:buNone/>
              <a:defRPr sz="1114"/>
            </a:lvl1pPr>
            <a:lvl2pPr marL="363882" indent="0">
              <a:buNone/>
              <a:defRPr sz="955"/>
            </a:lvl2pPr>
            <a:lvl3pPr marL="727764" indent="0">
              <a:buNone/>
              <a:defRPr sz="796"/>
            </a:lvl3pPr>
            <a:lvl4pPr marL="1091646" indent="0">
              <a:buNone/>
              <a:defRPr sz="716"/>
            </a:lvl4pPr>
            <a:lvl5pPr marL="1455529" indent="0">
              <a:buNone/>
              <a:defRPr sz="716"/>
            </a:lvl5pPr>
            <a:lvl6pPr marL="1819410" indent="0">
              <a:buNone/>
              <a:defRPr sz="716"/>
            </a:lvl6pPr>
            <a:lvl7pPr marL="2183292" indent="0">
              <a:buNone/>
              <a:defRPr sz="716"/>
            </a:lvl7pPr>
            <a:lvl8pPr marL="2547175" indent="0">
              <a:buNone/>
              <a:defRPr sz="716"/>
            </a:lvl8pPr>
            <a:lvl9pPr marL="2911056" indent="0">
              <a:buNone/>
              <a:defRPr sz="7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7BE80-9F94-42B0-9561-D4BF5D2FA0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124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434" y="5312727"/>
            <a:ext cx="6419533" cy="627838"/>
          </a:xfrm>
        </p:spPr>
        <p:txBody>
          <a:bodyPr anchor="b"/>
          <a:lstStyle>
            <a:lvl1pPr algn="l">
              <a:defRPr sz="1592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434" y="678831"/>
            <a:ext cx="6419533" cy="4552628"/>
          </a:xfrm>
        </p:spPr>
        <p:txBody>
          <a:bodyPr/>
          <a:lstStyle>
            <a:lvl1pPr marL="0" indent="0">
              <a:buNone/>
              <a:defRPr sz="2547"/>
            </a:lvl1pPr>
            <a:lvl2pPr marL="363882" indent="0">
              <a:buNone/>
              <a:defRPr sz="2229"/>
            </a:lvl2pPr>
            <a:lvl3pPr marL="727764" indent="0">
              <a:buNone/>
              <a:defRPr sz="1910"/>
            </a:lvl3pPr>
            <a:lvl4pPr marL="1091646" indent="0">
              <a:buNone/>
              <a:defRPr sz="1592"/>
            </a:lvl4pPr>
            <a:lvl5pPr marL="1455529" indent="0">
              <a:buNone/>
              <a:defRPr sz="1592"/>
            </a:lvl5pPr>
            <a:lvl6pPr marL="1819410" indent="0">
              <a:buNone/>
              <a:defRPr sz="1592"/>
            </a:lvl6pPr>
            <a:lvl7pPr marL="2183292" indent="0">
              <a:buNone/>
              <a:defRPr sz="1592"/>
            </a:lvl7pPr>
            <a:lvl8pPr marL="2547175" indent="0">
              <a:buNone/>
              <a:defRPr sz="1592"/>
            </a:lvl8pPr>
            <a:lvl9pPr marL="2911056" indent="0">
              <a:buNone/>
              <a:defRPr sz="1592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434" y="5940567"/>
            <a:ext cx="6419533" cy="890767"/>
          </a:xfrm>
        </p:spPr>
        <p:txBody>
          <a:bodyPr/>
          <a:lstStyle>
            <a:lvl1pPr marL="0" indent="0">
              <a:buNone/>
              <a:defRPr sz="1114"/>
            </a:lvl1pPr>
            <a:lvl2pPr marL="363882" indent="0">
              <a:buNone/>
              <a:defRPr sz="955"/>
            </a:lvl2pPr>
            <a:lvl3pPr marL="727764" indent="0">
              <a:buNone/>
              <a:defRPr sz="796"/>
            </a:lvl3pPr>
            <a:lvl4pPr marL="1091646" indent="0">
              <a:buNone/>
              <a:defRPr sz="716"/>
            </a:lvl4pPr>
            <a:lvl5pPr marL="1455529" indent="0">
              <a:buNone/>
              <a:defRPr sz="716"/>
            </a:lvl5pPr>
            <a:lvl6pPr marL="1819410" indent="0">
              <a:buNone/>
              <a:defRPr sz="716"/>
            </a:lvl6pPr>
            <a:lvl7pPr marL="2183292" indent="0">
              <a:buNone/>
              <a:defRPr sz="716"/>
            </a:lvl7pPr>
            <a:lvl8pPr marL="2547175" indent="0">
              <a:buNone/>
              <a:defRPr sz="716"/>
            </a:lvl8pPr>
            <a:lvl9pPr marL="2911056" indent="0">
              <a:buNone/>
              <a:defRPr sz="7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55F875-9E96-4770-966A-4351DDE9DCC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5938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D1AD42-C098-4E2A-9B4C-5160B2CC35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236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3923" y="374473"/>
            <a:ext cx="2366429" cy="64552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460" y="374473"/>
            <a:ext cx="6949994" cy="64552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74015A-FAAE-444E-9B55-9856519D1E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0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551" y="5909954"/>
            <a:ext cx="1155402" cy="1280432"/>
          </a:xfrm>
          <a:prstGeom prst="rect">
            <a:avLst/>
          </a:prstGeom>
        </p:spPr>
      </p:pic>
      <p:sp>
        <p:nvSpPr>
          <p:cNvPr id="10" name="Rectangle 1"/>
          <p:cNvSpPr>
            <a:spLocks noChangeAspect="1"/>
          </p:cNvSpPr>
          <p:nvPr/>
        </p:nvSpPr>
        <p:spPr>
          <a:xfrm>
            <a:off x="2261287" y="860182"/>
            <a:ext cx="7903826" cy="3763295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607" h="3400425">
                <a:moveTo>
                  <a:pt x="0" y="1197768"/>
                </a:moveTo>
                <a:lnTo>
                  <a:pt x="6755607" y="0"/>
                </a:lnTo>
                <a:lnTo>
                  <a:pt x="6755607" y="3400425"/>
                </a:lnTo>
                <a:lnTo>
                  <a:pt x="2382" y="3400425"/>
                </a:lnTo>
                <a:lnTo>
                  <a:pt x="0" y="119776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328" dirty="0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588954" y="2479347"/>
            <a:ext cx="7274751" cy="952216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588955" y="3564450"/>
            <a:ext cx="7274751" cy="714651"/>
          </a:xfrm>
        </p:spPr>
        <p:txBody>
          <a:bodyPr/>
          <a:lstStyle>
            <a:lvl1pPr marL="0" indent="0" algn="l">
              <a:buNone/>
              <a:defRPr sz="2213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771">
                <a:solidFill>
                  <a:srgbClr val="404040"/>
                </a:solidFill>
              </a:defRPr>
            </a:lvl2pPr>
            <a:lvl3pPr marL="101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7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23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9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35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41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47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324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551" y="5909954"/>
            <a:ext cx="1155402" cy="12804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24" y="6507021"/>
            <a:ext cx="4422469" cy="6847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09" y="860182"/>
            <a:ext cx="7901039" cy="3763295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37722" y="3606257"/>
            <a:ext cx="6953609" cy="7146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13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771">
                <a:solidFill>
                  <a:srgbClr val="404040"/>
                </a:solidFill>
              </a:defRPr>
            </a:lvl2pPr>
            <a:lvl3pPr marL="101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7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23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9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35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41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47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1037722" y="2532251"/>
            <a:ext cx="6953609" cy="9522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542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551" y="5909954"/>
            <a:ext cx="1155402" cy="12804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09" y="505989"/>
            <a:ext cx="6333461" cy="505989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37722" y="1991121"/>
            <a:ext cx="5432219" cy="9522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037722" y="3065126"/>
            <a:ext cx="5432219" cy="7146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13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771">
                <a:solidFill>
                  <a:srgbClr val="404040"/>
                </a:solidFill>
              </a:defRPr>
            </a:lvl2pPr>
            <a:lvl3pPr marL="101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7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23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9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35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41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47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24" y="6507021"/>
            <a:ext cx="4422469" cy="68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75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7642" y="2661738"/>
            <a:ext cx="10705805" cy="3706570"/>
            <a:chOff x="-6532" y="2405084"/>
            <a:chExt cx="9150532" cy="3349170"/>
          </a:xfrm>
        </p:grpSpPr>
        <p:sp>
          <p:nvSpPr>
            <p:cNvPr id="1032" name="Freeform 8"/>
            <p:cNvSpPr>
              <a:spLocks/>
            </p:cNvSpPr>
            <p:nvPr userDrawn="1"/>
          </p:nvSpPr>
          <p:spPr bwMode="gray">
            <a:xfrm>
              <a:off x="2273222" y="2405084"/>
              <a:ext cx="6870778" cy="2495225"/>
            </a:xfrm>
            <a:custGeom>
              <a:avLst/>
              <a:gdLst/>
              <a:ahLst/>
              <a:cxnLst>
                <a:cxn ang="0">
                  <a:pos x="0" y="1852"/>
                </a:cxn>
                <a:cxn ang="0">
                  <a:pos x="5081" y="0"/>
                </a:cxn>
                <a:cxn ang="0">
                  <a:pos x="5081" y="968"/>
                </a:cxn>
                <a:cxn ang="0">
                  <a:pos x="0" y="1852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92" dirty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6532" y="4411503"/>
              <a:ext cx="2289891" cy="1342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3145" y="860580"/>
            <a:ext cx="6463272" cy="95221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3145" y="1940289"/>
            <a:ext cx="6463272" cy="1071741"/>
          </a:xfrm>
        </p:spPr>
        <p:txBody>
          <a:bodyPr/>
          <a:lstStyle>
            <a:lvl1pPr marL="0" indent="0" algn="l">
              <a:buNone/>
              <a:defRPr sz="2213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771">
                <a:solidFill>
                  <a:schemeClr val="bg1"/>
                </a:solidFill>
              </a:defRPr>
            </a:lvl2pPr>
            <a:lvl3pPr marL="101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7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23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9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35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41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47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0" name="Picture 9" descr="EY_Logo2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53145" y="6368308"/>
            <a:ext cx="1157275" cy="82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01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223113"/>
            <a:ext cx="9632061" cy="9522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08" y="1577728"/>
            <a:ext cx="9628347" cy="52004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34908" y="1155408"/>
            <a:ext cx="962834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534908" y="6908545"/>
            <a:ext cx="9628347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Line 11"/>
          <p:cNvSpPr>
            <a:spLocks noChangeShapeType="1"/>
          </p:cNvSpPr>
          <p:nvPr userDrawn="1"/>
        </p:nvSpPr>
        <p:spPr bwMode="auto">
          <a:xfrm>
            <a:off x="534908" y="6908545"/>
            <a:ext cx="9628347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101109" tIns="50555" rIns="101109" bIns="5055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dirty="0">
              <a:solidFill>
                <a:srgbClr val="808080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849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223113"/>
            <a:ext cx="9632061" cy="9522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08" y="1577728"/>
            <a:ext cx="9628347" cy="5200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34908" y="1155408"/>
            <a:ext cx="962834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534908" y="6908545"/>
            <a:ext cx="9628347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294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223113"/>
            <a:ext cx="9632061" cy="9522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08" y="1577728"/>
            <a:ext cx="9628347" cy="5200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394667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789334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1184001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1578668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34908" y="1155408"/>
            <a:ext cx="962834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534908" y="6908545"/>
            <a:ext cx="9628347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75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34908" y="1155408"/>
            <a:ext cx="962834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534908" y="6908545"/>
            <a:ext cx="9628347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4909" y="223113"/>
            <a:ext cx="9632061" cy="9522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Line 11"/>
          <p:cNvSpPr>
            <a:spLocks noChangeShapeType="1"/>
          </p:cNvSpPr>
          <p:nvPr userDrawn="1"/>
        </p:nvSpPr>
        <p:spPr bwMode="auto">
          <a:xfrm>
            <a:off x="534908" y="6908545"/>
            <a:ext cx="9628347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101109" tIns="50555" rIns="101109" bIns="5055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dirty="0">
              <a:solidFill>
                <a:srgbClr val="808080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05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534908" y="6908545"/>
            <a:ext cx="9628347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4909" y="223113"/>
            <a:ext cx="9632061" cy="9522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4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34909" y="1155408"/>
            <a:ext cx="962834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4909" y="1577730"/>
            <a:ext cx="9628347" cy="5199338"/>
          </a:xfrm>
          <a:prstGeom prst="rect">
            <a:avLst/>
          </a:prstGeom>
        </p:spPr>
        <p:txBody>
          <a:bodyPr lIns="0"/>
          <a:lstStyle>
            <a:lvl1pPr marL="263525" indent="-263525">
              <a:defRPr sz="1800"/>
            </a:lvl1pPr>
            <a:lvl2pPr marL="450850" indent="-168275">
              <a:defRPr/>
            </a:lvl2pPr>
            <a:lvl3pPr marL="627063" indent="-184150">
              <a:defRPr/>
            </a:lvl3pPr>
            <a:lvl4pPr marL="809625" indent="-168275">
              <a:defRPr/>
            </a:lvl4pPr>
            <a:lvl5pPr marL="984250" indent="-174625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7238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223113"/>
            <a:ext cx="9632061" cy="9522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908" y="1578687"/>
            <a:ext cx="4725022" cy="5199461"/>
          </a:xfrm>
          <a:prstGeom prst="rect">
            <a:avLst/>
          </a:prstGeom>
        </p:spPr>
        <p:txBody>
          <a:bodyPr/>
          <a:lstStyle>
            <a:lvl1pPr>
              <a:defRPr sz="2656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656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213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992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992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992"/>
            </a:lvl6pPr>
            <a:lvl7pPr>
              <a:defRPr sz="1992"/>
            </a:lvl7pPr>
            <a:lvl8pPr>
              <a:defRPr sz="1992"/>
            </a:lvl8pPr>
            <a:lvl9pPr>
              <a:defRPr sz="1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8233" y="1578687"/>
            <a:ext cx="4725022" cy="5199461"/>
          </a:xfrm>
          <a:prstGeom prst="rect">
            <a:avLst/>
          </a:prstGeom>
        </p:spPr>
        <p:txBody>
          <a:bodyPr/>
          <a:lstStyle>
            <a:lvl1pPr>
              <a:defRPr sz="2656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656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213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992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992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992"/>
            </a:lvl6pPr>
            <a:lvl7pPr>
              <a:defRPr sz="1992"/>
            </a:lvl7pPr>
            <a:lvl8pPr>
              <a:defRPr sz="1992"/>
            </a:lvl8pPr>
            <a:lvl9pPr>
              <a:defRPr sz="1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534908" y="1155408"/>
            <a:ext cx="962834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34908" y="6908545"/>
            <a:ext cx="9628347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>
            <a:off x="534908" y="6908545"/>
            <a:ext cx="9628347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101109" tIns="50555" rIns="101109" bIns="5055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dirty="0">
              <a:solidFill>
                <a:srgbClr val="808080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91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223113"/>
            <a:ext cx="9632061" cy="9522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534908" y="1155408"/>
            <a:ext cx="962834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34908" y="6908545"/>
            <a:ext cx="9628347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534908" y="2347464"/>
            <a:ext cx="4729936" cy="4421278"/>
          </a:xfrm>
          <a:prstGeom prst="rect">
            <a:avLst/>
          </a:prstGeom>
        </p:spPr>
        <p:txBody>
          <a:bodyPr/>
          <a:lstStyle>
            <a:lvl1pPr>
              <a:defRPr sz="2656">
                <a:solidFill>
                  <a:schemeClr val="bg1"/>
                </a:solidFill>
              </a:defRPr>
            </a:lvl1pPr>
            <a:lvl2pPr>
              <a:defRPr sz="2656">
                <a:solidFill>
                  <a:schemeClr val="bg1"/>
                </a:solidFill>
              </a:defRPr>
            </a:lvl2pPr>
            <a:lvl3pPr>
              <a:defRPr sz="2213">
                <a:solidFill>
                  <a:schemeClr val="bg1"/>
                </a:solidFill>
              </a:defRPr>
            </a:lvl3pPr>
            <a:lvl4pPr>
              <a:defRPr sz="1992">
                <a:solidFill>
                  <a:schemeClr val="bg1"/>
                </a:solidFill>
              </a:defRPr>
            </a:lvl4pPr>
            <a:lvl5pPr>
              <a:defRPr sz="1992">
                <a:solidFill>
                  <a:schemeClr val="bg1"/>
                </a:solidFill>
              </a:defRPr>
            </a:lvl5pPr>
            <a:lvl6pPr>
              <a:defRPr sz="1992"/>
            </a:lvl6pPr>
            <a:lvl7pPr>
              <a:defRPr sz="1992"/>
            </a:lvl7pPr>
            <a:lvl8pPr>
              <a:defRPr sz="1992"/>
            </a:lvl8pPr>
            <a:lvl9pPr>
              <a:defRPr sz="1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441743" y="2347464"/>
            <a:ext cx="4729936" cy="4421278"/>
          </a:xfrm>
          <a:prstGeom prst="rect">
            <a:avLst/>
          </a:prstGeom>
        </p:spPr>
        <p:txBody>
          <a:bodyPr/>
          <a:lstStyle>
            <a:lvl1pPr>
              <a:defRPr sz="2656">
                <a:solidFill>
                  <a:schemeClr val="bg1"/>
                </a:solidFill>
              </a:defRPr>
            </a:lvl1pPr>
            <a:lvl2pPr>
              <a:defRPr sz="2656">
                <a:solidFill>
                  <a:schemeClr val="bg1"/>
                </a:solidFill>
              </a:defRPr>
            </a:lvl2pPr>
            <a:lvl3pPr>
              <a:defRPr sz="2213">
                <a:solidFill>
                  <a:schemeClr val="bg1"/>
                </a:solidFill>
              </a:defRPr>
            </a:lvl3pPr>
            <a:lvl4pPr>
              <a:defRPr sz="1992">
                <a:solidFill>
                  <a:schemeClr val="bg1"/>
                </a:solidFill>
              </a:defRPr>
            </a:lvl4pPr>
            <a:lvl5pPr>
              <a:defRPr sz="1992">
                <a:solidFill>
                  <a:schemeClr val="bg1"/>
                </a:solidFill>
              </a:defRPr>
            </a:lvl5pPr>
            <a:lvl6pPr>
              <a:defRPr sz="1992"/>
            </a:lvl6pPr>
            <a:lvl7pPr>
              <a:defRPr sz="1992"/>
            </a:lvl7pPr>
            <a:lvl8pPr>
              <a:defRPr sz="1992"/>
            </a:lvl8pPr>
            <a:lvl9pPr>
              <a:defRPr sz="1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34908" y="1578686"/>
            <a:ext cx="4729936" cy="709182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41743" y="1578686"/>
            <a:ext cx="4729936" cy="709182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Line 11"/>
          <p:cNvSpPr>
            <a:spLocks noChangeShapeType="1"/>
          </p:cNvSpPr>
          <p:nvPr userDrawn="1"/>
        </p:nvSpPr>
        <p:spPr bwMode="auto">
          <a:xfrm>
            <a:off x="534908" y="6908545"/>
            <a:ext cx="9628347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101109" tIns="50555" rIns="101109" bIns="5055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dirty="0">
              <a:solidFill>
                <a:srgbClr val="808080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935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052" y="1133416"/>
            <a:ext cx="9628347" cy="181839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534" b="1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534908" y="6908545"/>
            <a:ext cx="9628347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534908" y="6908545"/>
            <a:ext cx="9628347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101109" tIns="50555" rIns="101109" bIns="5055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dirty="0">
              <a:solidFill>
                <a:srgbClr val="808080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661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34908" y="222635"/>
            <a:ext cx="9628347" cy="89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7" name="Freeform 5"/>
          <p:cNvSpPr>
            <a:spLocks/>
          </p:cNvSpPr>
          <p:nvPr/>
        </p:nvSpPr>
        <p:spPr bwMode="gray">
          <a:xfrm>
            <a:off x="534908" y="1153656"/>
            <a:ext cx="9628347" cy="573805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01198" tIns="50599" rIns="101198" bIns="50599" numCol="1" anchor="t" anchorCtr="0" compatLnSpc="1">
            <a:prstTxWarp prst="textNoShape">
              <a:avLst/>
            </a:prstTxWarp>
          </a:bodyPr>
          <a:lstStyle/>
          <a:p>
            <a:endParaRPr lang="en-GB" sz="1992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gray">
          <a:xfrm>
            <a:off x="534908" y="1150781"/>
            <a:ext cx="9628347" cy="573805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01109" tIns="50555" rIns="101109" bIns="50555" numCol="1" anchor="t" anchorCtr="0" compatLnSpc="1">
            <a:prstTxWarp prst="textNoShape">
              <a:avLst/>
            </a:prstTxWarp>
          </a:bodyPr>
          <a:lstStyle/>
          <a:p>
            <a:pPr defTabSz="1011073"/>
            <a:endParaRPr lang="en-GB" sz="1992" dirty="0">
              <a:solidFill>
                <a:srgbClr val="000000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292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34908" y="222635"/>
            <a:ext cx="9628347" cy="89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/>
        </p:nvSpPr>
        <p:spPr bwMode="gray">
          <a:xfrm>
            <a:off x="534908" y="1153656"/>
            <a:ext cx="9628347" cy="573805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01198" tIns="50599" rIns="101198" bIns="50599" numCol="1" anchor="t" anchorCtr="0" compatLnSpc="1">
            <a:prstTxWarp prst="textNoShape">
              <a:avLst/>
            </a:prstTxWarp>
          </a:bodyPr>
          <a:lstStyle/>
          <a:p>
            <a:endParaRPr lang="en-GB" sz="1992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gray">
          <a:xfrm>
            <a:off x="534908" y="1151430"/>
            <a:ext cx="9628347" cy="573805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01109" tIns="50555" rIns="101109" bIns="50555" numCol="1" anchor="t" anchorCtr="0" compatLnSpc="1">
            <a:prstTxWarp prst="textNoShape">
              <a:avLst/>
            </a:prstTxWarp>
          </a:bodyPr>
          <a:lstStyle/>
          <a:p>
            <a:pPr defTabSz="1011073"/>
            <a:endParaRPr lang="en-GB" sz="1992" dirty="0">
              <a:solidFill>
                <a:srgbClr val="000000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3769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34908" y="222635"/>
            <a:ext cx="9628347" cy="89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/>
        </p:nvSpPr>
        <p:spPr bwMode="gray">
          <a:xfrm>
            <a:off x="534908" y="1151425"/>
            <a:ext cx="9628347" cy="573805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101198" tIns="50599" rIns="101198" bIns="50599" numCol="1" anchor="t" anchorCtr="0" compatLnSpc="1">
            <a:prstTxWarp prst="textNoShape">
              <a:avLst/>
            </a:prstTxWarp>
          </a:bodyPr>
          <a:lstStyle/>
          <a:p>
            <a:endParaRPr lang="en-GB" sz="1992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024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533051" y="6909916"/>
            <a:ext cx="9628347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992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33051" y="6909916"/>
            <a:ext cx="9628347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101109" tIns="50555" rIns="101109" bIns="50555" anchor="ctr"/>
          <a:lstStyle/>
          <a:p>
            <a:pPr defTabSz="1011073"/>
            <a:endParaRPr lang="en-US" sz="1992" dirty="0">
              <a:solidFill>
                <a:srgbClr val="808080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522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050" y="795880"/>
            <a:ext cx="4102366" cy="5766044"/>
          </a:xfrm>
          <a:prstGeom prst="rect">
            <a:avLst/>
          </a:prstGeom>
        </p:spPr>
        <p:txBody>
          <a:bodyPr/>
          <a:lstStyle>
            <a:lvl1pPr marL="0" indent="0" algn="l" defTabSz="1101568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328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110156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96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95015" indent="-195015" algn="l" defTabSz="110156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96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0" indent="0" algn="l" defTabSz="110156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85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209070" indent="-209070" algn="l" defTabSz="110156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85" kern="1200" noProof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Line 11"/>
          <p:cNvSpPr>
            <a:spLocks noChangeShapeType="1"/>
          </p:cNvSpPr>
          <p:nvPr userDrawn="1"/>
        </p:nvSpPr>
        <p:spPr bwMode="auto">
          <a:xfrm>
            <a:off x="533051" y="6909916"/>
            <a:ext cx="9628347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101109" tIns="50555" rIns="101109" bIns="50555" anchor="ctr"/>
          <a:lstStyle/>
          <a:p>
            <a:pPr defTabSz="1011073"/>
            <a:endParaRPr lang="en-US" sz="1992" dirty="0">
              <a:solidFill>
                <a:srgbClr val="808080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8767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1544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27479" y="287723"/>
            <a:ext cx="2512582" cy="66151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11966" fontAlgn="base">
              <a:spcBef>
                <a:spcPct val="0"/>
              </a:spcBef>
              <a:spcAft>
                <a:spcPct val="0"/>
              </a:spcAft>
            </a:pPr>
            <a:endParaRPr lang="pl-PL" sz="1992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/>
          </p:cNvSpPr>
          <p:nvPr userDrawn="1"/>
        </p:nvSpPr>
        <p:spPr bwMode="auto">
          <a:xfrm flipH="1" flipV="1">
            <a:off x="519695" y="287722"/>
            <a:ext cx="9658418" cy="1200599"/>
          </a:xfrm>
          <a:prstGeom prst="rect">
            <a:avLst/>
          </a:prstGeom>
          <a:solidFill>
            <a:schemeClr val="accent2"/>
          </a:solidFill>
          <a:ln w="127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77634" tIns="38817" rIns="77634" bIns="38817" anchor="ctr"/>
          <a:lstStyle/>
          <a:p>
            <a:pPr defTabSz="1011966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1328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138872" y="1581216"/>
            <a:ext cx="6959378" cy="5321672"/>
          </a:xfrm>
        </p:spPr>
        <p:txBody>
          <a:bodyPr>
            <a:noAutofit/>
          </a:bodyPr>
          <a:lstStyle>
            <a:lvl1pPr marL="0" indent="0">
              <a:spcAft>
                <a:spcPts val="1328"/>
              </a:spcAft>
              <a:buNone/>
              <a:defRPr sz="1328" b="1">
                <a:solidFill>
                  <a:schemeClr val="accent4">
                    <a:lumMod val="50000"/>
                  </a:schemeClr>
                </a:solidFill>
                <a:latin typeface="EYInterstate" pitchFamily="2" charset="0"/>
              </a:defRPr>
            </a:lvl1pPr>
            <a:lvl2pPr marL="202042" indent="-196771">
              <a:spcAft>
                <a:spcPts val="0"/>
              </a:spcAft>
              <a:defRPr sz="885" b="1">
                <a:solidFill>
                  <a:srgbClr val="000000"/>
                </a:solidFill>
                <a:latin typeface="EYInterstate" pitchFamily="2" charset="0"/>
              </a:defRPr>
            </a:lvl2pPr>
            <a:lvl3pPr marL="203799" indent="0">
              <a:spcBef>
                <a:spcPts val="0"/>
              </a:spcBef>
              <a:spcAft>
                <a:spcPts val="221"/>
              </a:spcAft>
              <a:buNone/>
              <a:defRPr sz="885">
                <a:solidFill>
                  <a:srgbClr val="000000"/>
                </a:solidFill>
              </a:defRPr>
            </a:lvl3pPr>
            <a:lvl4pPr>
              <a:spcAft>
                <a:spcPts val="332"/>
              </a:spcAft>
              <a:defRPr sz="885">
                <a:solidFill>
                  <a:srgbClr val="000000"/>
                </a:solidFill>
              </a:defRPr>
            </a:lvl4pPr>
            <a:lvl5pPr>
              <a:spcAft>
                <a:spcPts val="332"/>
              </a:spcAft>
              <a:defRPr sz="885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144757" y="1874060"/>
            <a:ext cx="703335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743671" y="1874060"/>
            <a:ext cx="204048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731784" y="1581216"/>
            <a:ext cx="2184208" cy="2584761"/>
          </a:xfrm>
        </p:spPr>
        <p:txBody>
          <a:bodyPr>
            <a:noAutofit/>
          </a:bodyPr>
          <a:lstStyle>
            <a:lvl1pPr marL="0" indent="0">
              <a:spcAft>
                <a:spcPts val="1328"/>
              </a:spcAft>
              <a:buNone/>
              <a:defRPr sz="1328" b="1">
                <a:solidFill>
                  <a:schemeClr val="tx2"/>
                </a:solidFill>
                <a:latin typeface="EYInterstate" pitchFamily="2" charset="0"/>
              </a:defRPr>
            </a:lvl1pPr>
            <a:lvl2pPr marL="202042" indent="-196771">
              <a:defRPr sz="885">
                <a:solidFill>
                  <a:schemeClr val="tx2"/>
                </a:solidFill>
              </a:defRPr>
            </a:lvl2pPr>
            <a:lvl3pPr marL="397056" indent="-209070">
              <a:defRPr sz="885">
                <a:solidFill>
                  <a:schemeClr val="tx2"/>
                </a:solidFill>
              </a:defRPr>
            </a:lvl3pPr>
            <a:lvl4pPr marL="599099" indent="-200285">
              <a:defRPr sz="885">
                <a:solidFill>
                  <a:schemeClr val="tx2"/>
                </a:solidFill>
              </a:defRPr>
            </a:lvl4pPr>
            <a:lvl5pPr>
              <a:defRPr sz="88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715504" y="4365915"/>
            <a:ext cx="2160370" cy="2442101"/>
          </a:xfrm>
        </p:spPr>
        <p:txBody>
          <a:bodyPr>
            <a:noAutofit/>
          </a:bodyPr>
          <a:lstStyle>
            <a:lvl1pPr marL="0" indent="0">
              <a:spcAft>
                <a:spcPts val="1328"/>
              </a:spcAft>
              <a:buNone/>
              <a:defRPr sz="1328" b="1">
                <a:solidFill>
                  <a:schemeClr val="tx2"/>
                </a:solidFill>
                <a:latin typeface="EYInterstate" pitchFamily="2" charset="0"/>
              </a:defRPr>
            </a:lvl1pPr>
            <a:lvl2pPr marL="202042" indent="-196771">
              <a:defRPr sz="885">
                <a:solidFill>
                  <a:schemeClr val="tx2"/>
                </a:solidFill>
              </a:defRPr>
            </a:lvl2pPr>
            <a:lvl3pPr marL="397056" indent="-209070">
              <a:defRPr sz="885">
                <a:solidFill>
                  <a:schemeClr val="tx2"/>
                </a:solidFill>
              </a:defRPr>
            </a:lvl3pPr>
            <a:lvl4pPr marL="599099" indent="-200285">
              <a:defRPr sz="885">
                <a:solidFill>
                  <a:schemeClr val="tx2"/>
                </a:solidFill>
              </a:defRPr>
            </a:lvl4pPr>
            <a:lvl5pPr>
              <a:defRPr sz="88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1435709" y="400575"/>
            <a:ext cx="4760310" cy="296918"/>
          </a:xfrm>
        </p:spPr>
        <p:txBody>
          <a:bodyPr>
            <a:noAutofit/>
          </a:bodyPr>
          <a:lstStyle>
            <a:lvl1pPr marL="0" indent="0">
              <a:buNone/>
              <a:defRPr sz="1992" b="1">
                <a:solidFill>
                  <a:srgbClr val="000000"/>
                </a:solidFill>
                <a:latin typeface="EYInterstate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1435709" y="711548"/>
            <a:ext cx="4778141" cy="244210"/>
          </a:xfrm>
        </p:spPr>
        <p:txBody>
          <a:bodyPr>
            <a:normAutofit/>
          </a:bodyPr>
          <a:lstStyle>
            <a:lvl1pPr marL="0" indent="0">
              <a:buNone/>
              <a:defRPr sz="1549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pl-PL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1435710" y="957515"/>
            <a:ext cx="4795971" cy="36719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497199" algn="l"/>
              </a:tabLst>
              <a:defRPr sz="775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pl-PL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536" y="7002891"/>
            <a:ext cx="467891" cy="452466"/>
          </a:xfrm>
          <a:prstGeom prst="rect">
            <a:avLst/>
          </a:prstGeom>
        </p:spPr>
      </p:pic>
      <p:sp>
        <p:nvSpPr>
          <p:cNvPr id="16" name="Line 11"/>
          <p:cNvSpPr>
            <a:spLocks noChangeShapeType="1"/>
          </p:cNvSpPr>
          <p:nvPr userDrawn="1"/>
        </p:nvSpPr>
        <p:spPr bwMode="auto">
          <a:xfrm>
            <a:off x="533051" y="6909916"/>
            <a:ext cx="9628347" cy="0"/>
          </a:xfrm>
          <a:prstGeom prst="line">
            <a:avLst/>
          </a:prstGeom>
          <a:noFill/>
          <a:ln w="3175">
            <a:solidFill>
              <a:srgbClr val="64646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11966" fontAlgn="base">
              <a:spcBef>
                <a:spcPct val="0"/>
              </a:spcBef>
              <a:spcAft>
                <a:spcPct val="0"/>
              </a:spcAft>
            </a:pPr>
            <a:endParaRPr lang="en-US" sz="1992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37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34909" y="1155408"/>
            <a:ext cx="962834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34909" y="303945"/>
            <a:ext cx="9628347" cy="86264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4908" y="303945"/>
            <a:ext cx="9628347" cy="9522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4344857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27479" y="287723"/>
            <a:ext cx="2512582" cy="66151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992"/>
          </a:p>
        </p:txBody>
      </p:sp>
      <p:sp>
        <p:nvSpPr>
          <p:cNvPr id="4" name="Rectangle 3"/>
          <p:cNvSpPr>
            <a:spLocks/>
          </p:cNvSpPr>
          <p:nvPr userDrawn="1"/>
        </p:nvSpPr>
        <p:spPr bwMode="auto">
          <a:xfrm flipH="1" flipV="1">
            <a:off x="519695" y="287722"/>
            <a:ext cx="9658418" cy="1200599"/>
          </a:xfrm>
          <a:prstGeom prst="rect">
            <a:avLst/>
          </a:prstGeom>
          <a:solidFill>
            <a:schemeClr val="accent2"/>
          </a:solidFill>
          <a:ln w="127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77634" tIns="38817" rIns="77634" bIns="38817" anchor="ctr"/>
          <a:lstStyle/>
          <a:p>
            <a:pPr algn="l">
              <a:spcBef>
                <a:spcPct val="50000"/>
              </a:spcBef>
              <a:defRPr/>
            </a:pPr>
            <a:endParaRPr lang="en-US" sz="1328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138872" y="1581216"/>
            <a:ext cx="6959378" cy="5321672"/>
          </a:xfrm>
        </p:spPr>
        <p:txBody>
          <a:bodyPr>
            <a:normAutofit/>
          </a:bodyPr>
          <a:lstStyle>
            <a:lvl1pPr>
              <a:spcAft>
                <a:spcPts val="1328"/>
              </a:spcAft>
              <a:defRPr sz="1328" b="1">
                <a:solidFill>
                  <a:schemeClr val="accent4"/>
                </a:solidFill>
                <a:latin typeface="EYInterstate" pitchFamily="2" charset="0"/>
              </a:defRPr>
            </a:lvl1pPr>
            <a:lvl2pPr marL="202042" indent="-196771">
              <a:spcAft>
                <a:spcPts val="0"/>
              </a:spcAft>
              <a:defRPr sz="885" b="1">
                <a:solidFill>
                  <a:srgbClr val="000000"/>
                </a:solidFill>
                <a:latin typeface="EYInterstate" pitchFamily="2" charset="0"/>
              </a:defRPr>
            </a:lvl2pPr>
            <a:lvl3pPr marL="203799" indent="0">
              <a:spcAft>
                <a:spcPts val="332"/>
              </a:spcAft>
              <a:buNone/>
              <a:defRPr sz="885">
                <a:solidFill>
                  <a:srgbClr val="646464"/>
                </a:solidFill>
              </a:defRPr>
            </a:lvl3pPr>
            <a:lvl4pPr>
              <a:spcAft>
                <a:spcPts val="332"/>
              </a:spcAft>
              <a:defRPr sz="885">
                <a:solidFill>
                  <a:srgbClr val="000000"/>
                </a:solidFill>
              </a:defRPr>
            </a:lvl4pPr>
            <a:lvl5pPr>
              <a:spcAft>
                <a:spcPts val="332"/>
              </a:spcAft>
              <a:defRPr sz="885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144757" y="1874060"/>
            <a:ext cx="703335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743671" y="1874060"/>
            <a:ext cx="204048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731784" y="1581216"/>
            <a:ext cx="2184208" cy="2584761"/>
          </a:xfrm>
        </p:spPr>
        <p:txBody>
          <a:bodyPr/>
          <a:lstStyle>
            <a:lvl1pPr>
              <a:spcAft>
                <a:spcPts val="1328"/>
              </a:spcAft>
              <a:defRPr sz="1328" b="1">
                <a:solidFill>
                  <a:schemeClr val="bg1"/>
                </a:solidFill>
                <a:latin typeface="EYInterstate" pitchFamily="2" charset="0"/>
              </a:defRPr>
            </a:lvl1pPr>
            <a:lvl2pPr marL="202042" indent="-196771">
              <a:defRPr sz="885">
                <a:solidFill>
                  <a:schemeClr val="bg1"/>
                </a:solidFill>
              </a:defRPr>
            </a:lvl2pPr>
            <a:lvl3pPr marL="397056" indent="-209070">
              <a:defRPr sz="885">
                <a:solidFill>
                  <a:schemeClr val="bg1"/>
                </a:solidFill>
              </a:defRPr>
            </a:lvl3pPr>
            <a:lvl4pPr marL="599099" indent="-200285">
              <a:defRPr sz="885">
                <a:solidFill>
                  <a:schemeClr val="bg1"/>
                </a:solidFill>
              </a:defRPr>
            </a:lvl4pPr>
            <a:lvl5pPr>
              <a:defRPr sz="88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91666" y="4365915"/>
            <a:ext cx="2184208" cy="2442101"/>
          </a:xfrm>
        </p:spPr>
        <p:txBody>
          <a:bodyPr/>
          <a:lstStyle>
            <a:lvl1pPr>
              <a:spcAft>
                <a:spcPts val="1328"/>
              </a:spcAft>
              <a:defRPr sz="1328" b="1">
                <a:solidFill>
                  <a:schemeClr val="bg1"/>
                </a:solidFill>
                <a:latin typeface="EYInterstate" pitchFamily="2" charset="0"/>
              </a:defRPr>
            </a:lvl1pPr>
            <a:lvl2pPr marL="202042" indent="-196771">
              <a:defRPr sz="885">
                <a:solidFill>
                  <a:schemeClr val="bg1"/>
                </a:solidFill>
              </a:defRPr>
            </a:lvl2pPr>
            <a:lvl3pPr marL="397056" indent="-209070">
              <a:defRPr sz="885">
                <a:solidFill>
                  <a:schemeClr val="bg1"/>
                </a:solidFill>
              </a:defRPr>
            </a:lvl3pPr>
            <a:lvl4pPr marL="599099" indent="-200285">
              <a:defRPr sz="885">
                <a:solidFill>
                  <a:schemeClr val="bg1"/>
                </a:solidFill>
              </a:defRPr>
            </a:lvl4pPr>
            <a:lvl5pPr>
              <a:defRPr sz="88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1435709" y="400575"/>
            <a:ext cx="4760310" cy="296918"/>
          </a:xfrm>
        </p:spPr>
        <p:txBody>
          <a:bodyPr>
            <a:noAutofit/>
          </a:bodyPr>
          <a:lstStyle>
            <a:lvl1pPr>
              <a:defRPr sz="1992" b="1">
                <a:solidFill>
                  <a:srgbClr val="000000"/>
                </a:solidFill>
                <a:latin typeface="EYInterstate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1435709" y="711548"/>
            <a:ext cx="4778141" cy="244210"/>
          </a:xfrm>
        </p:spPr>
        <p:txBody>
          <a:bodyPr>
            <a:normAutofit/>
          </a:bodyPr>
          <a:lstStyle>
            <a:lvl1pPr>
              <a:defRPr sz="1549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pl-PL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1435710" y="957515"/>
            <a:ext cx="4795971" cy="405845"/>
          </a:xfrm>
        </p:spPr>
        <p:txBody>
          <a:bodyPr>
            <a:normAutofit/>
          </a:bodyPr>
          <a:lstStyle>
            <a:lvl1pPr>
              <a:tabLst>
                <a:tab pos="497199" algn="l"/>
              </a:tabLst>
              <a:defRPr sz="775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pl-PL" dirty="0"/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9711062" y="7067292"/>
            <a:ext cx="346956" cy="208692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6" name="Freeform 15"/>
            <p:cNvSpPr>
              <a:spLocks/>
            </p:cNvSpPr>
            <p:nvPr userDrawn="1"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92" dirty="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92" dirty="0"/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533051" y="7033471"/>
            <a:ext cx="908696" cy="2425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fld id="{9AE4D82F-B047-469B-AC52-A46321747EAF}" type="slidenum">
              <a:rPr lang="en-GB" sz="1217" smtClean="0">
                <a:solidFill>
                  <a:srgbClr val="808080"/>
                </a:solidFill>
                <a:latin typeface="EYInterstate Light" pitchFamily="2" charset="0"/>
              </a:rPr>
              <a:pPr/>
              <a:t>‹#›</a:t>
            </a:fld>
            <a:endParaRPr lang="en-GB" sz="1217" dirty="0">
              <a:solidFill>
                <a:srgbClr val="808080"/>
              </a:solidFill>
              <a:latin typeface="EYInterstate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037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09" y="1577730"/>
            <a:ext cx="9628347" cy="5199338"/>
          </a:xfrm>
          <a:prstGeom prst="rect">
            <a:avLst/>
          </a:prstGeom>
        </p:spPr>
        <p:txBody>
          <a:bodyPr lIns="0"/>
          <a:lstStyle>
            <a:lvl1pPr>
              <a:defRPr lang="en-US" sz="18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marL="263525" lvl="0" indent="-263525"/>
            <a:r>
              <a:rPr lang="en-US" dirty="0"/>
              <a:t>Click to edit Master text styles</a:t>
            </a:r>
          </a:p>
          <a:p>
            <a:pPr marL="450850" lvl="1"/>
            <a:r>
              <a:rPr lang="en-US" dirty="0"/>
              <a:t>Second level</a:t>
            </a:r>
          </a:p>
          <a:p>
            <a:pPr marL="627063" lvl="2"/>
            <a:r>
              <a:rPr lang="en-US" dirty="0"/>
              <a:t>Third level</a:t>
            </a:r>
          </a:p>
          <a:p>
            <a:pPr marL="809625" lvl="3"/>
            <a:r>
              <a:rPr lang="en-US" dirty="0"/>
              <a:t>Fourth level</a:t>
            </a:r>
          </a:p>
          <a:p>
            <a:pPr marL="984250"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34909" y="1155408"/>
            <a:ext cx="962834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9686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34909" y="1155408"/>
            <a:ext cx="962834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4909" y="1577730"/>
            <a:ext cx="9628347" cy="5199338"/>
          </a:xfrm>
          <a:prstGeom prst="rect">
            <a:avLst/>
          </a:prstGeom>
        </p:spPr>
        <p:txBody>
          <a:bodyPr lIns="0"/>
          <a:lstStyle>
            <a:lvl1pPr marL="263525" indent="-263525">
              <a:defRPr sz="1800"/>
            </a:lvl1pPr>
            <a:lvl2pPr marL="450850" indent="-168275">
              <a:defRPr/>
            </a:lvl2pPr>
            <a:lvl3pPr marL="627063" indent="-184150">
              <a:defRPr/>
            </a:lvl3pPr>
            <a:lvl4pPr marL="809625" indent="-168275">
              <a:defRPr/>
            </a:lvl4pPr>
            <a:lvl5pPr marL="984250" indent="-174625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7229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34909" y="1155408"/>
            <a:ext cx="962834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34909" y="303945"/>
            <a:ext cx="9628347" cy="86264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47292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reeform 6"/>
          <p:cNvSpPr>
            <a:spLocks/>
          </p:cNvSpPr>
          <p:nvPr userDrawn="1"/>
        </p:nvSpPr>
        <p:spPr bwMode="gray">
          <a:xfrm>
            <a:off x="524884" y="1170100"/>
            <a:ext cx="9641434" cy="575035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latin typeface="EYInterstate" panose="02000503020000020004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337" y="6961668"/>
            <a:ext cx="399919" cy="408838"/>
          </a:xfrm>
          <a:prstGeom prst="rect">
            <a:avLst/>
          </a:prstGeom>
        </p:spPr>
      </p:pic>
      <p:sp>
        <p:nvSpPr>
          <p:cNvPr id="18" name="Line 10"/>
          <p:cNvSpPr>
            <a:spLocks noChangeShapeType="1"/>
          </p:cNvSpPr>
          <p:nvPr userDrawn="1"/>
        </p:nvSpPr>
        <p:spPr bwMode="auto">
          <a:xfrm>
            <a:off x="534909" y="1155408"/>
            <a:ext cx="962834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34909" y="303945"/>
            <a:ext cx="9628347" cy="86264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42925" y="7130204"/>
            <a:ext cx="722376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68400" y="7130204"/>
            <a:ext cx="1442720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fld id="{123AE2BB-0D0C-49F7-9596-050E760231CA}" type="datetime4">
              <a:rPr lang="en-GB" sz="1100" smtClean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15 February 2024</a:t>
            </a:fld>
            <a:endParaRPr lang="en-GB" sz="1100" dirty="0">
              <a:solidFill>
                <a:schemeClr val="bg1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676525" y="7130204"/>
            <a:ext cx="3432000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661719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 userDrawn="1"/>
        </p:nvSpPr>
        <p:spPr bwMode="gray">
          <a:xfrm>
            <a:off x="524884" y="1170100"/>
            <a:ext cx="9641434" cy="575035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latin typeface="EYInterstate" panose="02000503020000020004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337" y="6961668"/>
            <a:ext cx="399919" cy="408838"/>
          </a:xfrm>
          <a:prstGeom prst="rect">
            <a:avLst/>
          </a:prstGeom>
        </p:spPr>
      </p:pic>
      <p:sp>
        <p:nvSpPr>
          <p:cNvPr id="11" name="Line 10"/>
          <p:cNvSpPr>
            <a:spLocks noChangeShapeType="1"/>
          </p:cNvSpPr>
          <p:nvPr userDrawn="1"/>
        </p:nvSpPr>
        <p:spPr bwMode="auto">
          <a:xfrm>
            <a:off x="534909" y="1155408"/>
            <a:ext cx="962834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34909" y="303945"/>
            <a:ext cx="9628347" cy="86264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42925" y="7130204"/>
            <a:ext cx="722376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8400" y="7130204"/>
            <a:ext cx="1442720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fld id="{123AE2BB-0D0C-49F7-9596-050E760231CA}" type="datetime4">
              <a:rPr lang="en-GB" sz="1100" smtClean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15 February 2024</a:t>
            </a:fld>
            <a:endParaRPr lang="en-GB" sz="1100" dirty="0">
              <a:solidFill>
                <a:schemeClr val="bg1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676525" y="7130204"/>
            <a:ext cx="3432000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90913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106" y="1171345"/>
            <a:ext cx="9638313" cy="5749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337" y="6961668"/>
            <a:ext cx="399919" cy="408838"/>
          </a:xfrm>
          <a:prstGeom prst="rect">
            <a:avLst/>
          </a:prstGeom>
        </p:spPr>
      </p:pic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534909" y="1155408"/>
            <a:ext cx="962834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34909" y="303945"/>
            <a:ext cx="9628347" cy="86264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42925" y="7130204"/>
            <a:ext cx="722376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8400" y="7130204"/>
            <a:ext cx="1442720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fld id="{123AE2BB-0D0C-49F7-9596-050E760231CA}" type="datetime4">
              <a:rPr lang="en-GB" sz="1100" smtClean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15 February 2024</a:t>
            </a:fld>
            <a:endParaRPr lang="en-GB" sz="1100" dirty="0">
              <a:solidFill>
                <a:schemeClr val="bg1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676525" y="7130204"/>
            <a:ext cx="3432000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808572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337" y="6961668"/>
            <a:ext cx="399919" cy="408838"/>
          </a:xfrm>
          <a:prstGeom prst="rect">
            <a:avLst/>
          </a:prstGeom>
        </p:spPr>
      </p:pic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534909" y="1155408"/>
            <a:ext cx="962834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534909" y="303945"/>
            <a:ext cx="9628347" cy="86264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42925" y="7130204"/>
            <a:ext cx="722376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400" y="7130204"/>
            <a:ext cx="1442720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fld id="{123AE2BB-0D0C-49F7-9596-050E760231CA}" type="datetime4">
              <a:rPr lang="en-GB" sz="1100" smtClean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15 February 2024</a:t>
            </a:fld>
            <a:endParaRPr lang="en-GB" sz="1100" dirty="0">
              <a:solidFill>
                <a:schemeClr val="bg1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676525" y="7130204"/>
            <a:ext cx="3432000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077046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15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reeform 6"/>
          <p:cNvSpPr>
            <a:spLocks/>
          </p:cNvSpPr>
          <p:nvPr userDrawn="1"/>
        </p:nvSpPr>
        <p:spPr bwMode="gray">
          <a:xfrm>
            <a:off x="524884" y="1170100"/>
            <a:ext cx="9641434" cy="575035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latin typeface="EYInterstate" panose="02000503020000020004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337" y="6961668"/>
            <a:ext cx="399919" cy="408838"/>
          </a:xfrm>
          <a:prstGeom prst="rect">
            <a:avLst/>
          </a:prstGeom>
        </p:spPr>
      </p:pic>
      <p:sp>
        <p:nvSpPr>
          <p:cNvPr id="18" name="Line 10"/>
          <p:cNvSpPr>
            <a:spLocks noChangeShapeType="1"/>
          </p:cNvSpPr>
          <p:nvPr userDrawn="1"/>
        </p:nvSpPr>
        <p:spPr bwMode="auto">
          <a:xfrm>
            <a:off x="534909" y="1155408"/>
            <a:ext cx="962834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34909" y="303945"/>
            <a:ext cx="9628347" cy="86264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42925" y="7130204"/>
            <a:ext cx="722376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68400" y="7130204"/>
            <a:ext cx="1442720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fld id="{123AE2BB-0D0C-49F7-9596-050E760231CA}" type="datetime4">
              <a:rPr lang="en-GB" sz="1100" smtClean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15 February 2024</a:t>
            </a:fld>
            <a:endParaRPr lang="en-GB" sz="1100" dirty="0">
              <a:solidFill>
                <a:schemeClr val="bg1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676525" y="7130204"/>
            <a:ext cx="3432000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999408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88612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08" y="1577728"/>
            <a:ext cx="9628347" cy="520041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1261" y="7212033"/>
            <a:ext cx="5672834" cy="8657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996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algn="ctr" defTabSz="1011913">
              <a:spcAft>
                <a:spcPts val="595"/>
              </a:spcAft>
              <a:buClr>
                <a:srgbClr val="FFE600"/>
              </a:buClr>
              <a:buSzPct val="70000"/>
            </a:pPr>
            <a:r>
              <a:rPr lang="en-US" dirty="0"/>
              <a:t>Proposal to serve:</a:t>
            </a:r>
            <a:br>
              <a:rPr lang="en-US" dirty="0"/>
            </a:br>
            <a:r>
              <a:rPr lang="en-US" dirty="0"/>
              <a:t>SR11-7 Model Upgrade Project – Corporate and Investment Bank</a:t>
            </a:r>
          </a:p>
        </p:txBody>
      </p:sp>
    </p:spTree>
    <p:extLst>
      <p:ext uri="{BB962C8B-B14F-4D97-AF65-F5344CB8AC3E}">
        <p14:creationId xmlns:p14="http://schemas.microsoft.com/office/powerpoint/2010/main" val="8381879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27479" y="287723"/>
            <a:ext cx="2512582" cy="66151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l-PL" sz="1992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/>
          </p:cNvSpPr>
          <p:nvPr userDrawn="1"/>
        </p:nvSpPr>
        <p:spPr bwMode="auto">
          <a:xfrm flipH="1" flipV="1">
            <a:off x="519695" y="287722"/>
            <a:ext cx="9658418" cy="1200599"/>
          </a:xfrm>
          <a:prstGeom prst="rect">
            <a:avLst/>
          </a:prstGeom>
          <a:solidFill>
            <a:schemeClr val="accent2"/>
          </a:solidFill>
          <a:ln w="127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77634" tIns="38817" rIns="77634" bIns="38817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1328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138872" y="1581216"/>
            <a:ext cx="6959378" cy="5321672"/>
          </a:xfrm>
        </p:spPr>
        <p:txBody>
          <a:bodyPr>
            <a:noAutofit/>
          </a:bodyPr>
          <a:lstStyle>
            <a:lvl1pPr marL="0" indent="0">
              <a:spcAft>
                <a:spcPts val="1328"/>
              </a:spcAft>
              <a:buNone/>
              <a:defRPr sz="1328" b="1">
                <a:solidFill>
                  <a:schemeClr val="accent4">
                    <a:lumMod val="50000"/>
                  </a:schemeClr>
                </a:solidFill>
                <a:latin typeface="EYInterstate" pitchFamily="2" charset="0"/>
              </a:defRPr>
            </a:lvl1pPr>
            <a:lvl2pPr marL="202042" indent="-196771">
              <a:spcAft>
                <a:spcPts val="0"/>
              </a:spcAft>
              <a:defRPr sz="885" b="1">
                <a:solidFill>
                  <a:srgbClr val="000000"/>
                </a:solidFill>
                <a:latin typeface="EYInterstate" pitchFamily="2" charset="0"/>
              </a:defRPr>
            </a:lvl2pPr>
            <a:lvl3pPr marL="203799" indent="0">
              <a:spcBef>
                <a:spcPts val="0"/>
              </a:spcBef>
              <a:spcAft>
                <a:spcPts val="221"/>
              </a:spcAft>
              <a:buNone/>
              <a:defRPr sz="885">
                <a:solidFill>
                  <a:srgbClr val="000000"/>
                </a:solidFill>
              </a:defRPr>
            </a:lvl3pPr>
            <a:lvl4pPr>
              <a:spcAft>
                <a:spcPts val="332"/>
              </a:spcAft>
              <a:defRPr sz="885">
                <a:solidFill>
                  <a:srgbClr val="000000"/>
                </a:solidFill>
              </a:defRPr>
            </a:lvl4pPr>
            <a:lvl5pPr>
              <a:spcAft>
                <a:spcPts val="332"/>
              </a:spcAft>
              <a:defRPr sz="885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144757" y="1874060"/>
            <a:ext cx="703335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743671" y="1874060"/>
            <a:ext cx="204048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731784" y="1581216"/>
            <a:ext cx="2184208" cy="2584761"/>
          </a:xfrm>
        </p:spPr>
        <p:txBody>
          <a:bodyPr>
            <a:noAutofit/>
          </a:bodyPr>
          <a:lstStyle>
            <a:lvl1pPr marL="0" indent="0">
              <a:spcAft>
                <a:spcPts val="1328"/>
              </a:spcAft>
              <a:buNone/>
              <a:defRPr sz="1328" b="1">
                <a:solidFill>
                  <a:schemeClr val="tx2"/>
                </a:solidFill>
                <a:latin typeface="EYInterstate" pitchFamily="2" charset="0"/>
              </a:defRPr>
            </a:lvl1pPr>
            <a:lvl2pPr marL="202042" indent="-196771">
              <a:defRPr sz="885">
                <a:solidFill>
                  <a:schemeClr val="tx2"/>
                </a:solidFill>
              </a:defRPr>
            </a:lvl2pPr>
            <a:lvl3pPr marL="397056" indent="-209070">
              <a:defRPr sz="885">
                <a:solidFill>
                  <a:schemeClr val="tx2"/>
                </a:solidFill>
              </a:defRPr>
            </a:lvl3pPr>
            <a:lvl4pPr marL="599099" indent="-200285">
              <a:defRPr sz="885">
                <a:solidFill>
                  <a:schemeClr val="tx2"/>
                </a:solidFill>
              </a:defRPr>
            </a:lvl4pPr>
            <a:lvl5pPr>
              <a:defRPr sz="88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715504" y="4365915"/>
            <a:ext cx="2160370" cy="2442101"/>
          </a:xfrm>
        </p:spPr>
        <p:txBody>
          <a:bodyPr>
            <a:noAutofit/>
          </a:bodyPr>
          <a:lstStyle>
            <a:lvl1pPr marL="0" indent="0">
              <a:spcAft>
                <a:spcPts val="1328"/>
              </a:spcAft>
              <a:buNone/>
              <a:defRPr sz="1328" b="1">
                <a:solidFill>
                  <a:schemeClr val="tx2"/>
                </a:solidFill>
                <a:latin typeface="EYInterstate" pitchFamily="2" charset="0"/>
              </a:defRPr>
            </a:lvl1pPr>
            <a:lvl2pPr marL="202042" indent="-196771">
              <a:defRPr sz="885">
                <a:solidFill>
                  <a:schemeClr val="tx2"/>
                </a:solidFill>
              </a:defRPr>
            </a:lvl2pPr>
            <a:lvl3pPr marL="397056" indent="-209070">
              <a:defRPr sz="885">
                <a:solidFill>
                  <a:schemeClr val="tx2"/>
                </a:solidFill>
              </a:defRPr>
            </a:lvl3pPr>
            <a:lvl4pPr marL="599099" indent="-200285">
              <a:defRPr sz="885">
                <a:solidFill>
                  <a:schemeClr val="tx2"/>
                </a:solidFill>
              </a:defRPr>
            </a:lvl4pPr>
            <a:lvl5pPr>
              <a:defRPr sz="88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1435709" y="400575"/>
            <a:ext cx="4760310" cy="296918"/>
          </a:xfrm>
        </p:spPr>
        <p:txBody>
          <a:bodyPr>
            <a:noAutofit/>
          </a:bodyPr>
          <a:lstStyle>
            <a:lvl1pPr marL="0" indent="0">
              <a:buNone/>
              <a:defRPr sz="1992" b="1">
                <a:solidFill>
                  <a:srgbClr val="000000"/>
                </a:solidFill>
                <a:latin typeface="EYInterstate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1435709" y="711548"/>
            <a:ext cx="4778141" cy="244210"/>
          </a:xfrm>
        </p:spPr>
        <p:txBody>
          <a:bodyPr>
            <a:normAutofit/>
          </a:bodyPr>
          <a:lstStyle>
            <a:lvl1pPr marL="0" indent="0">
              <a:buNone/>
              <a:defRPr sz="1549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pl-PL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1435710" y="957515"/>
            <a:ext cx="4795971" cy="36719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497199" algn="l"/>
              </a:tabLst>
              <a:defRPr sz="775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pl-PL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536" y="7002891"/>
            <a:ext cx="467891" cy="452466"/>
          </a:xfrm>
          <a:prstGeom prst="rect">
            <a:avLst/>
          </a:prstGeom>
        </p:spPr>
      </p:pic>
      <p:sp>
        <p:nvSpPr>
          <p:cNvPr id="16" name="Line 11"/>
          <p:cNvSpPr>
            <a:spLocks noChangeShapeType="1"/>
          </p:cNvSpPr>
          <p:nvPr userDrawn="1"/>
        </p:nvSpPr>
        <p:spPr bwMode="auto">
          <a:xfrm>
            <a:off x="533051" y="6909916"/>
            <a:ext cx="9628347" cy="0"/>
          </a:xfrm>
          <a:prstGeom prst="line">
            <a:avLst/>
          </a:prstGeom>
          <a:noFill/>
          <a:ln w="3175">
            <a:solidFill>
              <a:srgbClr val="64646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992" dirty="0">
              <a:solidFill>
                <a:srgbClr val="646464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1261" y="7043573"/>
            <a:ext cx="5672834" cy="2550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996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algn="ctr" defTabSz="1011913">
              <a:spcAft>
                <a:spcPts val="595"/>
              </a:spcAft>
              <a:buClr>
                <a:srgbClr val="FFE600"/>
              </a:buClr>
              <a:buSzPct val="70000"/>
            </a:pPr>
            <a:r>
              <a:rPr lang="en-US" dirty="0"/>
              <a:t>Proposal to serve:: Team Structure and CVs</a:t>
            </a:r>
          </a:p>
        </p:txBody>
      </p:sp>
    </p:spTree>
    <p:extLst>
      <p:ext uri="{BB962C8B-B14F-4D97-AF65-F5344CB8AC3E}">
        <p14:creationId xmlns:p14="http://schemas.microsoft.com/office/powerpoint/2010/main" val="16241271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551" y="5909954"/>
            <a:ext cx="1155402" cy="1280432"/>
          </a:xfrm>
          <a:prstGeom prst="rect">
            <a:avLst/>
          </a:prstGeom>
        </p:spPr>
      </p:pic>
      <p:sp>
        <p:nvSpPr>
          <p:cNvPr id="10" name="Rectangle 1"/>
          <p:cNvSpPr>
            <a:spLocks noChangeAspect="1"/>
          </p:cNvSpPr>
          <p:nvPr userDrawn="1"/>
        </p:nvSpPr>
        <p:spPr>
          <a:xfrm>
            <a:off x="2261287" y="860182"/>
            <a:ext cx="7903826" cy="3763295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607" h="3400425">
                <a:moveTo>
                  <a:pt x="0" y="1197768"/>
                </a:moveTo>
                <a:lnTo>
                  <a:pt x="6755607" y="0"/>
                </a:lnTo>
                <a:lnTo>
                  <a:pt x="6755607" y="3400425"/>
                </a:lnTo>
                <a:lnTo>
                  <a:pt x="2382" y="3400425"/>
                </a:lnTo>
                <a:lnTo>
                  <a:pt x="0" y="119776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328" dirty="0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588954" y="2479347"/>
            <a:ext cx="7274751" cy="952216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588955" y="3564450"/>
            <a:ext cx="7274751" cy="714651"/>
          </a:xfrm>
        </p:spPr>
        <p:txBody>
          <a:bodyPr/>
          <a:lstStyle>
            <a:lvl1pPr marL="0" indent="0" algn="l">
              <a:buNone/>
              <a:defRPr sz="2213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771">
                <a:solidFill>
                  <a:srgbClr val="404040"/>
                </a:solidFill>
              </a:defRPr>
            </a:lvl2pPr>
            <a:lvl3pPr marL="101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7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23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9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35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41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47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513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223113"/>
            <a:ext cx="9632061" cy="9522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08" y="1577728"/>
            <a:ext cx="9628347" cy="52004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34908" y="1155408"/>
            <a:ext cx="962834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34908" y="6908545"/>
            <a:ext cx="9628347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8047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223113"/>
            <a:ext cx="9632061" cy="9522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08" y="1577728"/>
            <a:ext cx="9628347" cy="5200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34908" y="1155408"/>
            <a:ext cx="962834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34908" y="6908545"/>
            <a:ext cx="9628347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706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223113"/>
            <a:ext cx="9632061" cy="9522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08" y="1577728"/>
            <a:ext cx="9628347" cy="5200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394667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789334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1184001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1578668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34908" y="1155408"/>
            <a:ext cx="962834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34908" y="6908545"/>
            <a:ext cx="9628347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9882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34908" y="1155408"/>
            <a:ext cx="962834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34908" y="6908545"/>
            <a:ext cx="9628347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4909" y="223113"/>
            <a:ext cx="9632061" cy="9522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848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34908" y="6908545"/>
            <a:ext cx="9628347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4909" y="223113"/>
            <a:ext cx="9632061" cy="9522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966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223113"/>
            <a:ext cx="9632061" cy="9522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908" y="1578687"/>
            <a:ext cx="4725022" cy="5199461"/>
          </a:xfrm>
          <a:prstGeom prst="rect">
            <a:avLst/>
          </a:prstGeom>
        </p:spPr>
        <p:txBody>
          <a:bodyPr/>
          <a:lstStyle>
            <a:lvl1pPr>
              <a:defRPr sz="2656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656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213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992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992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992"/>
            </a:lvl6pPr>
            <a:lvl7pPr>
              <a:defRPr sz="1992"/>
            </a:lvl7pPr>
            <a:lvl8pPr>
              <a:defRPr sz="1992"/>
            </a:lvl8pPr>
            <a:lvl9pPr>
              <a:defRPr sz="1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8233" y="1578687"/>
            <a:ext cx="4725022" cy="5199461"/>
          </a:xfrm>
          <a:prstGeom prst="rect">
            <a:avLst/>
          </a:prstGeom>
        </p:spPr>
        <p:txBody>
          <a:bodyPr/>
          <a:lstStyle>
            <a:lvl1pPr>
              <a:defRPr sz="2656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656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213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992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992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992"/>
            </a:lvl6pPr>
            <a:lvl7pPr>
              <a:defRPr sz="1992"/>
            </a:lvl7pPr>
            <a:lvl8pPr>
              <a:defRPr sz="1992"/>
            </a:lvl8pPr>
            <a:lvl9pPr>
              <a:defRPr sz="1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34908" y="1155408"/>
            <a:ext cx="962834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534908" y="6908545"/>
            <a:ext cx="9628347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83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 userDrawn="1"/>
        </p:nvSpPr>
        <p:spPr bwMode="gray">
          <a:xfrm>
            <a:off x="524884" y="1170100"/>
            <a:ext cx="9641434" cy="575035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latin typeface="EYInterstate" panose="02000503020000020004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337" y="6961668"/>
            <a:ext cx="399919" cy="408838"/>
          </a:xfrm>
          <a:prstGeom prst="rect">
            <a:avLst/>
          </a:prstGeom>
        </p:spPr>
      </p:pic>
      <p:sp>
        <p:nvSpPr>
          <p:cNvPr id="11" name="Line 10"/>
          <p:cNvSpPr>
            <a:spLocks noChangeShapeType="1"/>
          </p:cNvSpPr>
          <p:nvPr userDrawn="1"/>
        </p:nvSpPr>
        <p:spPr bwMode="auto">
          <a:xfrm>
            <a:off x="534909" y="1155408"/>
            <a:ext cx="962834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34909" y="303945"/>
            <a:ext cx="9628347" cy="86264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42925" y="7130204"/>
            <a:ext cx="722376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8400" y="7130204"/>
            <a:ext cx="1442720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fld id="{123AE2BB-0D0C-49F7-9596-050E760231CA}" type="datetime4">
              <a:rPr lang="en-GB" sz="1100" smtClean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15 February 2024</a:t>
            </a:fld>
            <a:endParaRPr lang="en-GB" sz="1100" dirty="0">
              <a:solidFill>
                <a:schemeClr val="bg1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676525" y="7130204"/>
            <a:ext cx="3432000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223113"/>
            <a:ext cx="9632061" cy="9522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34908" y="1155408"/>
            <a:ext cx="962834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534908" y="6908545"/>
            <a:ext cx="9628347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534908" y="2347464"/>
            <a:ext cx="4729936" cy="4421278"/>
          </a:xfrm>
          <a:prstGeom prst="rect">
            <a:avLst/>
          </a:prstGeom>
        </p:spPr>
        <p:txBody>
          <a:bodyPr/>
          <a:lstStyle>
            <a:lvl1pPr>
              <a:defRPr sz="2656">
                <a:solidFill>
                  <a:schemeClr val="bg1"/>
                </a:solidFill>
              </a:defRPr>
            </a:lvl1pPr>
            <a:lvl2pPr>
              <a:defRPr sz="2656">
                <a:solidFill>
                  <a:schemeClr val="bg1"/>
                </a:solidFill>
              </a:defRPr>
            </a:lvl2pPr>
            <a:lvl3pPr>
              <a:defRPr sz="2213">
                <a:solidFill>
                  <a:schemeClr val="bg1"/>
                </a:solidFill>
              </a:defRPr>
            </a:lvl3pPr>
            <a:lvl4pPr>
              <a:defRPr sz="1992">
                <a:solidFill>
                  <a:schemeClr val="bg1"/>
                </a:solidFill>
              </a:defRPr>
            </a:lvl4pPr>
            <a:lvl5pPr>
              <a:defRPr sz="1992">
                <a:solidFill>
                  <a:schemeClr val="bg1"/>
                </a:solidFill>
              </a:defRPr>
            </a:lvl5pPr>
            <a:lvl6pPr>
              <a:defRPr sz="1992"/>
            </a:lvl6pPr>
            <a:lvl7pPr>
              <a:defRPr sz="1992"/>
            </a:lvl7pPr>
            <a:lvl8pPr>
              <a:defRPr sz="1992"/>
            </a:lvl8pPr>
            <a:lvl9pPr>
              <a:defRPr sz="1992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441743" y="2347464"/>
            <a:ext cx="4729936" cy="4421278"/>
          </a:xfrm>
          <a:prstGeom prst="rect">
            <a:avLst/>
          </a:prstGeom>
        </p:spPr>
        <p:txBody>
          <a:bodyPr/>
          <a:lstStyle>
            <a:lvl1pPr>
              <a:defRPr sz="2656">
                <a:solidFill>
                  <a:schemeClr val="bg1"/>
                </a:solidFill>
              </a:defRPr>
            </a:lvl1pPr>
            <a:lvl2pPr>
              <a:defRPr sz="2656">
                <a:solidFill>
                  <a:schemeClr val="bg1"/>
                </a:solidFill>
              </a:defRPr>
            </a:lvl2pPr>
            <a:lvl3pPr>
              <a:defRPr sz="2213">
                <a:solidFill>
                  <a:schemeClr val="bg1"/>
                </a:solidFill>
              </a:defRPr>
            </a:lvl3pPr>
            <a:lvl4pPr>
              <a:defRPr sz="1992">
                <a:solidFill>
                  <a:schemeClr val="bg1"/>
                </a:solidFill>
              </a:defRPr>
            </a:lvl4pPr>
            <a:lvl5pPr>
              <a:defRPr sz="1992">
                <a:solidFill>
                  <a:schemeClr val="bg1"/>
                </a:solidFill>
              </a:defRPr>
            </a:lvl5pPr>
            <a:lvl6pPr>
              <a:defRPr sz="1992"/>
            </a:lvl6pPr>
            <a:lvl7pPr>
              <a:defRPr sz="1992"/>
            </a:lvl7pPr>
            <a:lvl8pPr>
              <a:defRPr sz="1992"/>
            </a:lvl8pPr>
            <a:lvl9pPr>
              <a:defRPr sz="1992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34908" y="1578686"/>
            <a:ext cx="4729936" cy="709182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41743" y="1578686"/>
            <a:ext cx="4729936" cy="709182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5512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052" y="1133416"/>
            <a:ext cx="9628347" cy="181839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534" b="1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34908" y="6908545"/>
            <a:ext cx="9628347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2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2442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34908" y="222635"/>
            <a:ext cx="9628347" cy="89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7" name="Freeform 5"/>
          <p:cNvSpPr>
            <a:spLocks/>
          </p:cNvSpPr>
          <p:nvPr userDrawn="1"/>
        </p:nvSpPr>
        <p:spPr bwMode="gray">
          <a:xfrm>
            <a:off x="534908" y="1153656"/>
            <a:ext cx="9628347" cy="573805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01198" tIns="50599" rIns="101198" bIns="50599" numCol="1" anchor="t" anchorCtr="0" compatLnSpc="1">
            <a:prstTxWarp prst="textNoShape">
              <a:avLst/>
            </a:prstTxWarp>
          </a:bodyPr>
          <a:lstStyle/>
          <a:p>
            <a:endParaRPr lang="en-GB" sz="1992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3508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34908" y="222635"/>
            <a:ext cx="9628347" cy="89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 userDrawn="1"/>
        </p:nvSpPr>
        <p:spPr bwMode="gray">
          <a:xfrm>
            <a:off x="534908" y="1153656"/>
            <a:ext cx="9628347" cy="573805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01198" tIns="50599" rIns="101198" bIns="50599" numCol="1" anchor="t" anchorCtr="0" compatLnSpc="1">
            <a:prstTxWarp prst="textNoShape">
              <a:avLst/>
            </a:prstTxWarp>
          </a:bodyPr>
          <a:lstStyle/>
          <a:p>
            <a:endParaRPr lang="en-GB" sz="1992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5695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34908" y="222635"/>
            <a:ext cx="9628347" cy="89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 userDrawn="1"/>
        </p:nvSpPr>
        <p:spPr bwMode="gray">
          <a:xfrm>
            <a:off x="534908" y="1151425"/>
            <a:ext cx="9628347" cy="573805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101198" tIns="50599" rIns="101198" bIns="50599" numCol="1" anchor="t" anchorCtr="0" compatLnSpc="1">
            <a:prstTxWarp prst="textNoShape">
              <a:avLst/>
            </a:prstTxWarp>
          </a:bodyPr>
          <a:lstStyle/>
          <a:p>
            <a:endParaRPr lang="en-GB" sz="1992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942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33051" y="6909916"/>
            <a:ext cx="9628347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992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0478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050" y="795880"/>
            <a:ext cx="4102366" cy="5766044"/>
          </a:xfrm>
          <a:prstGeom prst="rect">
            <a:avLst/>
          </a:prstGeom>
        </p:spPr>
        <p:txBody>
          <a:bodyPr/>
          <a:lstStyle>
            <a:lvl1pPr marL="0" indent="0" algn="l" defTabSz="1101568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328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110156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96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95015" indent="-195015" algn="l" defTabSz="110156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96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0" indent="0" algn="l" defTabSz="110156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85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209070" indent="-209070" algn="l" defTabSz="110156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85" kern="1200" noProof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35261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5095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V">
  <p:cSld name="2_CV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527479" y="287723"/>
            <a:ext cx="2512582" cy="6615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01181" tIns="50577" rIns="101181" bIns="5057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92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 rot="10800000">
            <a:off x="519695" y="287722"/>
            <a:ext cx="9658418" cy="12005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77608" tIns="38790" rIns="77608" bIns="3879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2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3138872" y="1581216"/>
            <a:ext cx="6959378" cy="532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505983" lvl="0" indent="-252992" algn="l">
              <a:spcBef>
                <a:spcPts val="266"/>
              </a:spcBef>
              <a:spcAft>
                <a:spcPts val="0"/>
              </a:spcAft>
              <a:buSzPts val="840"/>
              <a:buNone/>
              <a:defRPr sz="1328" b="1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11966" lvl="1" indent="-292346" algn="l">
              <a:spcBef>
                <a:spcPts val="1328"/>
              </a:spcBef>
              <a:spcAft>
                <a:spcPts val="0"/>
              </a:spcAft>
              <a:buSzPts val="560"/>
              <a:buChar char="►"/>
              <a:defRPr sz="88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17950" lvl="2" indent="-252992" algn="l">
              <a:spcBef>
                <a:spcPts val="0"/>
              </a:spcBef>
              <a:spcAft>
                <a:spcPts val="0"/>
              </a:spcAft>
              <a:buSzPts val="560"/>
              <a:buNone/>
              <a:defRPr sz="885">
                <a:solidFill>
                  <a:srgbClr val="000000"/>
                </a:solidFill>
              </a:defRPr>
            </a:lvl3pPr>
            <a:lvl4pPr marL="2023933" lvl="3" indent="-292346" algn="l">
              <a:spcBef>
                <a:spcPts val="221"/>
              </a:spcBef>
              <a:spcAft>
                <a:spcPts val="0"/>
              </a:spcAft>
              <a:buSzPts val="560"/>
              <a:buChar char="►"/>
              <a:defRPr sz="885">
                <a:solidFill>
                  <a:srgbClr val="000000"/>
                </a:solidFill>
              </a:defRPr>
            </a:lvl4pPr>
            <a:lvl5pPr marL="2529916" lvl="4" indent="-292346" algn="l">
              <a:spcBef>
                <a:spcPts val="332"/>
              </a:spcBef>
              <a:spcAft>
                <a:spcPts val="0"/>
              </a:spcAft>
              <a:buSzPts val="560"/>
              <a:buChar char="►"/>
              <a:defRPr sz="885">
                <a:solidFill>
                  <a:srgbClr val="000000"/>
                </a:solidFill>
              </a:defRPr>
            </a:lvl5pPr>
            <a:lvl6pPr marL="3035899" lvl="5" indent="-379487" algn="l"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541883" lvl="6" indent="-379487" algn="l"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047866" lvl="7" indent="-379487" algn="l"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553849" lvl="8" indent="-379487" algn="l"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3144757" y="1874060"/>
            <a:ext cx="7033357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9;p2"/>
          <p:cNvCxnSpPr/>
          <p:nvPr/>
        </p:nvCxnSpPr>
        <p:spPr>
          <a:xfrm>
            <a:off x="743671" y="1874060"/>
            <a:ext cx="2040485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2"/>
          <p:cNvSpPr txBox="1">
            <a:spLocks noGrp="1"/>
          </p:cNvSpPr>
          <p:nvPr>
            <p:ph type="body" idx="2"/>
          </p:nvPr>
        </p:nvSpPr>
        <p:spPr>
          <a:xfrm>
            <a:off x="731784" y="1581216"/>
            <a:ext cx="2184208" cy="2584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505983" lvl="0" indent="-252992" algn="l">
              <a:spcBef>
                <a:spcPts val="266"/>
              </a:spcBef>
              <a:spcAft>
                <a:spcPts val="0"/>
              </a:spcAft>
              <a:buSzPts val="840"/>
              <a:buNone/>
              <a:defRPr sz="1328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11966" lvl="1" indent="-292346" algn="l">
              <a:spcBef>
                <a:spcPts val="1328"/>
              </a:spcBef>
              <a:spcAft>
                <a:spcPts val="0"/>
              </a:spcAft>
              <a:buSzPts val="560"/>
              <a:buChar char="►"/>
              <a:defRPr sz="885">
                <a:solidFill>
                  <a:schemeClr val="dk2"/>
                </a:solidFill>
              </a:defRPr>
            </a:lvl2pPr>
            <a:lvl3pPr marL="1517950" lvl="2" indent="-292346" algn="l">
              <a:spcBef>
                <a:spcPts val="177"/>
              </a:spcBef>
              <a:spcAft>
                <a:spcPts val="0"/>
              </a:spcAft>
              <a:buSzPts val="560"/>
              <a:buChar char="►"/>
              <a:defRPr sz="885">
                <a:solidFill>
                  <a:schemeClr val="dk2"/>
                </a:solidFill>
              </a:defRPr>
            </a:lvl3pPr>
            <a:lvl4pPr marL="2023933" lvl="3" indent="-292346" algn="l">
              <a:spcBef>
                <a:spcPts val="177"/>
              </a:spcBef>
              <a:spcAft>
                <a:spcPts val="0"/>
              </a:spcAft>
              <a:buSzPts val="560"/>
              <a:buChar char="►"/>
              <a:defRPr sz="885">
                <a:solidFill>
                  <a:schemeClr val="dk2"/>
                </a:solidFill>
              </a:defRPr>
            </a:lvl4pPr>
            <a:lvl5pPr marL="2529916" lvl="4" indent="-292346" algn="l">
              <a:spcBef>
                <a:spcPts val="177"/>
              </a:spcBef>
              <a:spcAft>
                <a:spcPts val="0"/>
              </a:spcAft>
              <a:buSzPts val="560"/>
              <a:buChar char="►"/>
              <a:defRPr sz="885">
                <a:solidFill>
                  <a:schemeClr val="lt1"/>
                </a:solidFill>
              </a:defRPr>
            </a:lvl5pPr>
            <a:lvl6pPr marL="3035899" lvl="5" indent="-379487" algn="l"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541883" lvl="6" indent="-379487" algn="l"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047866" lvl="7" indent="-379487" algn="l"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553849" lvl="8" indent="-379487" algn="l"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3"/>
          </p:nvPr>
        </p:nvSpPr>
        <p:spPr>
          <a:xfrm>
            <a:off x="715504" y="4365915"/>
            <a:ext cx="2160370" cy="244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505983" lvl="0" indent="-252992" algn="l">
              <a:spcBef>
                <a:spcPts val="266"/>
              </a:spcBef>
              <a:spcAft>
                <a:spcPts val="0"/>
              </a:spcAft>
              <a:buSzPts val="840"/>
              <a:buNone/>
              <a:defRPr sz="1328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11966" lvl="1" indent="-292346" algn="l">
              <a:spcBef>
                <a:spcPts val="1328"/>
              </a:spcBef>
              <a:spcAft>
                <a:spcPts val="0"/>
              </a:spcAft>
              <a:buSzPts val="560"/>
              <a:buChar char="►"/>
              <a:defRPr sz="885">
                <a:solidFill>
                  <a:schemeClr val="dk2"/>
                </a:solidFill>
              </a:defRPr>
            </a:lvl2pPr>
            <a:lvl3pPr marL="1517950" lvl="2" indent="-292346" algn="l">
              <a:spcBef>
                <a:spcPts val="177"/>
              </a:spcBef>
              <a:spcAft>
                <a:spcPts val="0"/>
              </a:spcAft>
              <a:buSzPts val="560"/>
              <a:buChar char="►"/>
              <a:defRPr sz="885">
                <a:solidFill>
                  <a:schemeClr val="dk2"/>
                </a:solidFill>
              </a:defRPr>
            </a:lvl3pPr>
            <a:lvl4pPr marL="2023933" lvl="3" indent="-292346" algn="l">
              <a:spcBef>
                <a:spcPts val="177"/>
              </a:spcBef>
              <a:spcAft>
                <a:spcPts val="0"/>
              </a:spcAft>
              <a:buSzPts val="560"/>
              <a:buChar char="►"/>
              <a:defRPr sz="885">
                <a:solidFill>
                  <a:schemeClr val="dk2"/>
                </a:solidFill>
              </a:defRPr>
            </a:lvl4pPr>
            <a:lvl5pPr marL="2529916" lvl="4" indent="-292346" algn="l">
              <a:spcBef>
                <a:spcPts val="177"/>
              </a:spcBef>
              <a:spcAft>
                <a:spcPts val="0"/>
              </a:spcAft>
              <a:buSzPts val="560"/>
              <a:buChar char="►"/>
              <a:defRPr sz="885">
                <a:solidFill>
                  <a:schemeClr val="lt1"/>
                </a:solidFill>
              </a:defRPr>
            </a:lvl5pPr>
            <a:lvl6pPr marL="3035899" lvl="5" indent="-379487" algn="l"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541883" lvl="6" indent="-379487" algn="l"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047866" lvl="7" indent="-379487" algn="l"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553849" lvl="8" indent="-379487" algn="l"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4"/>
          </p:nvPr>
        </p:nvSpPr>
        <p:spPr>
          <a:xfrm>
            <a:off x="1435709" y="400575"/>
            <a:ext cx="4760310" cy="296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505983" lvl="0" indent="-252992" algn="l">
              <a:spcBef>
                <a:spcPts val="398"/>
              </a:spcBef>
              <a:spcAft>
                <a:spcPts val="0"/>
              </a:spcAft>
              <a:buSzPts val="1260"/>
              <a:buNone/>
              <a:defRPr sz="1992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11966" lvl="1" indent="-341539" algn="l">
              <a:spcBef>
                <a:spcPts val="398"/>
              </a:spcBef>
              <a:spcAft>
                <a:spcPts val="0"/>
              </a:spcAft>
              <a:buSzPts val="1260"/>
              <a:buChar char="►"/>
              <a:defRPr/>
            </a:lvl2pPr>
            <a:lvl3pPr marL="1517950" lvl="2" indent="-341539" algn="l">
              <a:spcBef>
                <a:spcPts val="398"/>
              </a:spcBef>
              <a:spcAft>
                <a:spcPts val="0"/>
              </a:spcAft>
              <a:buSzPts val="1260"/>
              <a:buChar char="►"/>
              <a:defRPr/>
            </a:lvl3pPr>
            <a:lvl4pPr marL="2023933" lvl="3" indent="-341539" algn="l">
              <a:spcBef>
                <a:spcPts val="398"/>
              </a:spcBef>
              <a:spcAft>
                <a:spcPts val="0"/>
              </a:spcAft>
              <a:buSzPts val="1260"/>
              <a:buChar char="►"/>
              <a:defRPr/>
            </a:lvl4pPr>
            <a:lvl5pPr marL="2529916" lvl="4" indent="-341539" algn="l">
              <a:spcBef>
                <a:spcPts val="398"/>
              </a:spcBef>
              <a:spcAft>
                <a:spcPts val="0"/>
              </a:spcAft>
              <a:buSzPts val="1260"/>
              <a:buChar char="►"/>
              <a:defRPr/>
            </a:lvl5pPr>
            <a:lvl6pPr marL="3035899" lvl="5" indent="-379487" algn="l"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541883" lvl="6" indent="-379487" algn="l"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047866" lvl="7" indent="-379487" algn="l"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553849" lvl="8" indent="-379487" algn="l"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5"/>
          </p:nvPr>
        </p:nvSpPr>
        <p:spPr>
          <a:xfrm>
            <a:off x="1435709" y="711548"/>
            <a:ext cx="4778141" cy="24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505983" lvl="0" indent="-252992" algn="l">
              <a:spcBef>
                <a:spcPts val="310"/>
              </a:spcBef>
              <a:spcAft>
                <a:spcPts val="0"/>
              </a:spcAft>
              <a:buSzPts val="980"/>
              <a:buNone/>
              <a:defRPr sz="1549" b="1">
                <a:solidFill>
                  <a:srgbClr val="000000"/>
                </a:solidFill>
              </a:defRPr>
            </a:lvl1pPr>
            <a:lvl2pPr marL="1011966" lvl="1" indent="-341539" algn="l">
              <a:spcBef>
                <a:spcPts val="398"/>
              </a:spcBef>
              <a:spcAft>
                <a:spcPts val="0"/>
              </a:spcAft>
              <a:buSzPts val="1260"/>
              <a:buChar char="►"/>
              <a:defRPr/>
            </a:lvl2pPr>
            <a:lvl3pPr marL="1517950" lvl="2" indent="-341539" algn="l">
              <a:spcBef>
                <a:spcPts val="398"/>
              </a:spcBef>
              <a:spcAft>
                <a:spcPts val="0"/>
              </a:spcAft>
              <a:buSzPts val="1260"/>
              <a:buChar char="►"/>
              <a:defRPr/>
            </a:lvl3pPr>
            <a:lvl4pPr marL="2023933" lvl="3" indent="-341539" algn="l">
              <a:spcBef>
                <a:spcPts val="398"/>
              </a:spcBef>
              <a:spcAft>
                <a:spcPts val="0"/>
              </a:spcAft>
              <a:buSzPts val="1260"/>
              <a:buChar char="►"/>
              <a:defRPr/>
            </a:lvl4pPr>
            <a:lvl5pPr marL="2529916" lvl="4" indent="-341539" algn="l">
              <a:spcBef>
                <a:spcPts val="398"/>
              </a:spcBef>
              <a:spcAft>
                <a:spcPts val="0"/>
              </a:spcAft>
              <a:buSzPts val="1260"/>
              <a:buChar char="►"/>
              <a:defRPr/>
            </a:lvl5pPr>
            <a:lvl6pPr marL="3035899" lvl="5" indent="-379487" algn="l"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541883" lvl="6" indent="-379487" algn="l"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047866" lvl="7" indent="-379487" algn="l"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553849" lvl="8" indent="-379487" algn="l"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body" idx="6"/>
          </p:nvPr>
        </p:nvSpPr>
        <p:spPr>
          <a:xfrm>
            <a:off x="1435710" y="957515"/>
            <a:ext cx="4795971" cy="367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505983" lvl="0" indent="-252992" algn="l">
              <a:spcBef>
                <a:spcPts val="0"/>
              </a:spcBef>
              <a:spcAft>
                <a:spcPts val="0"/>
              </a:spcAft>
              <a:buSzPts val="490"/>
              <a:buNone/>
              <a:defRPr sz="775">
                <a:solidFill>
                  <a:srgbClr val="000000"/>
                </a:solidFill>
              </a:defRPr>
            </a:lvl1pPr>
            <a:lvl2pPr marL="1011966" lvl="1" indent="-341539" algn="l">
              <a:spcBef>
                <a:spcPts val="398"/>
              </a:spcBef>
              <a:spcAft>
                <a:spcPts val="0"/>
              </a:spcAft>
              <a:buSzPts val="1260"/>
              <a:buChar char="►"/>
              <a:defRPr/>
            </a:lvl2pPr>
            <a:lvl3pPr marL="1517950" lvl="2" indent="-341539" algn="l">
              <a:spcBef>
                <a:spcPts val="398"/>
              </a:spcBef>
              <a:spcAft>
                <a:spcPts val="0"/>
              </a:spcAft>
              <a:buSzPts val="1260"/>
              <a:buChar char="►"/>
              <a:defRPr/>
            </a:lvl3pPr>
            <a:lvl4pPr marL="2023933" lvl="3" indent="-341539" algn="l">
              <a:spcBef>
                <a:spcPts val="398"/>
              </a:spcBef>
              <a:spcAft>
                <a:spcPts val="0"/>
              </a:spcAft>
              <a:buSzPts val="1260"/>
              <a:buChar char="►"/>
              <a:defRPr/>
            </a:lvl4pPr>
            <a:lvl5pPr marL="2529916" lvl="4" indent="-341539" algn="l">
              <a:spcBef>
                <a:spcPts val="398"/>
              </a:spcBef>
              <a:spcAft>
                <a:spcPts val="0"/>
              </a:spcAft>
              <a:buSzPts val="1260"/>
              <a:buChar char="►"/>
              <a:defRPr/>
            </a:lvl5pPr>
            <a:lvl6pPr marL="3035899" lvl="5" indent="-379487" algn="l"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541883" lvl="6" indent="-379487" algn="l"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047866" lvl="7" indent="-379487" algn="l"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553849" lvl="8" indent="-379487" algn="l"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9692536" y="7002891"/>
            <a:ext cx="467891" cy="4524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p2"/>
          <p:cNvCxnSpPr/>
          <p:nvPr/>
        </p:nvCxnSpPr>
        <p:spPr>
          <a:xfrm>
            <a:off x="533051" y="6909916"/>
            <a:ext cx="9628347" cy="0"/>
          </a:xfrm>
          <a:prstGeom prst="straightConnector1">
            <a:avLst/>
          </a:prstGeom>
          <a:noFill/>
          <a:ln w="9525" cap="flat" cmpd="sng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2"/>
          <p:cNvSpPr txBox="1">
            <a:spLocks noGrp="1"/>
          </p:cNvSpPr>
          <p:nvPr>
            <p:ph type="ftr" idx="11"/>
          </p:nvPr>
        </p:nvSpPr>
        <p:spPr>
          <a:xfrm>
            <a:off x="2511261" y="7043573"/>
            <a:ext cx="5672834" cy="25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9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9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9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9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9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9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9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9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9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7344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08" y="1577728"/>
            <a:ext cx="9628347" cy="520041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1261" y="7212033"/>
            <a:ext cx="5672834" cy="8657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996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algn="ctr" defTabSz="1011913">
              <a:spcAft>
                <a:spcPts val="595"/>
              </a:spcAft>
              <a:buClr>
                <a:srgbClr val="FFE600"/>
              </a:buClr>
              <a:buSzPct val="70000"/>
            </a:pPr>
            <a:r>
              <a:rPr lang="en-US" dirty="0">
                <a:solidFill>
                  <a:srgbClr val="646464"/>
                </a:solidFill>
              </a:rPr>
              <a:t>Proposal to serve:</a:t>
            </a:r>
            <a:br>
              <a:rPr lang="en-US" dirty="0">
                <a:solidFill>
                  <a:srgbClr val="646464"/>
                </a:solidFill>
              </a:rPr>
            </a:br>
            <a:r>
              <a:rPr lang="en-US" dirty="0">
                <a:solidFill>
                  <a:srgbClr val="646464"/>
                </a:solidFill>
              </a:rPr>
              <a:t>SR11-7 Model Upgrade Project – Corporate and Investment Bank</a:t>
            </a:r>
          </a:p>
        </p:txBody>
      </p:sp>
    </p:spTree>
    <p:extLst>
      <p:ext uri="{BB962C8B-B14F-4D97-AF65-F5344CB8AC3E}">
        <p14:creationId xmlns:p14="http://schemas.microsoft.com/office/powerpoint/2010/main" val="239023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106" y="1171345"/>
            <a:ext cx="9638313" cy="5749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337" y="6961668"/>
            <a:ext cx="399919" cy="408838"/>
          </a:xfrm>
          <a:prstGeom prst="rect">
            <a:avLst/>
          </a:prstGeom>
        </p:spPr>
      </p:pic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534909" y="1155408"/>
            <a:ext cx="962834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34909" y="303945"/>
            <a:ext cx="9628347" cy="86264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42925" y="7130204"/>
            <a:ext cx="722376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8400" y="7130204"/>
            <a:ext cx="1442720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fld id="{123AE2BB-0D0C-49F7-9596-050E760231CA}" type="datetime4">
              <a:rPr lang="en-GB" sz="1100" smtClean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15 February 2024</a:t>
            </a:fld>
            <a:endParaRPr lang="en-GB" sz="1100" dirty="0">
              <a:solidFill>
                <a:schemeClr val="bg1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676525" y="7130204"/>
            <a:ext cx="3432000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9552107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/>
        </p:nvCxnSpPr>
        <p:spPr>
          <a:xfrm>
            <a:off x="1169226" y="6318291"/>
            <a:ext cx="7123223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/>
        </p:nvSpPr>
        <p:spPr>
          <a:xfrm>
            <a:off x="405169" y="6203350"/>
            <a:ext cx="916547" cy="2186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996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9226" y="6661515"/>
            <a:ext cx="2709347" cy="199208"/>
          </a:xfrm>
        </p:spPr>
        <p:txBody>
          <a:bodyPr/>
          <a:lstStyle>
            <a:lvl1pPr marL="0" indent="0">
              <a:buNone/>
              <a:defRPr sz="996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 Surname</a:t>
            </a:r>
            <a:endParaRPr lang="en-GB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69226" y="6880222"/>
            <a:ext cx="2709347" cy="199208"/>
          </a:xfrm>
        </p:spPr>
        <p:txBody>
          <a:bodyPr/>
          <a:lstStyle>
            <a:lvl1pPr marL="0" indent="0">
              <a:buNone/>
              <a:defRPr sz="996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Job Title</a:t>
            </a:r>
            <a:endParaRPr lang="en-GB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0F898568-1B78-454B-9FE7-9E37EEF85A89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549947" y="505988"/>
            <a:ext cx="5273103" cy="4211393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101198" tIns="50599" rIns="101198" bIns="50599" numCol="1" anchor="t" anchorCtr="0" compatLnSpc="1">
            <a:prstTxWarp prst="textNoShape">
              <a:avLst/>
            </a:prstTxWarp>
          </a:bodyPr>
          <a:lstStyle/>
          <a:p>
            <a:endParaRPr lang="en-GB" sz="1992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105A121-2DA3-4610-BC32-EBB7F8ABAF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2978" y="1634169"/>
            <a:ext cx="4461562" cy="952216"/>
          </a:xfrm>
        </p:spPr>
        <p:txBody>
          <a:bodyPr/>
          <a:lstStyle>
            <a:lvl1pPr>
              <a:defRPr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/>
              <a:t>Title (EY Interstate Light </a:t>
            </a:r>
            <a:br>
              <a:rPr lang="en-GB"/>
            </a:br>
            <a:r>
              <a:rPr lang="en-GB"/>
              <a:t>30 point)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1BB2EE4-E5D4-4DD9-97C5-CF16A0A232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979" y="2681415"/>
            <a:ext cx="4461562" cy="714651"/>
          </a:xfrm>
        </p:spPr>
        <p:txBody>
          <a:bodyPr/>
          <a:lstStyle>
            <a:lvl1pPr marL="0" marR="0" indent="0" algn="l" defTabSz="10119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328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771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771">
                <a:solidFill>
                  <a:srgbClr val="404040"/>
                </a:solidFill>
              </a:defRPr>
            </a:lvl2pPr>
            <a:lvl3pPr marL="101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7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23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9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35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41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47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771"/>
              <a:t>Subtitle (EY Interstate 16 point)</a:t>
            </a:r>
          </a:p>
          <a:p>
            <a:pPr marL="0" marR="0" lvl="0" indent="0" algn="l" defTabSz="10119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328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/>
              <a:t>XX Month 200X (EY Interstate bold 16 point)</a:t>
            </a:r>
            <a:endParaRPr lang="en-GB" sz="1771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403A0AAB-2D99-480E-8BCB-0300B2E4CA7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021004" y="5910235"/>
            <a:ext cx="1155253" cy="1280786"/>
            <a:chOff x="4857" y="3364"/>
            <a:chExt cx="622" cy="729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136D971F-E278-4FE8-BAE4-2AD4D04270F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992" dirty="0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954568E-D3F2-4EA1-8901-CBA2FF03DD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992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19C9D94-B5B9-4323-A444-8300077366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992" dirty="0"/>
            </a:p>
          </p:txBody>
        </p:sp>
      </p:grp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14F1DE27-AD0C-4A9A-9D8D-4F823ECEAD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5166" y="6545811"/>
            <a:ext cx="673900" cy="637467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74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490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/>
        </p:nvCxnSpPr>
        <p:spPr>
          <a:xfrm>
            <a:off x="1169226" y="6318291"/>
            <a:ext cx="7123223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/>
        </p:nvSpPr>
        <p:spPr>
          <a:xfrm>
            <a:off x="405169" y="6203350"/>
            <a:ext cx="916547" cy="2186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996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5168" y="6661515"/>
            <a:ext cx="2709347" cy="199208"/>
          </a:xfrm>
        </p:spPr>
        <p:txBody>
          <a:bodyPr/>
          <a:lstStyle>
            <a:lvl1pPr marL="0" indent="0">
              <a:buNone/>
              <a:defRPr sz="996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 Surname</a:t>
            </a:r>
            <a:endParaRPr lang="en-GB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5168" y="6880222"/>
            <a:ext cx="2709347" cy="199208"/>
          </a:xfrm>
        </p:spPr>
        <p:txBody>
          <a:bodyPr/>
          <a:lstStyle>
            <a:lvl1pPr marL="0" indent="0">
              <a:buNone/>
              <a:defRPr sz="996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Job Title</a:t>
            </a:r>
            <a:endParaRPr lang="en-GB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160A7550-5D67-4923-A7BC-21E832215440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549947" y="505988"/>
            <a:ext cx="5273103" cy="4211393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101198" tIns="50599" rIns="101198" bIns="50599" numCol="1" anchor="t" anchorCtr="0" compatLnSpc="1">
            <a:prstTxWarp prst="textNoShape">
              <a:avLst/>
            </a:prstTxWarp>
          </a:bodyPr>
          <a:lstStyle/>
          <a:p>
            <a:endParaRPr lang="en-GB" sz="1992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57A982A-5252-472B-BD55-97D5153213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2978" y="1634169"/>
            <a:ext cx="4461562" cy="952216"/>
          </a:xfrm>
        </p:spPr>
        <p:txBody>
          <a:bodyPr/>
          <a:lstStyle>
            <a:lvl1pPr>
              <a:defRPr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/>
              <a:t>Title (EY Interstate Light </a:t>
            </a:r>
            <a:br>
              <a:rPr lang="en-GB"/>
            </a:br>
            <a:r>
              <a:rPr lang="en-GB"/>
              <a:t>30 point)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809C9F7-7674-4F00-8A7B-4EBDB5F94F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979" y="2681415"/>
            <a:ext cx="4461562" cy="714651"/>
          </a:xfrm>
        </p:spPr>
        <p:txBody>
          <a:bodyPr/>
          <a:lstStyle>
            <a:lvl1pPr marL="0" marR="0" indent="0" algn="l" defTabSz="10119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328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771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771">
                <a:solidFill>
                  <a:srgbClr val="404040"/>
                </a:solidFill>
              </a:defRPr>
            </a:lvl2pPr>
            <a:lvl3pPr marL="101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7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23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9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35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41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47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771"/>
              <a:t>Subtitle (EY Interstate 16 point)</a:t>
            </a:r>
          </a:p>
          <a:p>
            <a:pPr marL="0" marR="0" lvl="0" indent="0" algn="l" defTabSz="10119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328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/>
              <a:t>XX Month 200X (EY Interstate bold 16 point)</a:t>
            </a:r>
            <a:endParaRPr lang="en-GB" sz="1771"/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2FBA4DFB-2D74-4887-91FA-9FE36EADD25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021004" y="5910235"/>
            <a:ext cx="1155253" cy="1280786"/>
            <a:chOff x="4857" y="3364"/>
            <a:chExt cx="622" cy="729"/>
          </a:xfrm>
        </p:grpSpPr>
        <p:sp>
          <p:nvSpPr>
            <p:cNvPr id="23" name="AutoShape 3">
              <a:extLst>
                <a:ext uri="{FF2B5EF4-FFF2-40B4-BE49-F238E27FC236}">
                  <a16:creationId xmlns:a16="http://schemas.microsoft.com/office/drawing/2014/main" id="{B223B0E3-13DC-4092-840F-C19C33D0170D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992" dirty="0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720F86E7-783D-48A5-9A99-BBE51AD8BB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992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8EA618E4-F6E6-47C9-85C3-E1EF97EB6D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992" dirty="0"/>
            </a:p>
          </p:txBody>
        </p:sp>
      </p:grpSp>
    </p:spTree>
    <p:extLst>
      <p:ext uri="{BB962C8B-B14F-4D97-AF65-F5344CB8AC3E}">
        <p14:creationId xmlns:p14="http://schemas.microsoft.com/office/powerpoint/2010/main" val="4055416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>
            <a:extLst>
              <a:ext uri="{FF2B5EF4-FFF2-40B4-BE49-F238E27FC236}">
                <a16:creationId xmlns:a16="http://schemas.microsoft.com/office/drawing/2014/main" id="{EAA736A0-D2E9-4CA1-BF9F-5E33CF39B8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09" y="505989"/>
            <a:ext cx="5445364" cy="4350378"/>
          </a:xfrm>
          <a:prstGeom prst="rect">
            <a:avLst/>
          </a:prstGeom>
        </p:spPr>
      </p:pic>
      <p:grpSp>
        <p:nvGrpSpPr>
          <p:cNvPr id="79" name="Group 4">
            <a:extLst>
              <a:ext uri="{FF2B5EF4-FFF2-40B4-BE49-F238E27FC236}">
                <a16:creationId xmlns:a16="http://schemas.microsoft.com/office/drawing/2014/main" id="{A159D8C9-C19B-4DF7-9C5A-22EDB8A5FB9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021004" y="5910235"/>
            <a:ext cx="1155253" cy="1280786"/>
            <a:chOff x="4857" y="3364"/>
            <a:chExt cx="622" cy="729"/>
          </a:xfrm>
        </p:grpSpPr>
        <p:sp>
          <p:nvSpPr>
            <p:cNvPr id="80" name="AutoShape 3">
              <a:extLst>
                <a:ext uri="{FF2B5EF4-FFF2-40B4-BE49-F238E27FC236}">
                  <a16:creationId xmlns:a16="http://schemas.microsoft.com/office/drawing/2014/main" id="{D95FB310-FD8D-4315-8C3A-8966DC1515AB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992" dirty="0"/>
            </a:p>
          </p:txBody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B0F72F2B-2B88-4D56-A5C3-5C83787BA0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992" dirty="0"/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900DB62A-8F2A-4742-9C40-2FC7AA1823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992" dirty="0"/>
            </a:p>
          </p:txBody>
        </p: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23B9FB7E-B586-4378-AE43-0A9B9CA0B9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08" y="6545673"/>
            <a:ext cx="4422469" cy="684779"/>
          </a:xfrm>
          <a:prstGeom prst="rect">
            <a:avLst/>
          </a:prstGeom>
        </p:spPr>
      </p:pic>
      <p:sp>
        <p:nvSpPr>
          <p:cNvPr id="124" name="Subtitle 2">
            <a:extLst>
              <a:ext uri="{FF2B5EF4-FFF2-40B4-BE49-F238E27FC236}">
                <a16:creationId xmlns:a16="http://schemas.microsoft.com/office/drawing/2014/main" id="{DE813F69-7E98-49B9-A563-B5D224235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153" y="3127142"/>
            <a:ext cx="4226721" cy="7146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771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771">
                <a:solidFill>
                  <a:srgbClr val="FFFFFF"/>
                </a:solidFill>
              </a:defRPr>
            </a:lvl2pPr>
            <a:lvl3pPr marL="0" indent="0" algn="l">
              <a:buNone/>
              <a:defRPr sz="1771">
                <a:solidFill>
                  <a:srgbClr val="FFFFFF"/>
                </a:solidFill>
              </a:defRPr>
            </a:lvl3pPr>
            <a:lvl4pPr marL="1517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23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9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35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41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47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6135F81D-3120-4669-8305-5AB7CAA05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9153" y="2053136"/>
            <a:ext cx="4226721" cy="952216"/>
          </a:xfrm>
          <a:prstGeom prst="rect">
            <a:avLst/>
          </a:prstGeom>
        </p:spPr>
        <p:txBody>
          <a:bodyPr/>
          <a:lstStyle>
            <a:lvl1pPr>
              <a:defRPr sz="332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641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4">
            <a:extLst>
              <a:ext uri="{FF2B5EF4-FFF2-40B4-BE49-F238E27FC236}">
                <a16:creationId xmlns:a16="http://schemas.microsoft.com/office/drawing/2014/main" id="{916D9572-5294-4C0A-83C4-99E45F8949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021004" y="5910235"/>
            <a:ext cx="1155253" cy="1280786"/>
            <a:chOff x="4857" y="3364"/>
            <a:chExt cx="622" cy="729"/>
          </a:xfrm>
        </p:grpSpPr>
        <p:sp>
          <p:nvSpPr>
            <p:cNvPr id="86" name="AutoShape 3">
              <a:extLst>
                <a:ext uri="{FF2B5EF4-FFF2-40B4-BE49-F238E27FC236}">
                  <a16:creationId xmlns:a16="http://schemas.microsoft.com/office/drawing/2014/main" id="{5667BEF9-3DFA-4239-A852-71BA27EC8E18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992" dirty="0"/>
            </a:p>
          </p:txBody>
        </p:sp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7E85CBCB-BA9A-4374-A431-F4DC5F8079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992" dirty="0"/>
            </a:p>
          </p:txBody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5C0EF3BA-6104-4E1B-9F18-E642314A9A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992" dirty="0"/>
            </a:p>
          </p:txBody>
        </p:sp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BEA87971-BB0B-4ED2-8AC3-71D5B1159A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09" y="860182"/>
            <a:ext cx="7901039" cy="3763295"/>
          </a:xfrm>
          <a:prstGeom prst="rect">
            <a:avLst/>
          </a:prstGeom>
        </p:spPr>
      </p:pic>
      <p:sp>
        <p:nvSpPr>
          <p:cNvPr id="90" name="Subtitle 2">
            <a:extLst>
              <a:ext uri="{FF2B5EF4-FFF2-40B4-BE49-F238E27FC236}">
                <a16:creationId xmlns:a16="http://schemas.microsoft.com/office/drawing/2014/main" id="{D57E11BD-E2D9-41B1-9EF5-FF1EA0B8E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153" y="3606257"/>
            <a:ext cx="6953609" cy="7146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771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771">
                <a:solidFill>
                  <a:srgbClr val="FFFFFF"/>
                </a:solidFill>
              </a:defRPr>
            </a:lvl2pPr>
            <a:lvl3pPr marL="0" indent="0" algn="l">
              <a:buNone/>
              <a:defRPr sz="1771">
                <a:solidFill>
                  <a:srgbClr val="FFFFFF"/>
                </a:solidFill>
              </a:defRPr>
            </a:lvl3pPr>
            <a:lvl4pPr marL="1517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23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9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35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41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47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1" name="Title 1">
            <a:extLst>
              <a:ext uri="{FF2B5EF4-FFF2-40B4-BE49-F238E27FC236}">
                <a16:creationId xmlns:a16="http://schemas.microsoft.com/office/drawing/2014/main" id="{9E850DE9-7D5E-499B-8FA1-4143F639E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9153" y="2532251"/>
            <a:ext cx="6953609" cy="952216"/>
          </a:xfrm>
          <a:prstGeom prst="rect">
            <a:avLst/>
          </a:prstGeom>
        </p:spPr>
        <p:txBody>
          <a:bodyPr/>
          <a:lstStyle>
            <a:lvl1pPr>
              <a:defRPr sz="332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620AFF6A-D70F-482C-ACA4-D71330481F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08" y="6545673"/>
            <a:ext cx="4422469" cy="68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074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25595"/>
            <a:ext cx="9628347" cy="653403"/>
          </a:xfrm>
        </p:spPr>
        <p:txBody>
          <a:bodyPr/>
          <a:lstStyle>
            <a:lvl1pPr>
              <a:defRPr sz="2656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909" y="1004619"/>
            <a:ext cx="9629649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93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356C28-34FC-48BD-943E-82B485EB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09" y="1259351"/>
            <a:ext cx="9628347" cy="5475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213"/>
            </a:lvl1pPr>
            <a:lvl2pPr>
              <a:defRPr sz="1992"/>
            </a:lvl2pPr>
            <a:lvl3pPr>
              <a:defRPr sz="1771"/>
            </a:lvl3pPr>
            <a:lvl4pPr>
              <a:defRPr sz="1549"/>
            </a:lvl4pPr>
            <a:lvl5pPr>
              <a:defRPr sz="1328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97805-0689-4503-8125-F783F931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8AAC-70C4-433E-BAA2-1A1AFBD71E3C}" type="datetime3">
              <a:rPr lang="en-US" smtClean="0"/>
              <a:t>15 February 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80DED-A206-48B8-8395-C38D7506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dirty="0"/>
              <a:t>HSBC Model Validation Proposal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4CBDA-5400-4C9D-A814-1CE6E3FD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17535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4909" y="325595"/>
            <a:ext cx="9628347" cy="653403"/>
          </a:xfrm>
        </p:spPr>
        <p:txBody>
          <a:bodyPr/>
          <a:lstStyle>
            <a:lvl1pPr>
              <a:defRPr sz="1991">
                <a:solidFill>
                  <a:schemeClr val="bg1"/>
                </a:solidFill>
              </a:defRPr>
            </a:lvl1pPr>
          </a:lstStyle>
          <a:p>
            <a:r>
              <a:rPr lang="en-US"/>
              <a:t>Standard slide</a:t>
            </a:r>
            <a:endParaRPr lang="en-GB"/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909" y="1004619"/>
            <a:ext cx="9629649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93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0CEA2-D107-4E43-B632-8CAB22A8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D6B7-FAA1-49A2-8BFA-449AB9376750}" type="datetime3">
              <a:rPr lang="en-US" smtClean="0"/>
              <a:t>15 February 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CC4BD-E0C7-4008-8760-F505B7C8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HSBC Model Validation Proposal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D2ADF-C3C7-4D61-8B10-4ED75087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38821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90769" y="1"/>
            <a:ext cx="3507395" cy="6813041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25595"/>
            <a:ext cx="6528886" cy="653403"/>
          </a:xfrm>
        </p:spPr>
        <p:txBody>
          <a:bodyPr/>
          <a:lstStyle>
            <a:lvl1pPr>
              <a:defRPr sz="2656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4908" y="1259352"/>
            <a:ext cx="6401912" cy="967002"/>
          </a:xfrm>
        </p:spPr>
        <p:txBody>
          <a:bodyPr/>
          <a:lstStyle>
            <a:lvl1pPr marL="0" indent="0">
              <a:buNone/>
              <a:defRPr sz="1493">
                <a:solidFill>
                  <a:schemeClr val="bg1"/>
                </a:solidFill>
              </a:defRPr>
            </a:lvl1pPr>
            <a:lvl2pPr marL="295842" indent="0">
              <a:buNone/>
              <a:defRPr sz="1493">
                <a:solidFill>
                  <a:schemeClr val="bg1"/>
                </a:solidFill>
              </a:defRPr>
            </a:lvl2pPr>
            <a:lvl3pPr marL="591685" indent="0">
              <a:buNone/>
              <a:defRPr sz="1327">
                <a:solidFill>
                  <a:schemeClr val="bg1"/>
                </a:solidFill>
              </a:defRPr>
            </a:lvl3pPr>
            <a:lvl4pPr marL="887527" indent="0">
              <a:buNone/>
              <a:defRPr sz="1161">
                <a:solidFill>
                  <a:schemeClr val="bg1"/>
                </a:solidFill>
              </a:defRPr>
            </a:lvl4pPr>
            <a:lvl5pPr marL="1183369" indent="0">
              <a:buNone/>
              <a:defRPr sz="996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34909" y="2558058"/>
            <a:ext cx="3139824" cy="4254984"/>
          </a:xfrm>
        </p:spPr>
        <p:txBody>
          <a:bodyPr numCol="1"/>
          <a:lstStyle>
            <a:lvl1pPr marL="0" indent="0">
              <a:buNone/>
              <a:defRPr sz="1161">
                <a:solidFill>
                  <a:schemeClr val="bg1"/>
                </a:solidFill>
              </a:defRPr>
            </a:lvl1pPr>
            <a:lvl2pPr marL="295842" indent="0">
              <a:buNone/>
              <a:defRPr sz="1493">
                <a:solidFill>
                  <a:schemeClr val="bg1"/>
                </a:solidFill>
              </a:defRPr>
            </a:lvl2pPr>
            <a:lvl3pPr marL="591685" indent="0">
              <a:buNone/>
              <a:defRPr sz="1327">
                <a:solidFill>
                  <a:schemeClr val="bg1"/>
                </a:solidFill>
              </a:defRPr>
            </a:lvl3pPr>
            <a:lvl4pPr marL="887527" indent="0">
              <a:buNone/>
              <a:defRPr sz="1161">
                <a:solidFill>
                  <a:schemeClr val="bg1"/>
                </a:solidFill>
              </a:defRPr>
            </a:lvl4pPr>
            <a:lvl5pPr marL="1183369" indent="0">
              <a:buNone/>
              <a:defRPr sz="996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796996" y="2558059"/>
            <a:ext cx="3139824" cy="1388658"/>
          </a:xfrm>
        </p:spPr>
        <p:txBody>
          <a:bodyPr numCol="1"/>
          <a:lstStyle>
            <a:lvl1pPr marL="0" indent="0">
              <a:buNone/>
              <a:defRPr sz="1161">
                <a:solidFill>
                  <a:schemeClr val="bg1"/>
                </a:solidFill>
              </a:defRPr>
            </a:lvl1pPr>
            <a:lvl2pPr marL="295842" indent="0">
              <a:buNone/>
              <a:defRPr sz="1493">
                <a:solidFill>
                  <a:schemeClr val="bg1"/>
                </a:solidFill>
              </a:defRPr>
            </a:lvl2pPr>
            <a:lvl3pPr marL="591685" indent="0">
              <a:buNone/>
              <a:defRPr sz="1327">
                <a:solidFill>
                  <a:schemeClr val="bg1"/>
                </a:solidFill>
              </a:defRPr>
            </a:lvl3pPr>
            <a:lvl4pPr marL="887527" indent="0">
              <a:buNone/>
              <a:defRPr sz="1161">
                <a:solidFill>
                  <a:schemeClr val="bg1"/>
                </a:solidFill>
              </a:defRPr>
            </a:lvl4pPr>
            <a:lvl5pPr marL="1183369" indent="0">
              <a:buNone/>
              <a:defRPr sz="996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796996" y="4688834"/>
            <a:ext cx="3139824" cy="2151627"/>
          </a:xfrm>
        </p:spPr>
        <p:txBody>
          <a:bodyPr numCol="1"/>
          <a:lstStyle>
            <a:lvl1pPr marL="0" indent="0">
              <a:buNone/>
              <a:defRPr sz="1493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95842" indent="0">
              <a:buNone/>
              <a:defRPr sz="1493">
                <a:solidFill>
                  <a:schemeClr val="bg1"/>
                </a:solidFill>
              </a:defRPr>
            </a:lvl2pPr>
            <a:lvl3pPr marL="591685" indent="0">
              <a:buNone/>
              <a:defRPr sz="1327">
                <a:solidFill>
                  <a:schemeClr val="bg1"/>
                </a:solidFill>
              </a:defRPr>
            </a:lvl3pPr>
            <a:lvl4pPr marL="887527" indent="0">
              <a:buNone/>
              <a:defRPr sz="1161">
                <a:solidFill>
                  <a:schemeClr val="bg1"/>
                </a:solidFill>
              </a:defRPr>
            </a:lvl4pPr>
            <a:lvl5pPr marL="1183369" indent="0">
              <a:buNone/>
              <a:defRPr sz="996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E820DC59-E206-4DC0-9012-584F8EBAF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909" y="1004619"/>
            <a:ext cx="677395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93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31161-0EF0-4994-BAAC-817AFCD5564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98655AF-B45A-43A6-A6E4-A92B8CCFA186}" type="datetime3">
              <a:rPr lang="en-US" smtClean="0"/>
              <a:t>15 February 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1A6EA-628B-40CB-AD7E-45CB0B91C2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99134-47E0-4E77-855E-45C10B9B8B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221007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2091212" cy="7589837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819" y="325595"/>
            <a:ext cx="7798437" cy="653403"/>
          </a:xfrm>
        </p:spPr>
        <p:txBody>
          <a:bodyPr/>
          <a:lstStyle>
            <a:lvl1pPr>
              <a:defRPr sz="2656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63819" y="1259352"/>
            <a:ext cx="2405555" cy="5553690"/>
          </a:xfrm>
        </p:spPr>
        <p:txBody>
          <a:bodyPr/>
          <a:lstStyle>
            <a:lvl1pPr marL="0" indent="0">
              <a:buNone/>
              <a:defRPr sz="1493">
                <a:solidFill>
                  <a:schemeClr val="bg1"/>
                </a:solidFill>
              </a:defRPr>
            </a:lvl1pPr>
            <a:lvl2pPr marL="295842" indent="0">
              <a:buNone/>
              <a:defRPr sz="1493">
                <a:solidFill>
                  <a:schemeClr val="bg1"/>
                </a:solidFill>
              </a:defRPr>
            </a:lvl2pPr>
            <a:lvl3pPr marL="591685" indent="0">
              <a:buNone/>
              <a:defRPr sz="1327">
                <a:solidFill>
                  <a:schemeClr val="bg1"/>
                </a:solidFill>
              </a:defRPr>
            </a:lvl3pPr>
            <a:lvl4pPr marL="887527" indent="0">
              <a:buNone/>
              <a:defRPr sz="1161">
                <a:solidFill>
                  <a:schemeClr val="bg1"/>
                </a:solidFill>
              </a:defRPr>
            </a:lvl4pPr>
            <a:lvl5pPr marL="1183369" indent="0">
              <a:buNone/>
              <a:defRPr sz="996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022751" y="1259352"/>
            <a:ext cx="2459018" cy="5553690"/>
          </a:xfrm>
        </p:spPr>
        <p:txBody>
          <a:bodyPr numCol="1"/>
          <a:lstStyle>
            <a:lvl1pPr marL="0" indent="0">
              <a:buNone/>
              <a:defRPr sz="1161">
                <a:solidFill>
                  <a:schemeClr val="bg1"/>
                </a:solidFill>
              </a:defRPr>
            </a:lvl1pPr>
            <a:lvl2pPr marL="295842" indent="0">
              <a:buNone/>
              <a:defRPr sz="1493">
                <a:solidFill>
                  <a:schemeClr val="bg1"/>
                </a:solidFill>
              </a:defRPr>
            </a:lvl2pPr>
            <a:lvl3pPr marL="591685" indent="0">
              <a:buNone/>
              <a:defRPr sz="1327">
                <a:solidFill>
                  <a:schemeClr val="bg1"/>
                </a:solidFill>
              </a:defRPr>
            </a:lvl3pPr>
            <a:lvl4pPr marL="887527" indent="0">
              <a:buNone/>
              <a:defRPr sz="1161">
                <a:solidFill>
                  <a:schemeClr val="bg1"/>
                </a:solidFill>
              </a:defRPr>
            </a:lvl4pPr>
            <a:lvl5pPr marL="1183369" indent="0">
              <a:buNone/>
              <a:defRPr sz="996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735146" y="1259354"/>
            <a:ext cx="2428110" cy="3094537"/>
          </a:xfrm>
        </p:spPr>
        <p:txBody>
          <a:bodyPr numCol="1"/>
          <a:lstStyle>
            <a:lvl1pPr marL="0" indent="0">
              <a:buNone/>
              <a:defRPr sz="1161">
                <a:solidFill>
                  <a:schemeClr val="bg1"/>
                </a:solidFill>
              </a:defRPr>
            </a:lvl1pPr>
            <a:lvl2pPr marL="295842" indent="0">
              <a:buNone/>
              <a:defRPr sz="1493">
                <a:solidFill>
                  <a:schemeClr val="bg1"/>
                </a:solidFill>
              </a:defRPr>
            </a:lvl2pPr>
            <a:lvl3pPr marL="591685" indent="0">
              <a:buNone/>
              <a:defRPr sz="1327">
                <a:solidFill>
                  <a:schemeClr val="bg1"/>
                </a:solidFill>
              </a:defRPr>
            </a:lvl3pPr>
            <a:lvl4pPr marL="887527" indent="0">
              <a:buNone/>
              <a:defRPr sz="1161">
                <a:solidFill>
                  <a:schemeClr val="bg1"/>
                </a:solidFill>
              </a:defRPr>
            </a:lvl4pPr>
            <a:lvl5pPr marL="1183369" indent="0">
              <a:buNone/>
              <a:defRPr sz="996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B63A7CBA-3151-452E-BD2F-D3E65CE15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3819" y="1004619"/>
            <a:ext cx="779843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93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E1076-97C0-41B2-AAE5-AD919BB2DC2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084FAA7-3AFB-43A4-9332-55702EEFB6BB}" type="datetime3">
              <a:rPr lang="en-US" smtClean="0"/>
              <a:t>15 February 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0DA20-3A42-4B9D-A853-92BEABFB15B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6E24F-B7C3-43FD-BF17-E37070A300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306120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25595"/>
            <a:ext cx="9628347" cy="653403"/>
          </a:xfrm>
        </p:spPr>
        <p:txBody>
          <a:bodyPr/>
          <a:lstStyle>
            <a:lvl1pPr>
              <a:defRPr sz="2656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10" y="1259351"/>
            <a:ext cx="7225520" cy="535073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13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992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77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549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328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CF130104-FAF2-4309-9701-573F377431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909" y="1004619"/>
            <a:ext cx="9629649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93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5E81C-0962-435D-B7CC-E9E7007F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6E5F-2233-44C4-A768-9BC337F9F9CD}" type="datetime3">
              <a:rPr lang="en-US" smtClean="0"/>
              <a:t>15 February 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DD1B3-89EC-47BA-A26E-D0402201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ACB01-FCA5-4FE1-B210-29952B46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15041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9413" y="3155817"/>
            <a:ext cx="3900797" cy="1330621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2987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95842" marR="0" lvl="0" indent="-295842" defTabSz="836125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Chapter Title</a:t>
            </a:r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F31FF-92C4-4CFE-89C8-231A1B4903B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ADD9D7F-9B4D-4774-AFA3-BCF9232B0532}" type="datetime3">
              <a:rPr lang="en-US" smtClean="0"/>
              <a:t>15 February 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72E31-AECD-4259-BF90-99398FE128B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E2F2A-9E13-4DC5-89FE-0719F2B171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98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337" y="6961668"/>
            <a:ext cx="399919" cy="408838"/>
          </a:xfrm>
          <a:prstGeom prst="rect">
            <a:avLst/>
          </a:prstGeom>
        </p:spPr>
      </p:pic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534909" y="1155408"/>
            <a:ext cx="962834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534909" y="303945"/>
            <a:ext cx="9628347" cy="86264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42925" y="7130204"/>
            <a:ext cx="722376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400" y="7130204"/>
            <a:ext cx="1442720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fld id="{123AE2BB-0D0C-49F7-9596-050E760231CA}" type="datetime4">
              <a:rPr lang="en-GB" sz="1100" smtClean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15 February 2024</a:t>
            </a:fld>
            <a:endParaRPr lang="en-GB" sz="1100" dirty="0">
              <a:solidFill>
                <a:schemeClr val="bg1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676525" y="7130204"/>
            <a:ext cx="3432000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2967066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9413" y="3155817"/>
            <a:ext cx="3900797" cy="1330621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2987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95842" marR="0" lvl="0" indent="-295842" defTabSz="836125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Chapter Title</a:t>
            </a:r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24A25-AAE3-42CE-906A-12D97307C1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2ED48F-3F98-4183-8923-77129A69963B}" type="datetime3">
              <a:rPr lang="en-US" smtClean="0"/>
              <a:t>15 February 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D7A84-5352-4432-83C2-4B3F3BD889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019A7-134D-49ED-8707-807B58B2E5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976139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61344" y="0"/>
            <a:ext cx="5236819" cy="7589838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4238" y="2853928"/>
            <a:ext cx="3979869" cy="1168366"/>
          </a:xfrm>
        </p:spPr>
        <p:txBody>
          <a:bodyPr/>
          <a:lstStyle>
            <a:lvl1pPr marL="0" indent="0">
              <a:buNone/>
              <a:defRPr sz="2489"/>
            </a:lvl1pPr>
          </a:lstStyle>
          <a:p>
            <a:pPr lvl="0"/>
            <a:r>
              <a:rPr lang="en-IN"/>
              <a:t>Chapter Title</a:t>
            </a:r>
          </a:p>
          <a:p>
            <a:pPr lvl="0"/>
            <a:r>
              <a:rPr lang="en-IN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4238" y="4250203"/>
            <a:ext cx="3979869" cy="1168366"/>
          </a:xfrm>
        </p:spPr>
        <p:txBody>
          <a:bodyPr/>
          <a:lstStyle>
            <a:lvl1pPr marL="0" indent="0">
              <a:buNone/>
              <a:defRPr sz="1327"/>
            </a:lvl1pPr>
          </a:lstStyle>
          <a:p>
            <a:pPr lvl="0"/>
            <a:r>
              <a:rPr lang="en-IN"/>
              <a:t>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A49F8-A774-4DD1-8745-65E01AB047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9C3679E-CE99-4385-8BD0-1A1175D70D1E}" type="datetime3">
              <a:rPr lang="en-US" smtClean="0"/>
              <a:t>15 February 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0F4CC-50C9-4C20-A16A-91535919DC9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3C557-8F9C-4613-8095-373D3EE8052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384402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25595"/>
            <a:ext cx="9628347" cy="653403"/>
          </a:xfrm>
        </p:spPr>
        <p:txBody>
          <a:bodyPr/>
          <a:lstStyle>
            <a:lvl1pPr>
              <a:defRPr sz="2656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34909" y="1259353"/>
            <a:ext cx="4347817" cy="4722850"/>
          </a:xfrm>
        </p:spPr>
        <p:txBody>
          <a:bodyPr/>
          <a:lstStyle/>
          <a:p>
            <a:r>
              <a:rPr lang="en-US" dirty="0"/>
              <a:t>Click icon to add table</a:t>
            </a:r>
            <a:endParaRPr lang="en-IN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3789" y="4220216"/>
            <a:ext cx="2709347" cy="199208"/>
          </a:xfrm>
        </p:spPr>
        <p:txBody>
          <a:bodyPr/>
          <a:lstStyle>
            <a:lvl1pPr marL="0" indent="0">
              <a:buNone/>
              <a:defRPr sz="996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 Surname</a:t>
            </a:r>
            <a:endParaRPr lang="en-GB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3789" y="4488752"/>
            <a:ext cx="2709347" cy="199208"/>
          </a:xfrm>
        </p:spPr>
        <p:txBody>
          <a:bodyPr/>
          <a:lstStyle>
            <a:lvl1pPr marL="0" indent="0">
              <a:buNone/>
              <a:defRPr sz="996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Job Title to go here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69985" y="1259353"/>
            <a:ext cx="4793272" cy="4136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69985" y="1809486"/>
            <a:ext cx="4793272" cy="1783528"/>
          </a:xfrm>
        </p:spPr>
        <p:txBody>
          <a:bodyPr/>
          <a:lstStyle>
            <a:lvl1pPr marL="0" indent="0">
              <a:buNone/>
              <a:defRPr sz="1327"/>
            </a:lvl1pPr>
          </a:lstStyle>
          <a:p>
            <a:pPr lvl="0"/>
            <a:r>
              <a:rPr lang="en-US"/>
              <a:t>Content EY Interstate Light, 12pt, Lorem ipsum dolor, 12pt, </a:t>
            </a:r>
            <a:r>
              <a:rPr lang="en-US" err="1"/>
              <a:t>Utinam</a:t>
            </a:r>
            <a:r>
              <a:rPr lang="en-US"/>
              <a:t> </a:t>
            </a:r>
            <a:r>
              <a:rPr lang="en-US" err="1"/>
              <a:t>nonumy</a:t>
            </a:r>
            <a:r>
              <a:rPr lang="en-US"/>
              <a:t> </a:t>
            </a:r>
            <a:r>
              <a:rPr lang="en-US" err="1"/>
              <a:t>abhorreant</a:t>
            </a:r>
            <a:r>
              <a:rPr lang="en-US"/>
              <a:t> </a:t>
            </a:r>
            <a:r>
              <a:rPr lang="en-US" err="1"/>
              <a:t>sead</a:t>
            </a:r>
            <a:r>
              <a:rPr lang="en-US"/>
              <a:t>. </a:t>
            </a:r>
            <a:r>
              <a:rPr lang="en-US" err="1"/>
              <a:t>Putant</a:t>
            </a:r>
            <a:r>
              <a:rPr lang="en-US"/>
              <a:t> </a:t>
            </a:r>
            <a:r>
              <a:rPr lang="en-US" err="1"/>
              <a:t>probatus</a:t>
            </a:r>
            <a:r>
              <a:rPr lang="en-US"/>
              <a:t> id vis, ad his </a:t>
            </a:r>
            <a:r>
              <a:rPr lang="en-US" err="1"/>
              <a:t>meis</a:t>
            </a:r>
            <a:r>
              <a:rPr lang="en-US"/>
              <a:t> </a:t>
            </a:r>
            <a:r>
              <a:rPr lang="en-US" err="1"/>
              <a:t>habemus</a:t>
            </a:r>
            <a:r>
              <a:rPr lang="en-US"/>
              <a:t> </a:t>
            </a:r>
            <a:r>
              <a:rPr lang="en-US" err="1"/>
              <a:t>repudiare</a:t>
            </a:r>
            <a:r>
              <a:rPr lang="en-US"/>
              <a:t>, has an </a:t>
            </a:r>
            <a:r>
              <a:rPr lang="en-US" err="1"/>
              <a:t>pericula</a:t>
            </a:r>
            <a:r>
              <a:rPr lang="en-US"/>
              <a:t> </a:t>
            </a:r>
            <a:r>
              <a:rPr lang="en-US" err="1"/>
              <a:t>tractatos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debitis</a:t>
            </a:r>
            <a:r>
              <a:rPr lang="en-US"/>
              <a:t> </a:t>
            </a:r>
            <a:r>
              <a:rPr lang="en-US" err="1"/>
              <a:t>dissentias</a:t>
            </a:r>
            <a:r>
              <a:rPr lang="en-US"/>
              <a:t> ad. </a:t>
            </a:r>
            <a:r>
              <a:rPr lang="en-US" err="1"/>
              <a:t>Patrioque</a:t>
            </a:r>
            <a:r>
              <a:rPr lang="en-US"/>
              <a:t> </a:t>
            </a:r>
            <a:r>
              <a:rPr lang="en-US" err="1"/>
              <a:t>voluptatum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ex, id </a:t>
            </a:r>
            <a:r>
              <a:rPr lang="en-US" err="1"/>
              <a:t>admodum</a:t>
            </a:r>
            <a:r>
              <a:rPr lang="en-US"/>
              <a:t>.</a:t>
            </a:r>
          </a:p>
          <a:p>
            <a:pPr lvl="0"/>
            <a:endParaRPr lang="en-US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B69EB865-6B86-419B-923C-F7DDC68C9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909" y="1004619"/>
            <a:ext cx="9629649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93" noProof="0" dirty="0">
              <a:solidFill>
                <a:schemeClr val="bg1"/>
              </a:solidFill>
            </a:endParaRPr>
          </a:p>
        </p:txBody>
      </p:sp>
      <p:sp>
        <p:nvSpPr>
          <p:cNvPr id="17" name="Picture Placeholder 19">
            <a:extLst>
              <a:ext uri="{FF2B5EF4-FFF2-40B4-BE49-F238E27FC236}">
                <a16:creationId xmlns:a16="http://schemas.microsoft.com/office/drawing/2014/main" id="{70E81591-07D5-438D-AAD4-4B9A889F448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69982" y="3959913"/>
            <a:ext cx="909765" cy="86208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74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40ECC-CB43-49D3-ABF3-A5F4F308E7E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8E4C5DD-8E03-4FAA-8921-CB640E00BA12}" type="datetime3">
              <a:rPr lang="en-US" smtClean="0"/>
              <a:t>15 February 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79E38-5A0D-4584-B4BB-113C1A4C50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8B89-1ED7-4BD8-90B0-47F3DF32AD7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626631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54B0064F-CA12-4F8F-B694-23C41AD0F16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92536" y="7002891"/>
            <a:ext cx="470719" cy="456925"/>
            <a:chOff x="7110" y="4004"/>
            <a:chExt cx="191" cy="19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F93F004B-02B9-4455-A020-115CFB37BE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992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9F4E2CA-BA89-47F8-8C68-7CACFBAF82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992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993525-96BF-457D-86C8-A5E217C20B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992" dirty="0"/>
            </a:p>
          </p:txBody>
        </p:sp>
      </p:grp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D8973D65-036E-4D65-AAA3-1427C4AA0C9B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2213926" y="7211847"/>
            <a:ext cx="1393731" cy="1992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E4C5DD-8E03-4FAA-8921-CB640E00BA12}" type="datetime3">
              <a:rPr lang="en-US" smtClean="0"/>
              <a:pPr/>
              <a:t>15 February 2024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9711A3A-DB5C-4C5F-BF5A-7DBDD6EFF60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886111" y="7211847"/>
            <a:ext cx="3610630" cy="1992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40A4236-AC64-456A-B3F9-BED41065570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424806" y="7211847"/>
            <a:ext cx="775764" cy="1992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38928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536" y="7002891"/>
            <a:ext cx="470916" cy="455390"/>
          </a:xfrm>
          <a:prstGeom prst="rect">
            <a:avLst/>
          </a:prstGeom>
        </p:spPr>
      </p:pic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FBE9395-9BF1-4306-9F29-1F8E92C9F8DB}"/>
              </a:ext>
            </a:extLst>
          </p:cNvPr>
          <p:cNvSpPr txBox="1">
            <a:spLocks/>
          </p:cNvSpPr>
          <p:nvPr userDrawn="1"/>
        </p:nvSpPr>
        <p:spPr>
          <a:xfrm>
            <a:off x="439616" y="1647815"/>
            <a:ext cx="2735833" cy="950487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395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7DD12F9-AC78-4784-A2C0-5FB6EC5A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1733" y="2796404"/>
            <a:ext cx="6191457" cy="1992083"/>
          </a:xfrm>
        </p:spPr>
        <p:txBody>
          <a:bodyPr lIns="90000" tIns="46800" rIns="90000" bIns="46800"/>
          <a:lstStyle>
            <a:lvl1pPr marL="0" indent="0">
              <a:buNone/>
              <a:defRPr lang="en-US" sz="3099" dirty="0" smtClean="0">
                <a:latin typeface="Georgia" panose="02040502050405020303" pitchFamily="18" charset="0"/>
              </a:defRPr>
            </a:lvl1pPr>
          </a:lstStyle>
          <a:p>
            <a:pPr marL="394667" lvl="0" indent="-394667"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BB2527F-4DCE-4CB5-A96D-2E432FD5A0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1733" y="5127141"/>
            <a:ext cx="6191457" cy="350649"/>
          </a:xfrm>
        </p:spPr>
        <p:txBody>
          <a:bodyPr lIns="90000" tIns="46800" rIns="90000" bIns="46800"/>
          <a:lstStyle>
            <a:lvl1pPr marL="0" indent="0" algn="l" defTabSz="1011966" rtl="0" eaLnBrk="1" latinLnBrk="0" hangingPunct="1">
              <a:spcBef>
                <a:spcPts val="0"/>
              </a:spcBef>
              <a:spcAft>
                <a:spcPts val="664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771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94667" indent="0">
              <a:buNone/>
              <a:defRPr lang="en-US" sz="2213" smtClean="0">
                <a:latin typeface="+mn-lt"/>
              </a:defRPr>
            </a:lvl2pPr>
            <a:lvl3pPr>
              <a:defRPr lang="en-US" sz="1992" smtClean="0">
                <a:latin typeface="+mn-lt"/>
              </a:defRPr>
            </a:lvl3pPr>
            <a:lvl4pPr>
              <a:defRPr lang="en-US" sz="1771" smtClean="0">
                <a:latin typeface="+mn-lt"/>
              </a:defRPr>
            </a:lvl4pPr>
            <a:lvl5pPr>
              <a:defRPr lang="en-IN" sz="1771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Name Surname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7DFFB3C-E689-440E-8EDB-465853B346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733" y="5501960"/>
            <a:ext cx="6191457" cy="350649"/>
          </a:xfrm>
        </p:spPr>
        <p:txBody>
          <a:bodyPr lIns="90000" tIns="46800" rIns="90000" bIns="46800"/>
          <a:lstStyle>
            <a:lvl1pPr marL="0" indent="0" algn="l" defTabSz="1011966" rtl="0" eaLnBrk="1" latinLnBrk="0" hangingPunct="1">
              <a:spcBef>
                <a:spcPts val="0"/>
              </a:spcBef>
              <a:spcAft>
                <a:spcPts val="664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771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94667" indent="0">
              <a:buNone/>
              <a:defRPr lang="en-US" sz="2213" smtClean="0">
                <a:latin typeface="+mn-lt"/>
              </a:defRPr>
            </a:lvl2pPr>
            <a:lvl3pPr>
              <a:defRPr lang="en-US" sz="1992" smtClean="0">
                <a:latin typeface="+mn-lt"/>
              </a:defRPr>
            </a:lvl3pPr>
            <a:lvl4pPr>
              <a:defRPr lang="en-US" sz="1771" smtClean="0">
                <a:latin typeface="+mn-lt"/>
              </a:defRPr>
            </a:lvl4pPr>
            <a:lvl5pPr>
              <a:defRPr lang="en-IN" sz="1771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Job Title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09667CEE-F273-4416-9D45-A0E825F149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92536" y="7002891"/>
            <a:ext cx="470719" cy="456925"/>
            <a:chOff x="7110" y="4004"/>
            <a:chExt cx="191" cy="19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43F5A26-EE33-4654-ACA2-880B36B275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992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25D6EF1-9951-4386-9E98-24FDBF5827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992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72CC147-C47E-4B17-9D76-D39D3C36CE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992" dirty="0"/>
            </a:p>
          </p:txBody>
        </p:sp>
      </p:grpSp>
    </p:spTree>
    <p:extLst>
      <p:ext uri="{BB962C8B-B14F-4D97-AF65-F5344CB8AC3E}">
        <p14:creationId xmlns:p14="http://schemas.microsoft.com/office/powerpoint/2010/main" val="343615850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D7B1EAA-D62E-426F-9D29-F674CEB29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3353" y="2280089"/>
            <a:ext cx="6191457" cy="334838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3099" dirty="0" smtClean="0">
                <a:latin typeface="Georgia" panose="02040502050405020303" pitchFamily="18" charset="0"/>
              </a:defRPr>
            </a:lvl1pPr>
          </a:lstStyle>
          <a:p>
            <a:pPr marL="394667" lvl="0" indent="-394667" algn="ctr"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43D8C34-69FC-4DEE-BC95-D2F629475E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3353" y="6105556"/>
            <a:ext cx="6191457" cy="350649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771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94667" lvl="0" indent="-394667" algn="ctr">
              <a:spcBef>
                <a:spcPts val="0"/>
              </a:spcBef>
              <a:spcAft>
                <a:spcPts val="664"/>
              </a:spcAft>
            </a:pPr>
            <a:r>
              <a:rPr lang="en-US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78FCBB-C01D-4FF8-828E-0E27552CA9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53353" y="6450894"/>
            <a:ext cx="6191457" cy="35064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771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94667" lvl="0" indent="-394667" algn="ctr">
              <a:spcBef>
                <a:spcPts val="0"/>
              </a:spcBef>
              <a:spcAft>
                <a:spcPts val="664"/>
              </a:spcAft>
            </a:pPr>
            <a:r>
              <a:rPr lang="en-US"/>
              <a:t>Job Title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AD41D48-C813-4F78-A2C8-0758D2B7DC18}"/>
              </a:ext>
            </a:extLst>
          </p:cNvPr>
          <p:cNvSpPr txBox="1">
            <a:spLocks/>
          </p:cNvSpPr>
          <p:nvPr userDrawn="1"/>
        </p:nvSpPr>
        <p:spPr>
          <a:xfrm>
            <a:off x="3981165" y="1084344"/>
            <a:ext cx="2735833" cy="9768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2395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FF60CB08-2DD7-4911-8D80-BCAC7944540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92536" y="7002891"/>
            <a:ext cx="470719" cy="456925"/>
            <a:chOff x="7110" y="4004"/>
            <a:chExt cx="191" cy="196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7E6D8E8-E311-4EB7-AFAA-50963EA7B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992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3EFA7D4-C8AD-4C58-A0EE-C2B700393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992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459CDB2-C2F0-4E1A-AC90-F93C856AA5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992" dirty="0"/>
            </a:p>
          </p:txBody>
        </p:sp>
      </p:grpSp>
    </p:spTree>
    <p:extLst>
      <p:ext uri="{BB962C8B-B14F-4D97-AF65-F5344CB8AC3E}">
        <p14:creationId xmlns:p14="http://schemas.microsoft.com/office/powerpoint/2010/main" val="21016401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25595"/>
            <a:ext cx="9628347" cy="6534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10" y="1259351"/>
            <a:ext cx="7225520" cy="535073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95842">
              <a:defRPr>
                <a:solidFill>
                  <a:schemeClr val="bg1"/>
                </a:solidFill>
              </a:defRPr>
            </a:lvl2pPr>
            <a:lvl3pPr marL="591685">
              <a:defRPr>
                <a:solidFill>
                  <a:schemeClr val="bg1"/>
                </a:solidFill>
              </a:defRPr>
            </a:lvl3pPr>
            <a:lvl4pPr marL="887527">
              <a:defRPr>
                <a:solidFill>
                  <a:schemeClr val="bg1"/>
                </a:solidFill>
              </a:defRPr>
            </a:lvl4pPr>
            <a:lvl5pPr marL="1183369">
              <a:defRPr sz="996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D4CA674-C969-4C5C-9EA4-6D41FE961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909" y="1004619"/>
            <a:ext cx="9629649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93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0A34-C36D-461B-A015-21A5DA63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0E02-1003-4EAE-8667-0F1BC9077C64}" type="datetime3">
              <a:rPr lang="en-US" smtClean="0"/>
              <a:t>15 February 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CF0E1-C505-48F8-AD92-7D8685FF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82A11-B39D-4FE0-A53D-0F1661DE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671139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25595"/>
            <a:ext cx="9628347" cy="6539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97A26880-8DD7-4A78-ADAF-91ED2E744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909" y="1004619"/>
            <a:ext cx="9629649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93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DAEA1-6A90-4FC2-97C7-E8CE0391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A2B2-412B-49EA-99B0-067813210617}" type="datetime3">
              <a:rPr lang="en-US" smtClean="0"/>
              <a:t>15 February 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19100-2154-4CEF-A4AE-869A8733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93803-CB8A-4830-8E96-5C407868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176356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25595"/>
            <a:ext cx="9628347" cy="6539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909" y="1259350"/>
            <a:ext cx="4725022" cy="5350736"/>
          </a:xfrm>
        </p:spPr>
        <p:txBody>
          <a:bodyPr/>
          <a:lstStyle>
            <a:lvl1pPr>
              <a:defRPr sz="2213">
                <a:solidFill>
                  <a:schemeClr val="bg1"/>
                </a:solidFill>
              </a:defRPr>
            </a:lvl1pPr>
            <a:lvl2pPr>
              <a:defRPr sz="1992">
                <a:solidFill>
                  <a:schemeClr val="bg1"/>
                </a:solidFill>
              </a:defRPr>
            </a:lvl2pPr>
            <a:lvl3pPr>
              <a:defRPr sz="1771">
                <a:solidFill>
                  <a:schemeClr val="bg1"/>
                </a:solidFill>
              </a:defRPr>
            </a:lvl3pPr>
            <a:lvl4pPr>
              <a:defRPr sz="1549">
                <a:solidFill>
                  <a:schemeClr val="bg1"/>
                </a:solidFill>
              </a:defRPr>
            </a:lvl4pPr>
            <a:lvl5pPr>
              <a:defRPr sz="1328">
                <a:solidFill>
                  <a:schemeClr val="bg1"/>
                </a:solidFill>
              </a:defRPr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8234" y="1259350"/>
            <a:ext cx="4725022" cy="5350736"/>
          </a:xfrm>
        </p:spPr>
        <p:txBody>
          <a:bodyPr/>
          <a:lstStyle>
            <a:lvl1pPr>
              <a:defRPr sz="2213">
                <a:solidFill>
                  <a:schemeClr val="bg1"/>
                </a:solidFill>
              </a:defRPr>
            </a:lvl1pPr>
            <a:lvl2pPr>
              <a:defRPr sz="1992">
                <a:solidFill>
                  <a:schemeClr val="bg1"/>
                </a:solidFill>
              </a:defRPr>
            </a:lvl2pPr>
            <a:lvl3pPr>
              <a:defRPr sz="1771">
                <a:solidFill>
                  <a:schemeClr val="bg1"/>
                </a:solidFill>
              </a:defRPr>
            </a:lvl3pPr>
            <a:lvl4pPr>
              <a:defRPr sz="1549">
                <a:solidFill>
                  <a:schemeClr val="bg1"/>
                </a:solidFill>
              </a:defRPr>
            </a:lvl4pPr>
            <a:lvl5pPr>
              <a:defRPr sz="1328">
                <a:solidFill>
                  <a:schemeClr val="bg1"/>
                </a:solidFill>
              </a:defRPr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B070B28-7AAC-47E5-9EB5-96B8B8B88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909" y="1004619"/>
            <a:ext cx="9629649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93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BDE01-7D08-4922-9259-4581BC33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249C-FD77-4F22-A6EF-43F8DC053B7D}" type="datetime3">
              <a:rPr lang="en-US" smtClean="0"/>
              <a:t>15 February 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C6724-47E1-45B5-B455-099BFD53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40A57-5875-43E6-BEEA-8CEBCDCA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564721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303" y="2068935"/>
            <a:ext cx="4729936" cy="4710254"/>
          </a:xfrm>
        </p:spPr>
        <p:txBody>
          <a:bodyPr/>
          <a:lstStyle>
            <a:lvl1pPr>
              <a:defRPr sz="1659">
                <a:solidFill>
                  <a:schemeClr val="bg1"/>
                </a:solidFill>
              </a:defRPr>
            </a:lvl1pPr>
            <a:lvl2pPr>
              <a:defRPr sz="1493">
                <a:solidFill>
                  <a:schemeClr val="bg1"/>
                </a:solidFill>
              </a:defRPr>
            </a:lvl2pPr>
            <a:lvl3pPr>
              <a:defRPr sz="1327">
                <a:solidFill>
                  <a:schemeClr val="bg1"/>
                </a:solidFill>
              </a:defRPr>
            </a:lvl3pPr>
            <a:lvl4pPr>
              <a:defRPr sz="1161">
                <a:solidFill>
                  <a:schemeClr val="bg1"/>
                </a:solidFill>
              </a:defRPr>
            </a:lvl4pPr>
            <a:lvl5pPr>
              <a:defRPr sz="996">
                <a:solidFill>
                  <a:schemeClr val="bg1"/>
                </a:solidFill>
              </a:defRPr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7184" y="2068935"/>
            <a:ext cx="4729936" cy="4710254"/>
          </a:xfrm>
        </p:spPr>
        <p:txBody>
          <a:bodyPr/>
          <a:lstStyle>
            <a:lvl1pPr>
              <a:defRPr sz="1659">
                <a:solidFill>
                  <a:schemeClr val="bg1"/>
                </a:solidFill>
              </a:defRPr>
            </a:lvl1pPr>
            <a:lvl2pPr>
              <a:defRPr sz="1493">
                <a:solidFill>
                  <a:schemeClr val="bg1"/>
                </a:solidFill>
              </a:defRPr>
            </a:lvl2pPr>
            <a:lvl3pPr>
              <a:defRPr sz="1327">
                <a:solidFill>
                  <a:schemeClr val="bg1"/>
                </a:solidFill>
              </a:defRPr>
            </a:lvl3pPr>
            <a:lvl4pPr>
              <a:defRPr sz="1161">
                <a:solidFill>
                  <a:schemeClr val="bg1"/>
                </a:solidFill>
              </a:defRPr>
            </a:lvl4pPr>
            <a:lvl5pPr>
              <a:defRPr sz="996">
                <a:solidFill>
                  <a:schemeClr val="bg1"/>
                </a:solidFill>
              </a:defRPr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34909" y="1259351"/>
            <a:ext cx="4729936" cy="709182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37184" y="1259351"/>
            <a:ext cx="4729936" cy="709182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25595"/>
            <a:ext cx="9628347" cy="6539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9773E7D9-2434-4381-A00D-27B62C086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909" y="1004619"/>
            <a:ext cx="9629649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93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A5F9A-0842-4BED-A447-9C3F6915DC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DBF3969-7A23-4B37-9754-54A2A593BBDE}" type="datetime3">
              <a:rPr lang="en-US" smtClean="0"/>
              <a:t>15 February 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8AD82-A588-4EFB-A956-62AC671AB8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7DB56-43F3-4932-8420-FA767EBAB4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350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71896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B7547C-9236-44B2-927D-EE1C7DF0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1AC-0B8C-40CC-9B36-B9B2DB76B79B}" type="datetime3">
              <a:rPr lang="en-US" smtClean="0"/>
              <a:t>15 February 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2AC0F-F4F4-46F1-8E38-470CA213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301A4-CE65-4914-B017-DED28C25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48798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A9D79-13D5-4189-B325-32C1E300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14C-751B-4148-8198-F20956044432}" type="datetime3">
              <a:rPr lang="en-US" smtClean="0"/>
              <a:t>15 February 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90CD3-106E-4E37-A338-7D12BDB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7AA2E-8C14-46B6-80A1-837B7775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926634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13CB0-F911-4F63-ADF4-31E748E4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AA61-9193-44AF-B668-28B8BC11A486}" type="datetime3">
              <a:rPr lang="en-US" smtClean="0"/>
              <a:t>15 February 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00D68-E42E-4E18-97BC-09F3CC3C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9C18C-4659-4936-9B48-47D91699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2547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7CA26-2B7B-4622-93A8-93EC10CC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5D69-F807-4D09-B66E-06AAE28FCE57}" type="datetime3">
              <a:rPr lang="en-US" smtClean="0"/>
              <a:t>15 February 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24E25-AADE-42B5-BB07-A8C5FC7F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B93A4-EF49-4605-8E7D-22AB1304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1025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8AD78-6C49-405F-80BD-8F5F9CFA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CCB-2F74-4AE7-9D2F-AB617BC2C6DE}" type="datetime3">
              <a:rPr lang="en-US" smtClean="0"/>
              <a:t>15 February 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55-F277-42AF-8500-E16F039B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68E36-B58F-4FD6-B92E-04754A1D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965789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0698163" cy="758983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80A10-F3A8-4482-9A96-E4A2985059D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16756D8-28B7-4B79-8118-E321541624B0}" type="datetime3">
              <a:rPr lang="en-US" smtClean="0"/>
              <a:t>15 February 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42338-84D5-44C7-ADEC-04C9C56CF2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C4917-7B6B-475D-AAE6-8F714438F2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50948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C72D4-8941-4841-A1D6-780403604C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10698163" cy="758983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050" y="795880"/>
            <a:ext cx="4102366" cy="5766044"/>
          </a:xfrm>
        </p:spPr>
        <p:txBody>
          <a:bodyPr/>
          <a:lstStyle>
            <a:lvl1pPr marL="0" indent="0" algn="l" defTabSz="82573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96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82573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747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46183" indent="-146183" algn="l" defTabSz="82573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747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82573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64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56719" indent="-156719" algn="l" defTabSz="82573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64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123242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BBDB2-BA66-4CAF-998B-9D64B00D14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10698163" cy="758983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050" y="795880"/>
            <a:ext cx="4102366" cy="5766044"/>
          </a:xfrm>
        </p:spPr>
        <p:txBody>
          <a:bodyPr/>
          <a:lstStyle>
            <a:lvl1pPr marL="0" indent="0" algn="l" defTabSz="82573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96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82573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747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46183" indent="-146183" algn="l" defTabSz="82573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747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82573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64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56719" indent="-156719" algn="l" defTabSz="82573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64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969003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6D09E6-0A52-4BB2-A361-86380E62A2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10698163" cy="758983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050" y="795880"/>
            <a:ext cx="4102366" cy="5766044"/>
          </a:xfrm>
        </p:spPr>
        <p:txBody>
          <a:bodyPr/>
          <a:lstStyle>
            <a:lvl1pPr marL="0" indent="0" algn="l" defTabSz="82573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96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82573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747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46183" indent="-146183" algn="l" defTabSz="82573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747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82573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64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56719" indent="-156719" algn="l" defTabSz="82573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64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70264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29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08" y="1577728"/>
            <a:ext cx="9628347" cy="520041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1261" y="7212033"/>
            <a:ext cx="5672834" cy="8657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996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algn="ctr" defTabSz="1011913">
              <a:spcAft>
                <a:spcPts val="595"/>
              </a:spcAft>
              <a:buClr>
                <a:srgbClr val="FFE600"/>
              </a:buClr>
              <a:buSzPct val="70000"/>
            </a:pPr>
            <a:r>
              <a:rPr lang="en-US" dirty="0">
                <a:solidFill>
                  <a:srgbClr val="646464"/>
                </a:solidFill>
              </a:rPr>
              <a:t>Proposal to serve:</a:t>
            </a:r>
            <a:br>
              <a:rPr lang="en-US" dirty="0">
                <a:solidFill>
                  <a:srgbClr val="646464"/>
                </a:solidFill>
              </a:rPr>
            </a:br>
            <a:r>
              <a:rPr lang="en-US" dirty="0">
                <a:solidFill>
                  <a:srgbClr val="646464"/>
                </a:solidFill>
              </a:rPr>
              <a:t>SR11-7 Model Upgrade Project – Corporate and Investment Bank</a:t>
            </a:r>
          </a:p>
        </p:txBody>
      </p:sp>
    </p:spTree>
    <p:extLst>
      <p:ext uri="{BB962C8B-B14F-4D97-AF65-F5344CB8AC3E}">
        <p14:creationId xmlns:p14="http://schemas.microsoft.com/office/powerpoint/2010/main" val="390512135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" y="0"/>
            <a:ext cx="10744960" cy="7589838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62569" y="505989"/>
            <a:ext cx="6483903" cy="1004951"/>
          </a:xfrm>
        </p:spPr>
        <p:txBody>
          <a:bodyPr tIns="0"/>
          <a:lstStyle>
            <a:lvl1pPr>
              <a:lnSpc>
                <a:spcPct val="10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66282" y="1498663"/>
            <a:ext cx="6483903" cy="1127934"/>
          </a:xfrm>
        </p:spPr>
        <p:txBody>
          <a:bodyPr/>
          <a:lstStyle>
            <a:lvl1pPr marL="0" indent="0">
              <a:lnSpc>
                <a:spcPct val="105000"/>
              </a:lnSpc>
              <a:buFont typeface="Arial" charset="0"/>
              <a:buNone/>
              <a:defRPr sz="204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>
            <a:biLevel thresh="25000"/>
          </a:blip>
          <a:srcRect/>
          <a:stretch>
            <a:fillRect/>
          </a:stretch>
        </p:blipFill>
        <p:spPr bwMode="gray">
          <a:xfrm>
            <a:off x="2711802" y="6362420"/>
            <a:ext cx="1062130" cy="82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62" y="1994965"/>
            <a:ext cx="10744918" cy="5091246"/>
            <a:chOff x="0" y="1628775"/>
            <a:chExt cx="12198350" cy="4469625"/>
          </a:xfrm>
        </p:grpSpPr>
        <p:sp>
          <p:nvSpPr>
            <p:cNvPr id="16" name="Freeform 8"/>
            <p:cNvSpPr>
              <a:spLocks/>
            </p:cNvSpPr>
            <p:nvPr userDrawn="1"/>
          </p:nvSpPr>
          <p:spPr bwMode="gray">
            <a:xfrm>
              <a:off x="3072661" y="1628775"/>
              <a:ext cx="9125689" cy="3318440"/>
            </a:xfrm>
            <a:custGeom>
              <a:avLst/>
              <a:gdLst/>
              <a:ahLst/>
              <a:cxnLst>
                <a:cxn ang="0">
                  <a:pos x="0" y="2464"/>
                </a:cxn>
                <a:cxn ang="0">
                  <a:pos x="6761" y="0"/>
                </a:cxn>
                <a:cxn ang="0">
                  <a:pos x="6761" y="1290"/>
                </a:cxn>
                <a:cxn ang="0">
                  <a:pos x="0" y="2464"/>
                </a:cxn>
              </a:cxnLst>
              <a:rect l="0" t="0" r="r" b="b"/>
              <a:pathLst>
                <a:path w="6761" h="2464">
                  <a:moveTo>
                    <a:pt x="0" y="2464"/>
                  </a:moveTo>
                  <a:lnTo>
                    <a:pt x="6761" y="0"/>
                  </a:lnTo>
                  <a:lnTo>
                    <a:pt x="6761" y="1290"/>
                  </a:lnTo>
                  <a:lnTo>
                    <a:pt x="0" y="246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39" dirty="0">
                <a:solidFill>
                  <a:srgbClr val="646464"/>
                </a:solidFill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lum/>
            </a:blip>
            <a:srcRect/>
            <a:stretch>
              <a:fillRect/>
            </a:stretch>
          </p:blipFill>
          <p:spPr bwMode="auto">
            <a:xfrm>
              <a:off x="0" y="4291200"/>
              <a:ext cx="3078523" cy="180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4340997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223115"/>
            <a:ext cx="9632061" cy="9522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09" y="1577730"/>
            <a:ext cx="9628347" cy="52004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34909" y="1155408"/>
            <a:ext cx="962834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44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34909" y="6908545"/>
            <a:ext cx="9628347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44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9709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223115"/>
            <a:ext cx="9632061" cy="9522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09" y="1577730"/>
            <a:ext cx="9628347" cy="52004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385150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770300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1155450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1540601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34909" y="1155408"/>
            <a:ext cx="962834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44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34909" y="6908545"/>
            <a:ext cx="9628347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44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61502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8803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223115"/>
            <a:ext cx="9632061" cy="9522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908" y="1578688"/>
            <a:ext cx="4725022" cy="5199460"/>
          </a:xfrm>
          <a:prstGeom prst="rect">
            <a:avLst/>
          </a:prstGeom>
        </p:spPr>
        <p:txBody>
          <a:bodyPr/>
          <a:lstStyle>
            <a:lvl1pPr>
              <a:defRPr sz="2592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592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161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944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944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944"/>
            </a:lvl6pPr>
            <a:lvl7pPr>
              <a:defRPr sz="1944"/>
            </a:lvl7pPr>
            <a:lvl8pPr>
              <a:defRPr sz="1944"/>
            </a:lvl8pPr>
            <a:lvl9pPr>
              <a:defRPr sz="19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8233" y="1578688"/>
            <a:ext cx="4725022" cy="5199460"/>
          </a:xfrm>
          <a:prstGeom prst="rect">
            <a:avLst/>
          </a:prstGeom>
        </p:spPr>
        <p:txBody>
          <a:bodyPr/>
          <a:lstStyle>
            <a:lvl1pPr>
              <a:defRPr sz="2592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592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161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944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944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944"/>
            </a:lvl6pPr>
            <a:lvl7pPr>
              <a:defRPr sz="1944"/>
            </a:lvl7pPr>
            <a:lvl8pPr>
              <a:defRPr sz="1944"/>
            </a:lvl8pPr>
            <a:lvl9pPr>
              <a:defRPr sz="19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34909" y="1155408"/>
            <a:ext cx="962834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44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534909" y="6908545"/>
            <a:ext cx="9628347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44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86992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223115"/>
            <a:ext cx="9632061" cy="9522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34909" y="1155408"/>
            <a:ext cx="962834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44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534909" y="6908545"/>
            <a:ext cx="9628347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44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534909" y="2347464"/>
            <a:ext cx="4729936" cy="4421278"/>
          </a:xfrm>
          <a:prstGeom prst="rect">
            <a:avLst/>
          </a:prstGeom>
        </p:spPr>
        <p:txBody>
          <a:bodyPr/>
          <a:lstStyle>
            <a:lvl1pPr>
              <a:defRPr sz="2592">
                <a:solidFill>
                  <a:schemeClr val="bg1"/>
                </a:solidFill>
              </a:defRPr>
            </a:lvl1pPr>
            <a:lvl2pPr>
              <a:defRPr sz="2592">
                <a:solidFill>
                  <a:schemeClr val="bg1"/>
                </a:solidFill>
              </a:defRPr>
            </a:lvl2pPr>
            <a:lvl3pPr>
              <a:defRPr sz="2161">
                <a:solidFill>
                  <a:schemeClr val="bg1"/>
                </a:solidFill>
              </a:defRPr>
            </a:lvl3pPr>
            <a:lvl4pPr>
              <a:defRPr sz="1944">
                <a:solidFill>
                  <a:schemeClr val="bg1"/>
                </a:solidFill>
              </a:defRPr>
            </a:lvl4pPr>
            <a:lvl5pPr>
              <a:defRPr sz="1944">
                <a:solidFill>
                  <a:schemeClr val="bg1"/>
                </a:solidFill>
              </a:defRPr>
            </a:lvl5pPr>
            <a:lvl6pPr>
              <a:defRPr sz="1944"/>
            </a:lvl6pPr>
            <a:lvl7pPr>
              <a:defRPr sz="1944"/>
            </a:lvl7pPr>
            <a:lvl8pPr>
              <a:defRPr sz="1944"/>
            </a:lvl8pPr>
            <a:lvl9pPr>
              <a:defRPr sz="19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441744" y="2347464"/>
            <a:ext cx="4729936" cy="4421278"/>
          </a:xfrm>
          <a:prstGeom prst="rect">
            <a:avLst/>
          </a:prstGeom>
        </p:spPr>
        <p:txBody>
          <a:bodyPr/>
          <a:lstStyle>
            <a:lvl1pPr>
              <a:defRPr sz="2592">
                <a:solidFill>
                  <a:schemeClr val="bg1"/>
                </a:solidFill>
              </a:defRPr>
            </a:lvl1pPr>
            <a:lvl2pPr>
              <a:defRPr sz="2592">
                <a:solidFill>
                  <a:schemeClr val="bg1"/>
                </a:solidFill>
              </a:defRPr>
            </a:lvl2pPr>
            <a:lvl3pPr>
              <a:defRPr sz="2161">
                <a:solidFill>
                  <a:schemeClr val="bg1"/>
                </a:solidFill>
              </a:defRPr>
            </a:lvl3pPr>
            <a:lvl4pPr>
              <a:defRPr sz="1944">
                <a:solidFill>
                  <a:schemeClr val="bg1"/>
                </a:solidFill>
              </a:defRPr>
            </a:lvl4pPr>
            <a:lvl5pPr>
              <a:defRPr sz="1944">
                <a:solidFill>
                  <a:schemeClr val="bg1"/>
                </a:solidFill>
              </a:defRPr>
            </a:lvl5pPr>
            <a:lvl6pPr>
              <a:defRPr sz="1944"/>
            </a:lvl6pPr>
            <a:lvl7pPr>
              <a:defRPr sz="1944"/>
            </a:lvl7pPr>
            <a:lvl8pPr>
              <a:defRPr sz="1944"/>
            </a:lvl8pPr>
            <a:lvl9pPr>
              <a:defRPr sz="19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34909" y="1578688"/>
            <a:ext cx="4729936" cy="709182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41744" y="1578688"/>
            <a:ext cx="4729936" cy="709182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96995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45" y="2358379"/>
            <a:ext cx="9094074" cy="162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089" y="4300857"/>
            <a:ext cx="7489985" cy="1939288"/>
          </a:xfrm>
        </p:spPr>
        <p:txBody>
          <a:bodyPr/>
          <a:lstStyle>
            <a:lvl1pPr marL="0" indent="0" algn="ctr">
              <a:buNone/>
              <a:defRPr/>
            </a:lvl1pPr>
            <a:lvl2pPr marL="363882" indent="0" algn="ctr">
              <a:buNone/>
              <a:defRPr/>
            </a:lvl2pPr>
            <a:lvl3pPr marL="727764" indent="0" algn="ctr">
              <a:buNone/>
              <a:defRPr/>
            </a:lvl3pPr>
            <a:lvl4pPr marL="1091646" indent="0" algn="ctr">
              <a:buNone/>
              <a:defRPr/>
            </a:lvl4pPr>
            <a:lvl5pPr marL="1455529" indent="0" algn="ctr">
              <a:buNone/>
              <a:defRPr/>
            </a:lvl5pPr>
            <a:lvl6pPr marL="1819410" indent="0" algn="ctr">
              <a:buNone/>
              <a:defRPr/>
            </a:lvl6pPr>
            <a:lvl7pPr marL="2183292" indent="0" algn="ctr">
              <a:buNone/>
              <a:defRPr/>
            </a:lvl7pPr>
            <a:lvl8pPr marL="2547175" indent="0" algn="ctr">
              <a:buNone/>
              <a:defRPr/>
            </a:lvl8pPr>
            <a:lvl9pPr marL="291105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2236F0-839E-4835-809C-E43B4AF9581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0482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7849EE-29D7-41B8-B9BF-6EDD32BA3A8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2667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927" y="4877703"/>
            <a:ext cx="9094074" cy="1507451"/>
          </a:xfrm>
        </p:spPr>
        <p:txBody>
          <a:bodyPr anchor="t"/>
          <a:lstStyle>
            <a:lvl1pPr algn="l">
              <a:defRPr sz="3184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927" y="3217277"/>
            <a:ext cx="9094074" cy="1660426"/>
          </a:xfrm>
        </p:spPr>
        <p:txBody>
          <a:bodyPr anchor="b"/>
          <a:lstStyle>
            <a:lvl1pPr marL="0" indent="0">
              <a:buNone/>
              <a:defRPr sz="1592"/>
            </a:lvl1pPr>
            <a:lvl2pPr marL="363882" indent="0">
              <a:buNone/>
              <a:defRPr sz="1433"/>
            </a:lvl2pPr>
            <a:lvl3pPr marL="727764" indent="0">
              <a:buNone/>
              <a:defRPr sz="1273"/>
            </a:lvl3pPr>
            <a:lvl4pPr marL="1091646" indent="0">
              <a:buNone/>
              <a:defRPr sz="1114"/>
            </a:lvl4pPr>
            <a:lvl5pPr marL="1455529" indent="0">
              <a:buNone/>
              <a:defRPr sz="1114"/>
            </a:lvl5pPr>
            <a:lvl6pPr marL="1819410" indent="0">
              <a:buNone/>
              <a:defRPr sz="1114"/>
            </a:lvl6pPr>
            <a:lvl7pPr marL="2183292" indent="0">
              <a:buNone/>
              <a:defRPr sz="1114"/>
            </a:lvl7pPr>
            <a:lvl8pPr marL="2547175" indent="0">
              <a:buNone/>
              <a:defRPr sz="1114"/>
            </a:lvl8pPr>
            <a:lvl9pPr marL="2911056" indent="0">
              <a:buNone/>
              <a:defRPr sz="11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588B90-C002-4DB8-AF22-4B48CF87CF9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1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image" Target="../media/image1.wmf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3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slideLayout" Target="../slideLayouts/slideLayout77.xml"/><Relationship Id="rId26" Type="http://schemas.openxmlformats.org/officeDocument/2006/relationships/slideLayout" Target="../slideLayouts/slideLayout85.xml"/><Relationship Id="rId3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80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5" Type="http://schemas.openxmlformats.org/officeDocument/2006/relationships/slideLayout" Target="../slideLayouts/slideLayout84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20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24" Type="http://schemas.openxmlformats.org/officeDocument/2006/relationships/slideLayout" Target="../slideLayouts/slideLayout83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23" Type="http://schemas.openxmlformats.org/officeDocument/2006/relationships/slideLayout" Target="../slideLayouts/slideLayout82.xml"/><Relationship Id="rId28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8.xml"/><Relationship Id="rId31" Type="http://schemas.openxmlformats.org/officeDocument/2006/relationships/theme" Target="../theme/theme7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Relationship Id="rId22" Type="http://schemas.openxmlformats.org/officeDocument/2006/relationships/slideLayout" Target="../slideLayouts/slideLayout81.xml"/><Relationship Id="rId27" Type="http://schemas.openxmlformats.org/officeDocument/2006/relationships/slideLayout" Target="../slideLayouts/slideLayout86.xml"/><Relationship Id="rId30" Type="http://schemas.openxmlformats.org/officeDocument/2006/relationships/slideLayout" Target="../slideLayouts/slideLayout8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.wmf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4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9" y="303945"/>
            <a:ext cx="9628347" cy="86264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534909" y="1155408"/>
            <a:ext cx="962834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>
            <a:off x="534909" y="6862051"/>
            <a:ext cx="9628347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337" y="6961668"/>
            <a:ext cx="399919" cy="40883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542925" y="7130204"/>
            <a:ext cx="722376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68400" y="7130204"/>
            <a:ext cx="1442720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fld id="{123AE2BB-0D0C-49F7-9596-050E760231CA}" type="datetime4">
              <a:rPr lang="en-GB" sz="1100" smtClean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15 February 2024</a:t>
            </a:fld>
            <a:endParaRPr lang="en-GB" sz="1100" dirty="0">
              <a:solidFill>
                <a:schemeClr val="bg1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676525" y="7130204"/>
            <a:ext cx="3432000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1" r:id="rId2"/>
    <p:sldLayoutId id="2147483669" r:id="rId3"/>
    <p:sldLayoutId id="2147483673" r:id="rId4"/>
    <p:sldLayoutId id="2147483674" r:id="rId5"/>
    <p:sldLayoutId id="2147483676" r:id="rId6"/>
    <p:sldLayoutId id="2147483690" r:id="rId7"/>
    <p:sldLayoutId id="2147483679" r:id="rId8"/>
    <p:sldLayoutId id="2147483680" r:id="rId9"/>
    <p:sldLayoutId id="2147483725" r:id="rId10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2"/>
          </a:solidFill>
          <a:latin typeface="EYInterstate" panose="02000503020000020004" pitchFamily="2" charset="0"/>
          <a:ea typeface="+mj-ea"/>
          <a:cs typeface="Arial" pitchFamily="34" charset="0"/>
        </a:defRPr>
      </a:lvl1pPr>
    </p:titleStyle>
    <p:bodyStyle>
      <a:lvl1pPr marL="171450" indent="-17145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00" kern="1200">
          <a:solidFill>
            <a:schemeClr val="bg1"/>
          </a:solidFill>
          <a:latin typeface="EYInterstate" pitchFamily="2" charset="0"/>
          <a:ea typeface="+mn-ea"/>
          <a:cs typeface="+mn-cs"/>
        </a:defRPr>
      </a:lvl1pPr>
      <a:lvl2pPr marL="342900" indent="-168275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00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2pPr>
      <a:lvl3pPr marL="517525" indent="-18415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00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3pPr>
      <a:lvl4pPr marL="685800" indent="-168275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00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4pPr>
      <a:lvl5pPr marL="860425" indent="-174625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00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33933" y="374474"/>
            <a:ext cx="6246419" cy="893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Headline 1 (Interstate 24pt)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11461" y="1410248"/>
            <a:ext cx="9468890" cy="541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 (Interstate 10pt)</a:t>
            </a:r>
          </a:p>
          <a:p>
            <a:pPr lvl="1"/>
            <a:r>
              <a:rPr lang="en-US"/>
              <a:t>Headline 2 (Interstate bold 14pt)</a:t>
            </a:r>
          </a:p>
          <a:p>
            <a:pPr lvl="3"/>
            <a:r>
              <a:rPr lang="en-US"/>
              <a:t>Bullet 1 (Interstate 10pt)</a:t>
            </a:r>
          </a:p>
          <a:p>
            <a:pPr lvl="4"/>
            <a:r>
              <a:rPr lang="en-US"/>
              <a:t>Bullet 2 (Interstate 10pt)</a:t>
            </a:r>
          </a:p>
          <a:p>
            <a:pPr lvl="2"/>
            <a:r>
              <a:rPr lang="en-US"/>
              <a:t>Headline 3 (Interstate bold 12pt)</a:t>
            </a:r>
          </a:p>
        </p:txBody>
      </p:sp>
      <p:sp>
        <p:nvSpPr>
          <p:cNvPr id="20502" name="Rectangle 22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35521" y="7103184"/>
            <a:ext cx="5439609" cy="857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defTabSz="792202">
              <a:buClr>
                <a:srgbClr val="7F7E82"/>
              </a:buClr>
              <a:buFont typeface="EYInterstate" pitchFamily="2" charset="0"/>
              <a:buNone/>
              <a:defRPr sz="557" b="1">
                <a:solidFill>
                  <a:schemeClr val="accent1"/>
                </a:solidFill>
                <a:latin typeface="+mn-lt"/>
                <a:sym typeface="Arial Unicode MS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20503" name="Rectangle 23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406951" y="7103184"/>
            <a:ext cx="673400" cy="857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defTabSz="792202">
              <a:buClr>
                <a:srgbClr val="7F7E82"/>
              </a:buClr>
              <a:buFont typeface="EYInterstate" pitchFamily="2" charset="0"/>
              <a:buNone/>
              <a:defRPr sz="557">
                <a:solidFill>
                  <a:schemeClr val="accent1"/>
                </a:solidFill>
                <a:latin typeface="+mn-lt"/>
                <a:sym typeface="Arial Unicode MS" pitchFamily="34" charset="-128"/>
              </a:defRPr>
            </a:lvl1pPr>
          </a:lstStyle>
          <a:p>
            <a:fld id="{7A386724-B6DD-4885-AFC5-8F23297F527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792202" rtl="0" fontAlgn="base">
        <a:lnSpc>
          <a:spcPct val="85000"/>
        </a:lnSpc>
        <a:spcBef>
          <a:spcPct val="0"/>
        </a:spcBef>
        <a:spcAft>
          <a:spcPct val="0"/>
        </a:spcAft>
        <a:defRPr sz="191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792202" rtl="0" fontAlgn="base">
        <a:lnSpc>
          <a:spcPct val="85000"/>
        </a:lnSpc>
        <a:spcBef>
          <a:spcPct val="0"/>
        </a:spcBef>
        <a:spcAft>
          <a:spcPct val="0"/>
        </a:spcAft>
        <a:defRPr sz="1910">
          <a:solidFill>
            <a:schemeClr val="accent1"/>
          </a:solidFill>
          <a:latin typeface="EYInterstate" pitchFamily="2" charset="0"/>
          <a:cs typeface="Arial" charset="0"/>
        </a:defRPr>
      </a:lvl2pPr>
      <a:lvl3pPr algn="l" defTabSz="792202" rtl="0" fontAlgn="base">
        <a:lnSpc>
          <a:spcPct val="85000"/>
        </a:lnSpc>
        <a:spcBef>
          <a:spcPct val="0"/>
        </a:spcBef>
        <a:spcAft>
          <a:spcPct val="0"/>
        </a:spcAft>
        <a:defRPr sz="1910">
          <a:solidFill>
            <a:schemeClr val="accent1"/>
          </a:solidFill>
          <a:latin typeface="EYInterstate" pitchFamily="2" charset="0"/>
          <a:cs typeface="Arial" charset="0"/>
        </a:defRPr>
      </a:lvl3pPr>
      <a:lvl4pPr algn="l" defTabSz="792202" rtl="0" fontAlgn="base">
        <a:lnSpc>
          <a:spcPct val="85000"/>
        </a:lnSpc>
        <a:spcBef>
          <a:spcPct val="0"/>
        </a:spcBef>
        <a:spcAft>
          <a:spcPct val="0"/>
        </a:spcAft>
        <a:defRPr sz="1910">
          <a:solidFill>
            <a:schemeClr val="accent1"/>
          </a:solidFill>
          <a:latin typeface="EYInterstate" pitchFamily="2" charset="0"/>
          <a:cs typeface="Arial" charset="0"/>
        </a:defRPr>
      </a:lvl4pPr>
      <a:lvl5pPr algn="l" defTabSz="792202" rtl="0" fontAlgn="base">
        <a:lnSpc>
          <a:spcPct val="85000"/>
        </a:lnSpc>
        <a:spcBef>
          <a:spcPct val="0"/>
        </a:spcBef>
        <a:spcAft>
          <a:spcPct val="0"/>
        </a:spcAft>
        <a:defRPr sz="1910">
          <a:solidFill>
            <a:schemeClr val="accent1"/>
          </a:solidFill>
          <a:latin typeface="EYInterstate" pitchFamily="2" charset="0"/>
          <a:cs typeface="Arial" charset="0"/>
        </a:defRPr>
      </a:lvl5pPr>
      <a:lvl6pPr marL="363882" algn="l" defTabSz="792202" rtl="0" fontAlgn="base">
        <a:lnSpc>
          <a:spcPct val="85000"/>
        </a:lnSpc>
        <a:spcBef>
          <a:spcPct val="0"/>
        </a:spcBef>
        <a:spcAft>
          <a:spcPct val="0"/>
        </a:spcAft>
        <a:defRPr sz="1910">
          <a:solidFill>
            <a:schemeClr val="accent1"/>
          </a:solidFill>
          <a:latin typeface="EYInterstate" pitchFamily="2" charset="0"/>
          <a:cs typeface="Arial" charset="0"/>
        </a:defRPr>
      </a:lvl6pPr>
      <a:lvl7pPr marL="727764" algn="l" defTabSz="792202" rtl="0" fontAlgn="base">
        <a:lnSpc>
          <a:spcPct val="85000"/>
        </a:lnSpc>
        <a:spcBef>
          <a:spcPct val="0"/>
        </a:spcBef>
        <a:spcAft>
          <a:spcPct val="0"/>
        </a:spcAft>
        <a:defRPr sz="1910">
          <a:solidFill>
            <a:schemeClr val="accent1"/>
          </a:solidFill>
          <a:latin typeface="EYInterstate" pitchFamily="2" charset="0"/>
          <a:cs typeface="Arial" charset="0"/>
        </a:defRPr>
      </a:lvl7pPr>
      <a:lvl8pPr marL="1091646" algn="l" defTabSz="792202" rtl="0" fontAlgn="base">
        <a:lnSpc>
          <a:spcPct val="85000"/>
        </a:lnSpc>
        <a:spcBef>
          <a:spcPct val="0"/>
        </a:spcBef>
        <a:spcAft>
          <a:spcPct val="0"/>
        </a:spcAft>
        <a:defRPr sz="1910">
          <a:solidFill>
            <a:schemeClr val="accent1"/>
          </a:solidFill>
          <a:latin typeface="EYInterstate" pitchFamily="2" charset="0"/>
          <a:cs typeface="Arial" charset="0"/>
        </a:defRPr>
      </a:lvl8pPr>
      <a:lvl9pPr marL="1455529" algn="l" defTabSz="792202" rtl="0" fontAlgn="base">
        <a:lnSpc>
          <a:spcPct val="85000"/>
        </a:lnSpc>
        <a:spcBef>
          <a:spcPct val="0"/>
        </a:spcBef>
        <a:spcAft>
          <a:spcPct val="0"/>
        </a:spcAft>
        <a:defRPr sz="1910">
          <a:solidFill>
            <a:schemeClr val="accent1"/>
          </a:solidFill>
          <a:latin typeface="EYInterstate" pitchFamily="2" charset="0"/>
          <a:cs typeface="Arial" charset="0"/>
        </a:defRPr>
      </a:lvl9pPr>
    </p:titleStyle>
    <p:bodyStyle>
      <a:lvl1pPr algn="l" defTabSz="792202" rtl="0" fontAlgn="base">
        <a:spcBef>
          <a:spcPct val="0"/>
        </a:spcBef>
        <a:spcAft>
          <a:spcPct val="40000"/>
        </a:spcAft>
        <a:buClr>
          <a:srgbClr val="FFD200"/>
        </a:buClr>
        <a:buSzPct val="75000"/>
        <a:buFont typeface="Arial Unicode MS" pitchFamily="34" charset="-128"/>
        <a:tabLst>
          <a:tab pos="1284959" algn="l"/>
          <a:tab pos="2569917" algn="l"/>
          <a:tab pos="3713366" algn="r"/>
        </a:tabLst>
        <a:defRPr sz="876">
          <a:solidFill>
            <a:schemeClr val="tx1"/>
          </a:solidFill>
          <a:latin typeface="+mn-lt"/>
          <a:ea typeface="+mn-ea"/>
          <a:cs typeface="+mn-cs"/>
        </a:defRPr>
      </a:lvl1pPr>
      <a:lvl2pPr marL="1264" algn="l" defTabSz="792202" rtl="0" fontAlgn="base">
        <a:spcBef>
          <a:spcPct val="20000"/>
        </a:spcBef>
        <a:spcAft>
          <a:spcPct val="40000"/>
        </a:spcAft>
        <a:buClr>
          <a:srgbClr val="FFD200"/>
        </a:buClr>
        <a:buSzPct val="75000"/>
        <a:buFont typeface="Arial Unicode MS" pitchFamily="34" charset="-128"/>
        <a:tabLst>
          <a:tab pos="1284959" algn="l"/>
          <a:tab pos="2569917" algn="l"/>
          <a:tab pos="3713366" algn="r"/>
        </a:tabLst>
        <a:defRPr sz="1194" b="1">
          <a:solidFill>
            <a:schemeClr val="tx2"/>
          </a:solidFill>
          <a:latin typeface="+mn-lt"/>
          <a:cs typeface="+mn-cs"/>
        </a:defRPr>
      </a:lvl2pPr>
      <a:lvl3pPr marL="2527" algn="l" defTabSz="792202" rtl="0" fontAlgn="base">
        <a:spcBef>
          <a:spcPct val="20000"/>
        </a:spcBef>
        <a:spcAft>
          <a:spcPct val="40000"/>
        </a:spcAft>
        <a:buClr>
          <a:schemeClr val="tx2"/>
        </a:buClr>
        <a:buSzPct val="75000"/>
        <a:buFont typeface="Arial Unicode MS" pitchFamily="34" charset="-128"/>
        <a:tabLst>
          <a:tab pos="1284959" algn="l"/>
          <a:tab pos="2569917" algn="l"/>
          <a:tab pos="3713366" algn="r"/>
        </a:tabLst>
        <a:defRPr sz="1035" b="1">
          <a:solidFill>
            <a:schemeClr val="accent1"/>
          </a:solidFill>
          <a:latin typeface="+mn-lt"/>
          <a:cs typeface="+mn-cs"/>
        </a:defRPr>
      </a:lvl3pPr>
      <a:lvl4pPr marL="151618" indent="-147827" algn="l" defTabSz="792202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284959" algn="l"/>
          <a:tab pos="2569917" algn="l"/>
          <a:tab pos="3713366" algn="r"/>
        </a:tabLst>
        <a:defRPr sz="876">
          <a:solidFill>
            <a:schemeClr val="tx1"/>
          </a:solidFill>
          <a:latin typeface="+mn-lt"/>
          <a:cs typeface="+mn-cs"/>
        </a:defRPr>
      </a:lvl4pPr>
      <a:lvl5pPr marL="280492" indent="-127612" algn="l" defTabSz="792202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284959" algn="l"/>
          <a:tab pos="2569917" algn="l"/>
          <a:tab pos="3713366" algn="r"/>
        </a:tabLst>
        <a:defRPr sz="876">
          <a:solidFill>
            <a:schemeClr val="tx1"/>
          </a:solidFill>
          <a:latin typeface="+mn-lt"/>
          <a:cs typeface="+mn-cs"/>
        </a:defRPr>
      </a:lvl5pPr>
      <a:lvl6pPr marL="644375" indent="-127612" algn="l" defTabSz="792202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284959" algn="l"/>
          <a:tab pos="2569917" algn="l"/>
          <a:tab pos="3713366" algn="r"/>
        </a:tabLst>
        <a:defRPr sz="876">
          <a:solidFill>
            <a:schemeClr val="tx1"/>
          </a:solidFill>
          <a:latin typeface="+mn-lt"/>
          <a:cs typeface="+mn-cs"/>
        </a:defRPr>
      </a:lvl6pPr>
      <a:lvl7pPr marL="1008256" indent="-127612" algn="l" defTabSz="792202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284959" algn="l"/>
          <a:tab pos="2569917" algn="l"/>
          <a:tab pos="3713366" algn="r"/>
        </a:tabLst>
        <a:defRPr sz="876">
          <a:solidFill>
            <a:schemeClr val="tx1"/>
          </a:solidFill>
          <a:latin typeface="+mn-lt"/>
          <a:cs typeface="+mn-cs"/>
        </a:defRPr>
      </a:lvl7pPr>
      <a:lvl8pPr marL="1372139" indent="-127612" algn="l" defTabSz="792202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284959" algn="l"/>
          <a:tab pos="2569917" algn="l"/>
          <a:tab pos="3713366" algn="r"/>
        </a:tabLst>
        <a:defRPr sz="876">
          <a:solidFill>
            <a:schemeClr val="tx1"/>
          </a:solidFill>
          <a:latin typeface="+mn-lt"/>
          <a:cs typeface="+mn-cs"/>
        </a:defRPr>
      </a:lvl8pPr>
      <a:lvl9pPr marL="1736021" indent="-127612" algn="l" defTabSz="792202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284959" algn="l"/>
          <a:tab pos="2569917" algn="l"/>
          <a:tab pos="3713366" algn="r"/>
        </a:tabLst>
        <a:defRPr sz="876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27764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63882" algn="l" defTabSz="727764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2pPr>
      <a:lvl3pPr marL="727764" algn="l" defTabSz="727764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3pPr>
      <a:lvl4pPr marL="1091646" algn="l" defTabSz="727764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4pPr>
      <a:lvl5pPr marL="1455529" algn="l" defTabSz="727764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5pPr>
      <a:lvl6pPr marL="1819410" algn="l" defTabSz="727764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6pPr>
      <a:lvl7pPr marL="2183292" algn="l" defTabSz="727764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7pPr>
      <a:lvl8pPr marL="2547175" algn="l" defTabSz="727764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8pPr>
      <a:lvl9pPr marL="2911056" algn="l" defTabSz="727764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34909" y="223113"/>
            <a:ext cx="9632061" cy="9522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577730"/>
            <a:ext cx="9628347" cy="52004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338" y="7189412"/>
            <a:ext cx="4018129" cy="2226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17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4908" y="7189412"/>
            <a:ext cx="845155" cy="22263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fld id="{9AE4D82F-B047-469B-AC52-A46321747EAF}" type="slidenum">
              <a:rPr lang="en-GB" sz="1217" smtClean="0">
                <a:solidFill>
                  <a:schemeClr val="bg1"/>
                </a:solidFill>
                <a:latin typeface="+mn-lt"/>
                <a:cs typeface="Arial" pitchFamily="34" charset="0"/>
              </a:rPr>
              <a:pPr/>
              <a:t>‹#›</a:t>
            </a:fld>
            <a:endParaRPr lang="en-GB" sz="1217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424775" y="7189412"/>
            <a:ext cx="1390761" cy="222635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sz="1217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536" y="7002891"/>
            <a:ext cx="467891" cy="45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2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</p:sldLayoutIdLst>
  <p:hf hdr="0" ftr="0" dt="0"/>
  <p:txStyles>
    <p:titleStyle>
      <a:lvl1pPr algn="l" defTabSz="1011966" rtl="0" eaLnBrk="1" latinLnBrk="0" hangingPunct="1">
        <a:lnSpc>
          <a:spcPct val="85000"/>
        </a:lnSpc>
        <a:spcBef>
          <a:spcPct val="0"/>
        </a:spcBef>
        <a:buNone/>
        <a:defRPr sz="332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94667" indent="-394667" algn="l" defTabSz="101196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656" kern="1200">
          <a:solidFill>
            <a:schemeClr val="bg1"/>
          </a:solidFill>
          <a:latin typeface="+mn-lt"/>
          <a:ea typeface="+mn-ea"/>
          <a:cs typeface="Arial" pitchFamily="34" charset="0"/>
        </a:defRPr>
      </a:lvl1pPr>
      <a:lvl2pPr marL="789334" indent="-394667" algn="l" defTabSz="101196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213" kern="1200">
          <a:solidFill>
            <a:schemeClr val="bg1"/>
          </a:solidFill>
          <a:latin typeface="+mn-lt"/>
          <a:ea typeface="+mn-ea"/>
          <a:cs typeface="Arial" pitchFamily="34" charset="0"/>
        </a:defRPr>
      </a:lvl2pPr>
      <a:lvl3pPr marL="1184001" indent="-394667" algn="l" defTabSz="101196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992" kern="1200">
          <a:solidFill>
            <a:schemeClr val="bg1"/>
          </a:solidFill>
          <a:latin typeface="+mn-lt"/>
          <a:ea typeface="+mn-ea"/>
          <a:cs typeface="Arial" pitchFamily="34" charset="0"/>
        </a:defRPr>
      </a:lvl3pPr>
      <a:lvl4pPr marL="1578668" indent="-394667" algn="l" defTabSz="101196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771" kern="1200">
          <a:solidFill>
            <a:schemeClr val="bg1"/>
          </a:solidFill>
          <a:latin typeface="+mn-lt"/>
          <a:ea typeface="+mn-ea"/>
          <a:cs typeface="Arial" pitchFamily="34" charset="0"/>
        </a:defRPr>
      </a:lvl4pPr>
      <a:lvl5pPr marL="1973335" indent="-394667" algn="l" defTabSz="101196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771" kern="1200">
          <a:solidFill>
            <a:schemeClr val="bg1"/>
          </a:solidFill>
          <a:latin typeface="+mn-lt"/>
          <a:ea typeface="+mn-ea"/>
          <a:cs typeface="Arial" pitchFamily="34" charset="0"/>
        </a:defRPr>
      </a:lvl5pPr>
      <a:lvl6pPr marL="2782908" indent="-252992" algn="l" defTabSz="1011966" rtl="0" eaLnBrk="1" latinLnBrk="0" hangingPunct="1">
        <a:spcBef>
          <a:spcPct val="20000"/>
        </a:spcBef>
        <a:buFont typeface="Arial" pitchFamily="34" charset="0"/>
        <a:buChar char="•"/>
        <a:defRPr sz="2213" kern="1200">
          <a:solidFill>
            <a:schemeClr val="tx1"/>
          </a:solidFill>
          <a:latin typeface="+mn-lt"/>
          <a:ea typeface="+mn-ea"/>
          <a:cs typeface="+mn-cs"/>
        </a:defRPr>
      </a:lvl6pPr>
      <a:lvl7pPr marL="3288891" indent="-252992" algn="l" defTabSz="1011966" rtl="0" eaLnBrk="1" latinLnBrk="0" hangingPunct="1">
        <a:spcBef>
          <a:spcPct val="20000"/>
        </a:spcBef>
        <a:buFont typeface="Arial" pitchFamily="34" charset="0"/>
        <a:buChar char="•"/>
        <a:defRPr sz="2213" kern="1200">
          <a:solidFill>
            <a:schemeClr val="tx1"/>
          </a:solidFill>
          <a:latin typeface="+mn-lt"/>
          <a:ea typeface="+mn-ea"/>
          <a:cs typeface="+mn-cs"/>
        </a:defRPr>
      </a:lvl7pPr>
      <a:lvl8pPr marL="3794874" indent="-252992" algn="l" defTabSz="1011966" rtl="0" eaLnBrk="1" latinLnBrk="0" hangingPunct="1">
        <a:spcBef>
          <a:spcPct val="20000"/>
        </a:spcBef>
        <a:buFont typeface="Arial" pitchFamily="34" charset="0"/>
        <a:buChar char="•"/>
        <a:defRPr sz="2213" kern="1200">
          <a:solidFill>
            <a:schemeClr val="tx1"/>
          </a:solidFill>
          <a:latin typeface="+mn-lt"/>
          <a:ea typeface="+mn-ea"/>
          <a:cs typeface="+mn-cs"/>
        </a:defRPr>
      </a:lvl8pPr>
      <a:lvl9pPr marL="4300858" indent="-252992" algn="l" defTabSz="1011966" rtl="0" eaLnBrk="1" latinLnBrk="0" hangingPunct="1">
        <a:spcBef>
          <a:spcPct val="20000"/>
        </a:spcBef>
        <a:buFont typeface="Arial" pitchFamily="34" charset="0"/>
        <a:buChar char="•"/>
        <a:defRPr sz="22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1pPr>
      <a:lvl2pPr marL="505983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2pPr>
      <a:lvl3pPr marL="1011966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3pPr>
      <a:lvl4pPr marL="1517950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4pPr>
      <a:lvl5pPr marL="2023933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5pPr>
      <a:lvl6pPr marL="2529916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6pPr>
      <a:lvl7pPr marL="3035899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7pPr>
      <a:lvl8pPr marL="3541883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8pPr>
      <a:lvl9pPr marL="4047866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9" y="303945"/>
            <a:ext cx="9628347" cy="86264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534909" y="1155408"/>
            <a:ext cx="962834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>
            <a:off x="534909" y="6862051"/>
            <a:ext cx="9628347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337" y="6961668"/>
            <a:ext cx="399919" cy="40883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542925" y="7130204"/>
            <a:ext cx="722376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75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2"/>
          </a:solidFill>
          <a:latin typeface="EYInterstate" panose="02000503020000020004" pitchFamily="2" charset="0"/>
          <a:ea typeface="+mj-ea"/>
          <a:cs typeface="Arial" pitchFamily="34" charset="0"/>
        </a:defRPr>
      </a:lvl1pPr>
    </p:titleStyle>
    <p:bodyStyle>
      <a:lvl1pPr marL="171450" indent="-17145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00" kern="1200">
          <a:solidFill>
            <a:schemeClr val="bg1"/>
          </a:solidFill>
          <a:latin typeface="EYInterstate" pitchFamily="2" charset="0"/>
          <a:ea typeface="+mn-ea"/>
          <a:cs typeface="+mn-cs"/>
        </a:defRPr>
      </a:lvl1pPr>
      <a:lvl2pPr marL="342900" indent="-168275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00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2pPr>
      <a:lvl3pPr marL="517525" indent="-18415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00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3pPr>
      <a:lvl4pPr marL="685800" indent="-168275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00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4pPr>
      <a:lvl5pPr marL="860425" indent="-174625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00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194" y="223113"/>
            <a:ext cx="9632061" cy="9522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577730"/>
            <a:ext cx="9628347" cy="52004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2661" y="7093969"/>
            <a:ext cx="845155" cy="2226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996" dirty="0">
                <a:solidFill>
                  <a:srgbClr val="646464"/>
                </a:solidFill>
                <a:cs typeface="Arial" pitchFamily="34" charset="0"/>
              </a:rPr>
              <a:t>Page </a:t>
            </a:r>
            <a:fld id="{9AE4D82F-B047-469B-AC52-A46321747EAF}" type="slidenum">
              <a:rPr lang="en-GB" sz="996" smtClean="0">
                <a:solidFill>
                  <a:srgbClr val="646464"/>
                </a:solidFill>
                <a:cs typeface="Arial" pitchFamily="34" charset="0"/>
              </a:rPr>
              <a:pPr/>
              <a:t>‹#›</a:t>
            </a:fld>
            <a:endParaRPr lang="en-GB" sz="996" dirty="0">
              <a:solidFill>
                <a:srgbClr val="646464"/>
              </a:solidFill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536" y="7002891"/>
            <a:ext cx="467891" cy="45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6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</p:sldLayoutIdLst>
  <p:hf sldNum="0" hdr="0" ftr="0"/>
  <p:txStyles>
    <p:titleStyle>
      <a:lvl1pPr algn="l" defTabSz="1011966" rtl="0" eaLnBrk="1" latinLnBrk="0" hangingPunct="1">
        <a:lnSpc>
          <a:spcPct val="85000"/>
        </a:lnSpc>
        <a:spcBef>
          <a:spcPct val="0"/>
        </a:spcBef>
        <a:buNone/>
        <a:defRPr sz="3320" b="0" kern="1200">
          <a:solidFill>
            <a:schemeClr val="bg1"/>
          </a:solidFill>
          <a:latin typeface="Arial" panose="020B0604020202020204" pitchFamily="34" charset="0"/>
          <a:ea typeface="+mj-ea"/>
          <a:cs typeface="Arial" pitchFamily="34" charset="0"/>
        </a:defRPr>
      </a:lvl1pPr>
    </p:titleStyle>
    <p:bodyStyle>
      <a:lvl1pPr marL="0" indent="0" algn="l" defTabSz="101196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None/>
        <a:defRPr sz="996" kern="1200">
          <a:solidFill>
            <a:schemeClr val="bg1"/>
          </a:solidFill>
          <a:latin typeface="Arial" panose="020B0604020202020204" pitchFamily="34" charset="0"/>
          <a:ea typeface="+mn-ea"/>
          <a:cs typeface="Arial" pitchFamily="34" charset="0"/>
        </a:defRPr>
      </a:lvl1pPr>
      <a:lvl2pPr marL="179202" indent="-179202" algn="l" defTabSz="101196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996" kern="1200">
          <a:solidFill>
            <a:schemeClr val="bg1"/>
          </a:solidFill>
          <a:latin typeface="Arial" panose="020B0604020202020204" pitchFamily="34" charset="0"/>
          <a:ea typeface="+mn-ea"/>
          <a:cs typeface="Arial" pitchFamily="34" charset="0"/>
        </a:defRPr>
      </a:lvl2pPr>
      <a:lvl3pPr marL="319753" indent="-151092" algn="l" defTabSz="101196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996" kern="1200">
          <a:solidFill>
            <a:schemeClr val="bg1"/>
          </a:solidFill>
          <a:latin typeface="Arial" panose="020B0604020202020204" pitchFamily="34" charset="0"/>
          <a:ea typeface="+mn-ea"/>
          <a:cs typeface="Arial" pitchFamily="34" charset="0"/>
        </a:defRPr>
      </a:lvl3pPr>
      <a:lvl4pPr marL="505983" indent="-138795" algn="l" defTabSz="101196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996" kern="1200">
          <a:solidFill>
            <a:schemeClr val="bg1"/>
          </a:solidFill>
          <a:latin typeface="Arial" panose="020B0604020202020204" pitchFamily="34" charset="0"/>
          <a:ea typeface="+mn-ea"/>
          <a:cs typeface="Arial" pitchFamily="34" charset="0"/>
        </a:defRPr>
      </a:lvl4pPr>
      <a:lvl5pPr marL="699241" indent="-184474" algn="l" defTabSz="101196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996" kern="1200">
          <a:solidFill>
            <a:schemeClr val="bg1"/>
          </a:solidFill>
          <a:latin typeface="Arial" panose="020B0604020202020204" pitchFamily="34" charset="0"/>
          <a:ea typeface="+mn-ea"/>
          <a:cs typeface="Arial" pitchFamily="34" charset="0"/>
        </a:defRPr>
      </a:lvl5pPr>
      <a:lvl6pPr marL="2782908" indent="-252992" algn="l" defTabSz="1011966" rtl="0" eaLnBrk="1" latinLnBrk="0" hangingPunct="1">
        <a:spcBef>
          <a:spcPct val="20000"/>
        </a:spcBef>
        <a:buFont typeface="Arial" pitchFamily="34" charset="0"/>
        <a:buChar char="•"/>
        <a:defRPr sz="2213" kern="1200">
          <a:solidFill>
            <a:schemeClr val="tx1"/>
          </a:solidFill>
          <a:latin typeface="+mn-lt"/>
          <a:ea typeface="+mn-ea"/>
          <a:cs typeface="+mn-cs"/>
        </a:defRPr>
      </a:lvl6pPr>
      <a:lvl7pPr marL="3288891" indent="-252992" algn="l" defTabSz="1011966" rtl="0" eaLnBrk="1" latinLnBrk="0" hangingPunct="1">
        <a:spcBef>
          <a:spcPct val="20000"/>
        </a:spcBef>
        <a:buFont typeface="Arial" pitchFamily="34" charset="0"/>
        <a:buChar char="•"/>
        <a:defRPr sz="2213" kern="1200">
          <a:solidFill>
            <a:schemeClr val="tx1"/>
          </a:solidFill>
          <a:latin typeface="+mn-lt"/>
          <a:ea typeface="+mn-ea"/>
          <a:cs typeface="+mn-cs"/>
        </a:defRPr>
      </a:lvl7pPr>
      <a:lvl8pPr marL="3794874" indent="-252992" algn="l" defTabSz="1011966" rtl="0" eaLnBrk="1" latinLnBrk="0" hangingPunct="1">
        <a:spcBef>
          <a:spcPct val="20000"/>
        </a:spcBef>
        <a:buFont typeface="Arial" pitchFamily="34" charset="0"/>
        <a:buChar char="•"/>
        <a:defRPr sz="2213" kern="1200">
          <a:solidFill>
            <a:schemeClr val="tx1"/>
          </a:solidFill>
          <a:latin typeface="+mn-lt"/>
          <a:ea typeface="+mn-ea"/>
          <a:cs typeface="+mn-cs"/>
        </a:defRPr>
      </a:lvl8pPr>
      <a:lvl9pPr marL="4300858" indent="-252992" algn="l" defTabSz="1011966" rtl="0" eaLnBrk="1" latinLnBrk="0" hangingPunct="1">
        <a:spcBef>
          <a:spcPct val="20000"/>
        </a:spcBef>
        <a:buFont typeface="Arial" pitchFamily="34" charset="0"/>
        <a:buChar char="•"/>
        <a:defRPr sz="22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1pPr>
      <a:lvl2pPr marL="505983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2pPr>
      <a:lvl3pPr marL="1011966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3pPr>
      <a:lvl4pPr marL="1517950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4pPr>
      <a:lvl5pPr marL="2023933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5pPr>
      <a:lvl6pPr marL="2529916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6pPr>
      <a:lvl7pPr marL="3035899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7pPr>
      <a:lvl8pPr marL="3541883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8pPr>
      <a:lvl9pPr marL="4047866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34909" y="223113"/>
            <a:ext cx="9632061" cy="9522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577730"/>
            <a:ext cx="9628347" cy="52004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34908" y="7189412"/>
            <a:ext cx="845155" cy="22263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217" dirty="0">
                <a:solidFill>
                  <a:schemeClr val="bg1"/>
                </a:solidFill>
                <a:latin typeface="+mn-lt"/>
                <a:cs typeface="Arial" pitchFamily="34" charset="0"/>
              </a:rPr>
              <a:t>Page </a:t>
            </a:r>
            <a:fld id="{9AE4D82F-B047-469B-AC52-A46321747EAF}" type="slidenum">
              <a:rPr lang="en-GB" sz="1217" smtClean="0">
                <a:solidFill>
                  <a:schemeClr val="bg1"/>
                </a:solidFill>
                <a:latin typeface="+mn-lt"/>
                <a:cs typeface="Arial" pitchFamily="34" charset="0"/>
              </a:rPr>
              <a:pPr/>
              <a:t>‹#›</a:t>
            </a:fld>
            <a:endParaRPr lang="en-GB" sz="1217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536" y="7002891"/>
            <a:ext cx="467891" cy="45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7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6" r:id="rId16"/>
  </p:sldLayoutIdLst>
  <p:hf hdr="0" ftr="0" dt="0"/>
  <p:txStyles>
    <p:titleStyle>
      <a:lvl1pPr algn="l" defTabSz="1011966" rtl="0" eaLnBrk="1" latinLnBrk="0" hangingPunct="1">
        <a:lnSpc>
          <a:spcPct val="85000"/>
        </a:lnSpc>
        <a:spcBef>
          <a:spcPct val="0"/>
        </a:spcBef>
        <a:buNone/>
        <a:defRPr sz="332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94667" indent="-394667" algn="l" defTabSz="101196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656" kern="1200">
          <a:solidFill>
            <a:schemeClr val="bg1"/>
          </a:solidFill>
          <a:latin typeface="+mn-lt"/>
          <a:ea typeface="+mn-ea"/>
          <a:cs typeface="Arial" pitchFamily="34" charset="0"/>
        </a:defRPr>
      </a:lvl1pPr>
      <a:lvl2pPr marL="789334" indent="-394667" algn="l" defTabSz="101196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213" kern="1200">
          <a:solidFill>
            <a:schemeClr val="bg1"/>
          </a:solidFill>
          <a:latin typeface="+mn-lt"/>
          <a:ea typeface="+mn-ea"/>
          <a:cs typeface="Arial" pitchFamily="34" charset="0"/>
        </a:defRPr>
      </a:lvl2pPr>
      <a:lvl3pPr marL="1184001" indent="-394667" algn="l" defTabSz="101196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992" kern="1200">
          <a:solidFill>
            <a:schemeClr val="bg1"/>
          </a:solidFill>
          <a:latin typeface="+mn-lt"/>
          <a:ea typeface="+mn-ea"/>
          <a:cs typeface="Arial" pitchFamily="34" charset="0"/>
        </a:defRPr>
      </a:lvl3pPr>
      <a:lvl4pPr marL="1578668" indent="-394667" algn="l" defTabSz="101196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771" kern="1200">
          <a:solidFill>
            <a:schemeClr val="bg1"/>
          </a:solidFill>
          <a:latin typeface="+mn-lt"/>
          <a:ea typeface="+mn-ea"/>
          <a:cs typeface="Arial" pitchFamily="34" charset="0"/>
        </a:defRPr>
      </a:lvl4pPr>
      <a:lvl5pPr marL="1973335" indent="-394667" algn="l" defTabSz="101196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771" kern="1200">
          <a:solidFill>
            <a:schemeClr val="bg1"/>
          </a:solidFill>
          <a:latin typeface="+mn-lt"/>
          <a:ea typeface="+mn-ea"/>
          <a:cs typeface="Arial" pitchFamily="34" charset="0"/>
        </a:defRPr>
      </a:lvl5pPr>
      <a:lvl6pPr marL="2782908" indent="-252992" algn="l" defTabSz="1011966" rtl="0" eaLnBrk="1" latinLnBrk="0" hangingPunct="1">
        <a:spcBef>
          <a:spcPct val="20000"/>
        </a:spcBef>
        <a:buFont typeface="Arial" pitchFamily="34" charset="0"/>
        <a:buChar char="•"/>
        <a:defRPr sz="2213" kern="1200">
          <a:solidFill>
            <a:schemeClr val="tx1"/>
          </a:solidFill>
          <a:latin typeface="+mn-lt"/>
          <a:ea typeface="+mn-ea"/>
          <a:cs typeface="+mn-cs"/>
        </a:defRPr>
      </a:lvl6pPr>
      <a:lvl7pPr marL="3288891" indent="-252992" algn="l" defTabSz="1011966" rtl="0" eaLnBrk="1" latinLnBrk="0" hangingPunct="1">
        <a:spcBef>
          <a:spcPct val="20000"/>
        </a:spcBef>
        <a:buFont typeface="Arial" pitchFamily="34" charset="0"/>
        <a:buChar char="•"/>
        <a:defRPr sz="2213" kern="1200">
          <a:solidFill>
            <a:schemeClr val="tx1"/>
          </a:solidFill>
          <a:latin typeface="+mn-lt"/>
          <a:ea typeface="+mn-ea"/>
          <a:cs typeface="+mn-cs"/>
        </a:defRPr>
      </a:lvl7pPr>
      <a:lvl8pPr marL="3794874" indent="-252992" algn="l" defTabSz="1011966" rtl="0" eaLnBrk="1" latinLnBrk="0" hangingPunct="1">
        <a:spcBef>
          <a:spcPct val="20000"/>
        </a:spcBef>
        <a:buFont typeface="Arial" pitchFamily="34" charset="0"/>
        <a:buChar char="•"/>
        <a:defRPr sz="2213" kern="1200">
          <a:solidFill>
            <a:schemeClr val="tx1"/>
          </a:solidFill>
          <a:latin typeface="+mn-lt"/>
          <a:ea typeface="+mn-ea"/>
          <a:cs typeface="+mn-cs"/>
        </a:defRPr>
      </a:lvl8pPr>
      <a:lvl9pPr marL="4300858" indent="-252992" algn="l" defTabSz="1011966" rtl="0" eaLnBrk="1" latinLnBrk="0" hangingPunct="1">
        <a:spcBef>
          <a:spcPct val="20000"/>
        </a:spcBef>
        <a:buFont typeface="Arial" pitchFamily="34" charset="0"/>
        <a:buChar char="•"/>
        <a:defRPr sz="22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1pPr>
      <a:lvl2pPr marL="505983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2pPr>
      <a:lvl3pPr marL="1011966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3pPr>
      <a:lvl4pPr marL="1517950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4pPr>
      <a:lvl5pPr marL="2023933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5pPr>
      <a:lvl6pPr marL="2529916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6pPr>
      <a:lvl7pPr marL="3035899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7pPr>
      <a:lvl8pPr marL="3541883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8pPr>
      <a:lvl9pPr marL="4047866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194" y="223113"/>
            <a:ext cx="9632061" cy="9522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577730"/>
            <a:ext cx="9628347" cy="52004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2661" y="7093969"/>
            <a:ext cx="845155" cy="2226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996" dirty="0">
                <a:solidFill>
                  <a:srgbClr val="646464"/>
                </a:solidFill>
                <a:cs typeface="Arial" pitchFamily="34" charset="0"/>
              </a:rPr>
              <a:t>Page </a:t>
            </a:r>
            <a:fld id="{9AE4D82F-B047-469B-AC52-A46321747EAF}" type="slidenum">
              <a:rPr lang="en-GB" sz="996">
                <a:solidFill>
                  <a:srgbClr val="646464"/>
                </a:solidFill>
                <a:cs typeface="Arial" pitchFamily="34" charset="0"/>
              </a:rPr>
              <a:pPr/>
              <a:t>‹#›</a:t>
            </a:fld>
            <a:endParaRPr lang="en-GB" sz="996" dirty="0">
              <a:solidFill>
                <a:srgbClr val="646464"/>
              </a:solidFill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536" y="7002891"/>
            <a:ext cx="467891" cy="45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9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hf sldNum="0" hdr="0" ftr="0"/>
  <p:txStyles>
    <p:titleStyle>
      <a:lvl1pPr algn="l" defTabSz="1011966" rtl="0" eaLnBrk="1" latinLnBrk="0" hangingPunct="1">
        <a:lnSpc>
          <a:spcPct val="85000"/>
        </a:lnSpc>
        <a:spcBef>
          <a:spcPct val="0"/>
        </a:spcBef>
        <a:buNone/>
        <a:defRPr sz="3320" b="0" kern="1200">
          <a:solidFill>
            <a:schemeClr val="bg1"/>
          </a:solidFill>
          <a:latin typeface="Arial" panose="020B0604020202020204" pitchFamily="34" charset="0"/>
          <a:ea typeface="+mj-ea"/>
          <a:cs typeface="Arial" pitchFamily="34" charset="0"/>
        </a:defRPr>
      </a:lvl1pPr>
    </p:titleStyle>
    <p:bodyStyle>
      <a:lvl1pPr marL="0" indent="0" algn="l" defTabSz="101196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None/>
        <a:defRPr sz="996" kern="1200">
          <a:solidFill>
            <a:schemeClr val="bg1"/>
          </a:solidFill>
          <a:latin typeface="Arial" panose="020B0604020202020204" pitchFamily="34" charset="0"/>
          <a:ea typeface="+mn-ea"/>
          <a:cs typeface="Arial" pitchFamily="34" charset="0"/>
        </a:defRPr>
      </a:lvl1pPr>
      <a:lvl2pPr marL="179202" indent="-179202" algn="l" defTabSz="101196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996" kern="1200">
          <a:solidFill>
            <a:schemeClr val="bg1"/>
          </a:solidFill>
          <a:latin typeface="Arial" panose="020B0604020202020204" pitchFamily="34" charset="0"/>
          <a:ea typeface="+mn-ea"/>
          <a:cs typeface="Arial" pitchFamily="34" charset="0"/>
        </a:defRPr>
      </a:lvl2pPr>
      <a:lvl3pPr marL="319753" indent="-151092" algn="l" defTabSz="101196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996" kern="1200">
          <a:solidFill>
            <a:schemeClr val="bg1"/>
          </a:solidFill>
          <a:latin typeface="Arial" panose="020B0604020202020204" pitchFamily="34" charset="0"/>
          <a:ea typeface="+mn-ea"/>
          <a:cs typeface="Arial" pitchFamily="34" charset="0"/>
        </a:defRPr>
      </a:lvl3pPr>
      <a:lvl4pPr marL="505983" indent="-138795" algn="l" defTabSz="101196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996" kern="1200">
          <a:solidFill>
            <a:schemeClr val="bg1"/>
          </a:solidFill>
          <a:latin typeface="Arial" panose="020B0604020202020204" pitchFamily="34" charset="0"/>
          <a:ea typeface="+mn-ea"/>
          <a:cs typeface="Arial" pitchFamily="34" charset="0"/>
        </a:defRPr>
      </a:lvl4pPr>
      <a:lvl5pPr marL="699241" indent="-184474" algn="l" defTabSz="101196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996" kern="1200">
          <a:solidFill>
            <a:schemeClr val="bg1"/>
          </a:solidFill>
          <a:latin typeface="Arial" panose="020B0604020202020204" pitchFamily="34" charset="0"/>
          <a:ea typeface="+mn-ea"/>
          <a:cs typeface="Arial" pitchFamily="34" charset="0"/>
        </a:defRPr>
      </a:lvl5pPr>
      <a:lvl6pPr marL="2782908" indent="-252992" algn="l" defTabSz="1011966" rtl="0" eaLnBrk="1" latinLnBrk="0" hangingPunct="1">
        <a:spcBef>
          <a:spcPct val="20000"/>
        </a:spcBef>
        <a:buFont typeface="Arial" pitchFamily="34" charset="0"/>
        <a:buChar char="•"/>
        <a:defRPr sz="2213" kern="1200">
          <a:solidFill>
            <a:schemeClr val="tx1"/>
          </a:solidFill>
          <a:latin typeface="+mn-lt"/>
          <a:ea typeface="+mn-ea"/>
          <a:cs typeface="+mn-cs"/>
        </a:defRPr>
      </a:lvl6pPr>
      <a:lvl7pPr marL="3288891" indent="-252992" algn="l" defTabSz="1011966" rtl="0" eaLnBrk="1" latinLnBrk="0" hangingPunct="1">
        <a:spcBef>
          <a:spcPct val="20000"/>
        </a:spcBef>
        <a:buFont typeface="Arial" pitchFamily="34" charset="0"/>
        <a:buChar char="•"/>
        <a:defRPr sz="2213" kern="1200">
          <a:solidFill>
            <a:schemeClr val="tx1"/>
          </a:solidFill>
          <a:latin typeface="+mn-lt"/>
          <a:ea typeface="+mn-ea"/>
          <a:cs typeface="+mn-cs"/>
        </a:defRPr>
      </a:lvl7pPr>
      <a:lvl8pPr marL="3794874" indent="-252992" algn="l" defTabSz="1011966" rtl="0" eaLnBrk="1" latinLnBrk="0" hangingPunct="1">
        <a:spcBef>
          <a:spcPct val="20000"/>
        </a:spcBef>
        <a:buFont typeface="Arial" pitchFamily="34" charset="0"/>
        <a:buChar char="•"/>
        <a:defRPr sz="2213" kern="1200">
          <a:solidFill>
            <a:schemeClr val="tx1"/>
          </a:solidFill>
          <a:latin typeface="+mn-lt"/>
          <a:ea typeface="+mn-ea"/>
          <a:cs typeface="+mn-cs"/>
        </a:defRPr>
      </a:lvl8pPr>
      <a:lvl9pPr marL="4300858" indent="-252992" algn="l" defTabSz="1011966" rtl="0" eaLnBrk="1" latinLnBrk="0" hangingPunct="1">
        <a:spcBef>
          <a:spcPct val="20000"/>
        </a:spcBef>
        <a:buFont typeface="Arial" pitchFamily="34" charset="0"/>
        <a:buChar char="•"/>
        <a:defRPr sz="22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1pPr>
      <a:lvl2pPr marL="505983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2pPr>
      <a:lvl3pPr marL="1011966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3pPr>
      <a:lvl4pPr marL="1517950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4pPr>
      <a:lvl5pPr marL="2023933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5pPr>
      <a:lvl6pPr marL="2529916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6pPr>
      <a:lvl7pPr marL="3035899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7pPr>
      <a:lvl8pPr marL="3541883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8pPr>
      <a:lvl9pPr marL="4047866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9" y="325595"/>
            <a:ext cx="9628347" cy="6539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259351"/>
            <a:ext cx="9628347" cy="5475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21" name="Group 4">
            <a:extLst>
              <a:ext uri="{FF2B5EF4-FFF2-40B4-BE49-F238E27FC236}">
                <a16:creationId xmlns:a16="http://schemas.microsoft.com/office/drawing/2014/main" id="{070143FB-B49A-43B9-BDD0-6B34F1305A6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92536" y="7002891"/>
            <a:ext cx="470719" cy="456925"/>
            <a:chOff x="7110" y="4004"/>
            <a:chExt cx="191" cy="19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9BF2560-A8D8-44C9-8115-BCB5085894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992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56D2A493-73F6-40BA-A4BE-DAEC44F3A2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992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C09A7C37-C954-457F-B80C-7BC99BEAE3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992" dirty="0"/>
            </a:p>
          </p:txBody>
        </p:sp>
      </p:grp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1CDCB3BA-A513-4554-9E26-04ABDDC12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13926" y="7211847"/>
            <a:ext cx="1393731" cy="199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1011966" rtl="0" eaLnBrk="1" latinLnBrk="0" hangingPunct="1">
              <a:defRPr lang="en-IN" sz="885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fld id="{AC60616C-F738-4195-9CBC-57322DFDB528}" type="datetime3">
              <a:rPr lang="en-US" smtClean="0"/>
              <a:t>15 February 2024</a:t>
            </a:fld>
            <a:endParaRPr lang="en-IN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58F79CF-3FBE-4C25-8F3A-14054DB24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86111" y="7211847"/>
            <a:ext cx="3610630" cy="199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1011966" rtl="0" eaLnBrk="1" latinLnBrk="0" hangingPunct="1">
              <a:defRPr lang="en-IN" sz="885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IN" dirty="0"/>
              <a:t>Presentation title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896A04B-A040-4017-99D1-DD33A2934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4806" y="7211847"/>
            <a:ext cx="775764" cy="199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1011966" rtl="0" eaLnBrk="1" latinLnBrk="0" hangingPunct="1">
              <a:defRPr lang="en-GB" sz="885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974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  <p:sldLayoutId id="2147483776" r:id="rId19"/>
    <p:sldLayoutId id="2147483777" r:id="rId20"/>
    <p:sldLayoutId id="2147483778" r:id="rId21"/>
    <p:sldLayoutId id="2147483779" r:id="rId22"/>
    <p:sldLayoutId id="2147483780" r:id="rId23"/>
    <p:sldLayoutId id="2147483781" r:id="rId24"/>
    <p:sldLayoutId id="2147483782" r:id="rId25"/>
    <p:sldLayoutId id="2147483783" r:id="rId26"/>
    <p:sldLayoutId id="2147483784" r:id="rId27"/>
    <p:sldLayoutId id="2147483785" r:id="rId28"/>
    <p:sldLayoutId id="2147483786" r:id="rId29"/>
    <p:sldLayoutId id="2147483787" r:id="rId30"/>
  </p:sldLayoutIdLst>
  <p:hf hdr="0"/>
  <p:txStyles>
    <p:titleStyle>
      <a:lvl1pPr algn="l" defTabSz="758570" rtl="0" eaLnBrk="1" latinLnBrk="0" hangingPunct="1">
        <a:lnSpc>
          <a:spcPct val="85000"/>
        </a:lnSpc>
        <a:spcBef>
          <a:spcPct val="0"/>
        </a:spcBef>
        <a:buNone/>
        <a:defRPr sz="2656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295842" indent="-295842" algn="l" defTabSz="758570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2213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591685" indent="-295842" algn="l" defTabSz="758570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992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887527" indent="-295842" algn="l" defTabSz="758570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771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183369" indent="-295842" algn="l" defTabSz="758570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54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479212" indent="-295842" algn="l" defTabSz="758570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328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086068" indent="-189643" algn="l" defTabSz="758570" rtl="0" eaLnBrk="1" latinLnBrk="0" hangingPunct="1">
        <a:spcBef>
          <a:spcPct val="20000"/>
        </a:spcBef>
        <a:buFont typeface="Arial" pitchFamily="34" charset="0"/>
        <a:buChar char="•"/>
        <a:defRPr sz="1659" kern="1200">
          <a:solidFill>
            <a:schemeClr val="tx1"/>
          </a:solidFill>
          <a:latin typeface="+mn-lt"/>
          <a:ea typeface="+mn-ea"/>
          <a:cs typeface="+mn-cs"/>
        </a:defRPr>
      </a:lvl6pPr>
      <a:lvl7pPr marL="2465352" indent="-189643" algn="l" defTabSz="758570" rtl="0" eaLnBrk="1" latinLnBrk="0" hangingPunct="1">
        <a:spcBef>
          <a:spcPct val="20000"/>
        </a:spcBef>
        <a:buFont typeface="Arial" pitchFamily="34" charset="0"/>
        <a:buChar char="•"/>
        <a:defRPr sz="1659" kern="1200">
          <a:solidFill>
            <a:schemeClr val="tx1"/>
          </a:solidFill>
          <a:latin typeface="+mn-lt"/>
          <a:ea typeface="+mn-ea"/>
          <a:cs typeface="+mn-cs"/>
        </a:defRPr>
      </a:lvl7pPr>
      <a:lvl8pPr marL="2844637" indent="-189643" algn="l" defTabSz="758570" rtl="0" eaLnBrk="1" latinLnBrk="0" hangingPunct="1">
        <a:spcBef>
          <a:spcPct val="20000"/>
        </a:spcBef>
        <a:buFont typeface="Arial" pitchFamily="34" charset="0"/>
        <a:buChar char="•"/>
        <a:defRPr sz="1659" kern="1200">
          <a:solidFill>
            <a:schemeClr val="tx1"/>
          </a:solidFill>
          <a:latin typeface="+mn-lt"/>
          <a:ea typeface="+mn-ea"/>
          <a:cs typeface="+mn-cs"/>
        </a:defRPr>
      </a:lvl8pPr>
      <a:lvl9pPr marL="3223923" indent="-189643" algn="l" defTabSz="758570" rtl="0" eaLnBrk="1" latinLnBrk="0" hangingPunct="1">
        <a:spcBef>
          <a:spcPct val="20000"/>
        </a:spcBef>
        <a:buFont typeface="Arial" pitchFamily="34" charset="0"/>
        <a:buChar char="•"/>
        <a:defRPr sz="16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8570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79285" algn="l" defTabSz="758570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2pPr>
      <a:lvl3pPr marL="758570" algn="l" defTabSz="758570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3pPr>
      <a:lvl4pPr marL="1137855" algn="l" defTabSz="758570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4pPr>
      <a:lvl5pPr marL="1517140" algn="l" defTabSz="758570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5pPr>
      <a:lvl6pPr marL="1896426" algn="l" defTabSz="758570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6pPr>
      <a:lvl7pPr marL="2275711" algn="l" defTabSz="758570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7pPr>
      <a:lvl8pPr marL="2654995" algn="l" defTabSz="758570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3034280" algn="l" defTabSz="758570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194" y="223113"/>
            <a:ext cx="9632061" cy="9522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577730"/>
            <a:ext cx="9628347" cy="52004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2661" y="7093969"/>
            <a:ext cx="845155" cy="2226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996" dirty="0">
                <a:solidFill>
                  <a:srgbClr val="646464"/>
                </a:solidFill>
                <a:cs typeface="Arial" pitchFamily="34" charset="0"/>
              </a:rPr>
              <a:t>Page </a:t>
            </a:r>
            <a:fld id="{9AE4D82F-B047-469B-AC52-A46321747EAF}" type="slidenum">
              <a:rPr lang="en-GB" sz="996">
                <a:solidFill>
                  <a:srgbClr val="646464"/>
                </a:solidFill>
                <a:cs typeface="Arial" pitchFamily="34" charset="0"/>
              </a:rPr>
              <a:pPr/>
              <a:t>‹#›</a:t>
            </a:fld>
            <a:endParaRPr lang="en-GB" sz="996" dirty="0">
              <a:solidFill>
                <a:srgbClr val="646464"/>
              </a:solidFill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536" y="7002891"/>
            <a:ext cx="467891" cy="45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9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2" r:id="rId2"/>
  </p:sldLayoutIdLst>
  <p:hf sldNum="0" hdr="0" ftr="0"/>
  <p:txStyles>
    <p:titleStyle>
      <a:lvl1pPr algn="l" defTabSz="1011966" rtl="0" eaLnBrk="1" latinLnBrk="0" hangingPunct="1">
        <a:lnSpc>
          <a:spcPct val="85000"/>
        </a:lnSpc>
        <a:spcBef>
          <a:spcPct val="0"/>
        </a:spcBef>
        <a:buNone/>
        <a:defRPr sz="3320" b="0" kern="1200">
          <a:solidFill>
            <a:schemeClr val="bg1"/>
          </a:solidFill>
          <a:latin typeface="Arial" panose="020B0604020202020204" pitchFamily="34" charset="0"/>
          <a:ea typeface="+mj-ea"/>
          <a:cs typeface="Arial" pitchFamily="34" charset="0"/>
        </a:defRPr>
      </a:lvl1pPr>
    </p:titleStyle>
    <p:bodyStyle>
      <a:lvl1pPr marL="0" indent="0" algn="l" defTabSz="101196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None/>
        <a:defRPr sz="996" kern="1200">
          <a:solidFill>
            <a:schemeClr val="bg1"/>
          </a:solidFill>
          <a:latin typeface="Arial" panose="020B0604020202020204" pitchFamily="34" charset="0"/>
          <a:ea typeface="+mn-ea"/>
          <a:cs typeface="Arial" pitchFamily="34" charset="0"/>
        </a:defRPr>
      </a:lvl1pPr>
      <a:lvl2pPr marL="179202" indent="-179202" algn="l" defTabSz="101196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996" kern="1200">
          <a:solidFill>
            <a:schemeClr val="bg1"/>
          </a:solidFill>
          <a:latin typeface="Arial" panose="020B0604020202020204" pitchFamily="34" charset="0"/>
          <a:ea typeface="+mn-ea"/>
          <a:cs typeface="Arial" pitchFamily="34" charset="0"/>
        </a:defRPr>
      </a:lvl2pPr>
      <a:lvl3pPr marL="319753" indent="-151092" algn="l" defTabSz="101196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996" kern="1200">
          <a:solidFill>
            <a:schemeClr val="bg1"/>
          </a:solidFill>
          <a:latin typeface="Arial" panose="020B0604020202020204" pitchFamily="34" charset="0"/>
          <a:ea typeface="+mn-ea"/>
          <a:cs typeface="Arial" pitchFamily="34" charset="0"/>
        </a:defRPr>
      </a:lvl3pPr>
      <a:lvl4pPr marL="505983" indent="-138795" algn="l" defTabSz="101196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996" kern="1200">
          <a:solidFill>
            <a:schemeClr val="bg1"/>
          </a:solidFill>
          <a:latin typeface="Arial" panose="020B0604020202020204" pitchFamily="34" charset="0"/>
          <a:ea typeface="+mn-ea"/>
          <a:cs typeface="Arial" pitchFamily="34" charset="0"/>
        </a:defRPr>
      </a:lvl4pPr>
      <a:lvl5pPr marL="699241" indent="-184474" algn="l" defTabSz="101196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996" kern="1200">
          <a:solidFill>
            <a:schemeClr val="bg1"/>
          </a:solidFill>
          <a:latin typeface="Arial" panose="020B0604020202020204" pitchFamily="34" charset="0"/>
          <a:ea typeface="+mn-ea"/>
          <a:cs typeface="Arial" pitchFamily="34" charset="0"/>
        </a:defRPr>
      </a:lvl5pPr>
      <a:lvl6pPr marL="2782908" indent="-252992" algn="l" defTabSz="1011966" rtl="0" eaLnBrk="1" latinLnBrk="0" hangingPunct="1">
        <a:spcBef>
          <a:spcPct val="20000"/>
        </a:spcBef>
        <a:buFont typeface="Arial" pitchFamily="34" charset="0"/>
        <a:buChar char="•"/>
        <a:defRPr sz="2213" kern="1200">
          <a:solidFill>
            <a:schemeClr val="tx1"/>
          </a:solidFill>
          <a:latin typeface="+mn-lt"/>
          <a:ea typeface="+mn-ea"/>
          <a:cs typeface="+mn-cs"/>
        </a:defRPr>
      </a:lvl6pPr>
      <a:lvl7pPr marL="3288891" indent="-252992" algn="l" defTabSz="1011966" rtl="0" eaLnBrk="1" latinLnBrk="0" hangingPunct="1">
        <a:spcBef>
          <a:spcPct val="20000"/>
        </a:spcBef>
        <a:buFont typeface="Arial" pitchFamily="34" charset="0"/>
        <a:buChar char="•"/>
        <a:defRPr sz="2213" kern="1200">
          <a:solidFill>
            <a:schemeClr val="tx1"/>
          </a:solidFill>
          <a:latin typeface="+mn-lt"/>
          <a:ea typeface="+mn-ea"/>
          <a:cs typeface="+mn-cs"/>
        </a:defRPr>
      </a:lvl7pPr>
      <a:lvl8pPr marL="3794874" indent="-252992" algn="l" defTabSz="1011966" rtl="0" eaLnBrk="1" latinLnBrk="0" hangingPunct="1">
        <a:spcBef>
          <a:spcPct val="20000"/>
        </a:spcBef>
        <a:buFont typeface="Arial" pitchFamily="34" charset="0"/>
        <a:buChar char="•"/>
        <a:defRPr sz="2213" kern="1200">
          <a:solidFill>
            <a:schemeClr val="tx1"/>
          </a:solidFill>
          <a:latin typeface="+mn-lt"/>
          <a:ea typeface="+mn-ea"/>
          <a:cs typeface="+mn-cs"/>
        </a:defRPr>
      </a:lvl8pPr>
      <a:lvl9pPr marL="4300858" indent="-252992" algn="l" defTabSz="1011966" rtl="0" eaLnBrk="1" latinLnBrk="0" hangingPunct="1">
        <a:spcBef>
          <a:spcPct val="20000"/>
        </a:spcBef>
        <a:buFont typeface="Arial" pitchFamily="34" charset="0"/>
        <a:buChar char="•"/>
        <a:defRPr sz="22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1pPr>
      <a:lvl2pPr marL="505983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2pPr>
      <a:lvl3pPr marL="1011966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3pPr>
      <a:lvl4pPr marL="1517950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4pPr>
      <a:lvl5pPr marL="2023933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5pPr>
      <a:lvl6pPr marL="2529916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6pPr>
      <a:lvl7pPr marL="3035899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7pPr>
      <a:lvl8pPr marL="3541883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8pPr>
      <a:lvl9pPr marL="4047866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34909" y="223115"/>
            <a:ext cx="9632061" cy="9522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577731"/>
            <a:ext cx="9628347" cy="52004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535" y="7002891"/>
            <a:ext cx="467893" cy="452466"/>
          </a:xfrm>
          <a:prstGeom prst="rect">
            <a:avLst/>
          </a:prstGeom>
        </p:spPr>
      </p:pic>
      <p:sp>
        <p:nvSpPr>
          <p:cNvPr id="11" name="Date Placeholder 12"/>
          <p:cNvSpPr txBox="1">
            <a:spLocks/>
          </p:cNvSpPr>
          <p:nvPr userDrawn="1"/>
        </p:nvSpPr>
        <p:spPr>
          <a:xfrm>
            <a:off x="4129339" y="7189412"/>
            <a:ext cx="1390761" cy="222634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defPPr>
              <a:defRPr lang="en-US"/>
            </a:defPPr>
            <a:lvl1pPr>
              <a:defRPr sz="11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lvl="0"/>
            <a:endParaRPr lang="en-US" sz="1187" dirty="0"/>
          </a:p>
        </p:txBody>
      </p:sp>
    </p:spTree>
    <p:extLst>
      <p:ext uri="{BB962C8B-B14F-4D97-AF65-F5344CB8AC3E}">
        <p14:creationId xmlns:p14="http://schemas.microsoft.com/office/powerpoint/2010/main" val="282939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</p:sldLayoutIdLst>
  <p:hf sldNum="0" hdr="0" dt="0"/>
  <p:txStyles>
    <p:titleStyle>
      <a:lvl1pPr algn="l" defTabSz="987565" rtl="0" eaLnBrk="1" latinLnBrk="0" hangingPunct="1">
        <a:lnSpc>
          <a:spcPct val="85000"/>
        </a:lnSpc>
        <a:spcBef>
          <a:spcPct val="0"/>
        </a:spcBef>
        <a:buNone/>
        <a:defRPr sz="324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85150" indent="-385150" algn="l" defTabSz="987565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592" kern="1200">
          <a:solidFill>
            <a:schemeClr val="bg1"/>
          </a:solidFill>
          <a:latin typeface="+mn-lt"/>
          <a:ea typeface="+mn-ea"/>
          <a:cs typeface="Arial" pitchFamily="34" charset="0"/>
        </a:defRPr>
      </a:lvl1pPr>
      <a:lvl2pPr marL="770300" indent="-385150" algn="l" defTabSz="987565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161" kern="1200">
          <a:solidFill>
            <a:schemeClr val="bg1"/>
          </a:solidFill>
          <a:latin typeface="+mn-lt"/>
          <a:ea typeface="+mn-ea"/>
          <a:cs typeface="Arial" pitchFamily="34" charset="0"/>
        </a:defRPr>
      </a:lvl2pPr>
      <a:lvl3pPr marL="1155450" indent="-385150" algn="l" defTabSz="987565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944" kern="1200">
          <a:solidFill>
            <a:schemeClr val="bg1"/>
          </a:solidFill>
          <a:latin typeface="+mn-lt"/>
          <a:ea typeface="+mn-ea"/>
          <a:cs typeface="Arial" pitchFamily="34" charset="0"/>
        </a:defRPr>
      </a:lvl3pPr>
      <a:lvl4pPr marL="1540601" indent="-385150" algn="l" defTabSz="987565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728" kern="1200">
          <a:solidFill>
            <a:schemeClr val="bg1"/>
          </a:solidFill>
          <a:latin typeface="+mn-lt"/>
          <a:ea typeface="+mn-ea"/>
          <a:cs typeface="Arial" pitchFamily="34" charset="0"/>
        </a:defRPr>
      </a:lvl4pPr>
      <a:lvl5pPr marL="1925751" indent="-385150" algn="l" defTabSz="987565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728" kern="1200">
          <a:solidFill>
            <a:schemeClr val="bg1"/>
          </a:solidFill>
          <a:latin typeface="+mn-lt"/>
          <a:ea typeface="+mn-ea"/>
          <a:cs typeface="Arial" pitchFamily="34" charset="0"/>
        </a:defRPr>
      </a:lvl5pPr>
      <a:lvl6pPr marL="2715803" indent="-246892" algn="l" defTabSz="987565" rtl="0" eaLnBrk="1" latinLnBrk="0" hangingPunct="1">
        <a:spcBef>
          <a:spcPct val="20000"/>
        </a:spcBef>
        <a:buFont typeface="Arial" pitchFamily="34" charset="0"/>
        <a:buChar char="•"/>
        <a:defRPr sz="2161" kern="1200">
          <a:solidFill>
            <a:schemeClr val="tx1"/>
          </a:solidFill>
          <a:latin typeface="+mn-lt"/>
          <a:ea typeface="+mn-ea"/>
          <a:cs typeface="+mn-cs"/>
        </a:defRPr>
      </a:lvl6pPr>
      <a:lvl7pPr marL="3209585" indent="-246892" algn="l" defTabSz="987565" rtl="0" eaLnBrk="1" latinLnBrk="0" hangingPunct="1">
        <a:spcBef>
          <a:spcPct val="20000"/>
        </a:spcBef>
        <a:buFont typeface="Arial" pitchFamily="34" charset="0"/>
        <a:buChar char="•"/>
        <a:defRPr sz="2161" kern="1200">
          <a:solidFill>
            <a:schemeClr val="tx1"/>
          </a:solidFill>
          <a:latin typeface="+mn-lt"/>
          <a:ea typeface="+mn-ea"/>
          <a:cs typeface="+mn-cs"/>
        </a:defRPr>
      </a:lvl7pPr>
      <a:lvl8pPr marL="3703368" indent="-246892" algn="l" defTabSz="987565" rtl="0" eaLnBrk="1" latinLnBrk="0" hangingPunct="1">
        <a:spcBef>
          <a:spcPct val="20000"/>
        </a:spcBef>
        <a:buFont typeface="Arial" pitchFamily="34" charset="0"/>
        <a:buChar char="•"/>
        <a:defRPr sz="2161" kern="1200">
          <a:solidFill>
            <a:schemeClr val="tx1"/>
          </a:solidFill>
          <a:latin typeface="+mn-lt"/>
          <a:ea typeface="+mn-ea"/>
          <a:cs typeface="+mn-cs"/>
        </a:defRPr>
      </a:lvl8pPr>
      <a:lvl9pPr marL="4197149" indent="-246892" algn="l" defTabSz="987565" rtl="0" eaLnBrk="1" latinLnBrk="0" hangingPunct="1">
        <a:spcBef>
          <a:spcPct val="20000"/>
        </a:spcBef>
        <a:buFont typeface="Arial" pitchFamily="34" charset="0"/>
        <a:buChar char="•"/>
        <a:defRPr sz="21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7565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1pPr>
      <a:lvl2pPr marL="493782" algn="l" defTabSz="987565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987565" algn="l" defTabSz="987565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3pPr>
      <a:lvl4pPr marL="1481347" algn="l" defTabSz="987565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1975130" algn="l" defTabSz="987565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468911" algn="l" defTabSz="987565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2962693" algn="l" defTabSz="987565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456476" algn="l" defTabSz="987565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3950258" algn="l" defTabSz="987565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6F087E-02E6-4D7B-8EBC-4041AF4238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sz="quarter" idx="10"/>
          </p:nvPr>
        </p:nvSpPr>
        <p:spPr>
          <a:xfrm>
            <a:off x="3063345" y="1555787"/>
            <a:ext cx="7225002" cy="5354725"/>
          </a:xfrm>
        </p:spPr>
        <p:txBody>
          <a:bodyPr/>
          <a:lstStyle/>
          <a:p>
            <a:r>
              <a:rPr lang="en-IN" sz="1050" dirty="0">
                <a:solidFill>
                  <a:schemeClr val="tx1"/>
                </a:solidFill>
                <a:latin typeface="EYInterstate Light" panose="02000506000000020004" pitchFamily="2" charset="0"/>
              </a:rPr>
              <a:t>Professional Expertise</a:t>
            </a:r>
          </a:p>
          <a:p>
            <a:pPr marL="171450" marR="0" lvl="4" indent="-171450" defTabSz="870243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tabLst>
                <a:tab pos="2823093" algn="l"/>
                <a:tab pos="4079185" algn="r"/>
              </a:tabLst>
              <a:defRPr/>
            </a:pPr>
            <a:endParaRPr lang="en-IN" sz="1000" dirty="0">
              <a:solidFill>
                <a:schemeClr val="tx1"/>
              </a:solidFill>
            </a:endParaRPr>
          </a:p>
          <a:p>
            <a:pPr marL="171450" lvl="4" indent="-171450" defTabSz="870243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tabLst>
                <a:tab pos="2823093" algn="l"/>
                <a:tab pos="4079185" algn="r"/>
              </a:tabLst>
              <a:defRPr/>
            </a:pPr>
            <a:r>
              <a:rPr lang="en-IN" sz="1100" dirty="0">
                <a:solidFill>
                  <a:schemeClr val="tx1"/>
                </a:solidFill>
              </a:rPr>
              <a:t>Designed model using </a:t>
            </a:r>
            <a:r>
              <a:rPr lang="en-IN" sz="1100" b="1" dirty="0" err="1">
                <a:solidFill>
                  <a:schemeClr val="tx1"/>
                </a:solidFill>
              </a:rPr>
              <a:t>OpenAI</a:t>
            </a:r>
            <a:r>
              <a:rPr lang="en-IN" sz="1100" b="1" dirty="0">
                <a:solidFill>
                  <a:schemeClr val="tx1"/>
                </a:solidFill>
              </a:rPr>
              <a:t> , Azure </a:t>
            </a:r>
            <a:r>
              <a:rPr lang="en-IN" sz="1100" b="1" dirty="0" err="1">
                <a:solidFill>
                  <a:schemeClr val="tx1"/>
                </a:solidFill>
              </a:rPr>
              <a:t>OpenAI</a:t>
            </a:r>
            <a:r>
              <a:rPr lang="en-IN" sz="1100" b="1" dirty="0">
                <a:solidFill>
                  <a:schemeClr val="tx1"/>
                </a:solidFill>
              </a:rPr>
              <a:t>, Aws Bed-rock </a:t>
            </a:r>
            <a:r>
              <a:rPr lang="en-IN" sz="1100" dirty="0">
                <a:solidFill>
                  <a:schemeClr val="tx1"/>
                </a:solidFill>
              </a:rPr>
              <a:t>and </a:t>
            </a:r>
            <a:r>
              <a:rPr lang="en-IN" sz="1100" b="1" dirty="0">
                <a:solidFill>
                  <a:schemeClr val="tx1"/>
                </a:solidFill>
              </a:rPr>
              <a:t>NLP</a:t>
            </a:r>
            <a:r>
              <a:rPr lang="en-IN" sz="1100" dirty="0">
                <a:solidFill>
                  <a:schemeClr val="tx1"/>
                </a:solidFill>
              </a:rPr>
              <a:t> </a:t>
            </a:r>
            <a:r>
              <a:rPr lang="en-IN" sz="1100" b="1" dirty="0">
                <a:solidFill>
                  <a:schemeClr val="tx1"/>
                </a:solidFill>
              </a:rPr>
              <a:t>(</a:t>
            </a:r>
            <a:r>
              <a:rPr lang="en-IN" sz="1100" b="1" dirty="0" err="1">
                <a:solidFill>
                  <a:schemeClr val="tx1"/>
                </a:solidFill>
              </a:rPr>
              <a:t>nltk</a:t>
            </a:r>
            <a:r>
              <a:rPr lang="en-IN" sz="1100" b="1" dirty="0">
                <a:solidFill>
                  <a:schemeClr val="tx1"/>
                </a:solidFill>
              </a:rPr>
              <a:t>, genism, spicy, </a:t>
            </a:r>
            <a:r>
              <a:rPr lang="en-IN" sz="1100" b="1" dirty="0" err="1">
                <a:solidFill>
                  <a:schemeClr val="tx1"/>
                </a:solidFill>
              </a:rPr>
              <a:t>wordcloud</a:t>
            </a:r>
            <a:r>
              <a:rPr lang="en-IN" sz="1100" b="1" dirty="0">
                <a:solidFill>
                  <a:schemeClr val="tx1"/>
                </a:solidFill>
              </a:rPr>
              <a:t>, ,word2vec, </a:t>
            </a:r>
            <a:r>
              <a:rPr lang="en-IN" sz="1100" b="1" dirty="0" err="1">
                <a:solidFill>
                  <a:schemeClr val="tx1"/>
                </a:solidFill>
              </a:rPr>
              <a:t>wordembedding</a:t>
            </a:r>
            <a:r>
              <a:rPr lang="en-IN" sz="1100" b="1" dirty="0">
                <a:solidFill>
                  <a:schemeClr val="tx1"/>
                </a:solidFill>
              </a:rPr>
              <a:t>, TFIDF vectorization</a:t>
            </a:r>
            <a:r>
              <a:rPr lang="en-IN" sz="1100" dirty="0">
                <a:solidFill>
                  <a:schemeClr val="tx1"/>
                </a:solidFill>
              </a:rPr>
              <a:t>) algorithm for documentations match report errors score and predicting the confidence scores with accuracy of 0.88.</a:t>
            </a:r>
          </a:p>
          <a:p>
            <a:pPr marL="171450" lvl="4" indent="-171450" defTabSz="870243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tabLst>
                <a:tab pos="2823093" algn="l"/>
                <a:tab pos="4079185" algn="r"/>
              </a:tabLst>
              <a:defRPr/>
            </a:pPr>
            <a:r>
              <a:rPr lang="en-IN" sz="1100" dirty="0">
                <a:solidFill>
                  <a:schemeClr val="tx1"/>
                </a:solidFill>
              </a:rPr>
              <a:t>Designed model using NLP (</a:t>
            </a:r>
            <a:r>
              <a:rPr lang="en-IN" sz="1100" b="1" dirty="0" err="1">
                <a:solidFill>
                  <a:schemeClr val="tx1"/>
                </a:solidFill>
              </a:rPr>
              <a:t>nltk</a:t>
            </a:r>
            <a:r>
              <a:rPr lang="en-IN" sz="1100" b="1" dirty="0">
                <a:solidFill>
                  <a:schemeClr val="tx1"/>
                </a:solidFill>
              </a:rPr>
              <a:t>, genism, spicy, </a:t>
            </a:r>
            <a:r>
              <a:rPr lang="en-IN" sz="1100" b="1" dirty="0" err="1">
                <a:solidFill>
                  <a:schemeClr val="tx1"/>
                </a:solidFill>
              </a:rPr>
              <a:t>wordcloud</a:t>
            </a:r>
            <a:r>
              <a:rPr lang="en-IN" sz="1100" b="1" dirty="0">
                <a:solidFill>
                  <a:schemeClr val="tx1"/>
                </a:solidFill>
              </a:rPr>
              <a:t>, filbert-embedding</a:t>
            </a:r>
            <a:r>
              <a:rPr lang="en-IN" sz="1100" dirty="0">
                <a:solidFill>
                  <a:schemeClr val="tx1"/>
                </a:solidFill>
              </a:rPr>
              <a:t>) algorithm for automating documentation generation.</a:t>
            </a:r>
          </a:p>
          <a:p>
            <a:pPr marL="171450" lvl="4" indent="-171450" defTabSz="870243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tabLst>
                <a:tab pos="2823093" algn="l"/>
                <a:tab pos="4079185" algn="r"/>
              </a:tabLst>
              <a:defRPr/>
            </a:pPr>
            <a:r>
              <a:rPr lang="en-IN" sz="1100" dirty="0">
                <a:solidFill>
                  <a:schemeClr val="tx1"/>
                </a:solidFill>
              </a:rPr>
              <a:t>Enforced various machine learning techniques to build dynamic </a:t>
            </a:r>
            <a:r>
              <a:rPr lang="en-IN" sz="1100" b="1" dirty="0">
                <a:solidFill>
                  <a:schemeClr val="tx1"/>
                </a:solidFill>
              </a:rPr>
              <a:t>Tech Arch Diagram using LLM </a:t>
            </a:r>
            <a:r>
              <a:rPr lang="en-IN" sz="1100" dirty="0">
                <a:solidFill>
                  <a:schemeClr val="tx1"/>
                </a:solidFill>
              </a:rPr>
              <a:t>and Customised </a:t>
            </a:r>
            <a:r>
              <a:rPr lang="en-IN" sz="1100" b="1" dirty="0">
                <a:solidFill>
                  <a:schemeClr val="tx1"/>
                </a:solidFill>
              </a:rPr>
              <a:t>CNN</a:t>
            </a:r>
            <a:r>
              <a:rPr lang="en-IN" sz="1100" dirty="0">
                <a:solidFill>
                  <a:schemeClr val="tx1"/>
                </a:solidFill>
              </a:rPr>
              <a:t> model </a:t>
            </a:r>
          </a:p>
          <a:p>
            <a:pPr marL="171450" lvl="4" indent="-171450" defTabSz="870243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tabLst>
                <a:tab pos="2823093" algn="l"/>
                <a:tab pos="4079185" algn="r"/>
              </a:tabLst>
              <a:defRPr/>
            </a:pPr>
            <a:r>
              <a:rPr lang="en-IN" sz="1100" dirty="0">
                <a:solidFill>
                  <a:schemeClr val="tx1"/>
                </a:solidFill>
              </a:rPr>
              <a:t>Built </a:t>
            </a:r>
            <a:r>
              <a:rPr lang="en-IN" sz="1100" b="1" dirty="0" err="1">
                <a:solidFill>
                  <a:schemeClr val="tx1"/>
                </a:solidFill>
              </a:rPr>
              <a:t>ChatBot</a:t>
            </a:r>
            <a:r>
              <a:rPr lang="en-IN" sz="1100" dirty="0">
                <a:solidFill>
                  <a:schemeClr val="tx1"/>
                </a:solidFill>
              </a:rPr>
              <a:t> using </a:t>
            </a:r>
            <a:r>
              <a:rPr lang="en-IN" sz="1100" b="1" dirty="0" err="1">
                <a:solidFill>
                  <a:schemeClr val="tx1"/>
                </a:solidFill>
              </a:rPr>
              <a:t>OpenAI</a:t>
            </a:r>
            <a:r>
              <a:rPr lang="en-IN" sz="1100" dirty="0">
                <a:solidFill>
                  <a:schemeClr val="tx1"/>
                </a:solidFill>
              </a:rPr>
              <a:t> </a:t>
            </a:r>
            <a:r>
              <a:rPr lang="en-IN" sz="1100" b="1" dirty="0">
                <a:solidFill>
                  <a:schemeClr val="tx1"/>
                </a:solidFill>
              </a:rPr>
              <a:t>Assistance</a:t>
            </a:r>
            <a:r>
              <a:rPr lang="en-IN" sz="1100" dirty="0">
                <a:solidFill>
                  <a:schemeClr val="tx1"/>
                </a:solidFill>
              </a:rPr>
              <a:t> and NLP for Expert Advisory requirement.</a:t>
            </a:r>
          </a:p>
          <a:p>
            <a:pPr marL="171450" lvl="4" indent="-171450" defTabSz="870243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tabLst>
                <a:tab pos="2823093" algn="l"/>
                <a:tab pos="4079185" algn="r"/>
              </a:tabLst>
              <a:defRPr/>
            </a:pPr>
            <a:r>
              <a:rPr lang="en-IN" sz="1100" dirty="0">
                <a:solidFill>
                  <a:schemeClr val="tx1"/>
                </a:solidFill>
              </a:rPr>
              <a:t>Automated the flowchart generation using GenAI and few outsource lib such as </a:t>
            </a:r>
            <a:r>
              <a:rPr lang="en-IN" sz="1100" b="1" dirty="0" err="1">
                <a:solidFill>
                  <a:schemeClr val="tx1"/>
                </a:solidFill>
              </a:rPr>
              <a:t>plantuml</a:t>
            </a:r>
            <a:r>
              <a:rPr lang="en-IN" sz="1100" b="1" dirty="0">
                <a:solidFill>
                  <a:schemeClr val="tx1"/>
                </a:solidFill>
              </a:rPr>
              <a:t>, </a:t>
            </a:r>
            <a:r>
              <a:rPr lang="en-IN" sz="1100" b="1" dirty="0" err="1">
                <a:solidFill>
                  <a:schemeClr val="tx1"/>
                </a:solidFill>
              </a:rPr>
              <a:t>Graphviz</a:t>
            </a:r>
            <a:r>
              <a:rPr lang="en-IN" sz="1100" b="1" dirty="0">
                <a:solidFill>
                  <a:schemeClr val="tx1"/>
                </a:solidFill>
              </a:rPr>
              <a:t>, </a:t>
            </a:r>
            <a:r>
              <a:rPr lang="en-IN" sz="1100" b="1" dirty="0" err="1">
                <a:solidFill>
                  <a:schemeClr val="tx1"/>
                </a:solidFill>
              </a:rPr>
              <a:t>pyGraphviz</a:t>
            </a:r>
            <a:r>
              <a:rPr lang="en-IN" sz="1100" dirty="0">
                <a:solidFill>
                  <a:schemeClr val="tx1"/>
                </a:solidFill>
              </a:rPr>
              <a:t>, network.</a:t>
            </a:r>
          </a:p>
          <a:p>
            <a:pPr marL="171450" lvl="4" indent="-171450" defTabSz="870243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tabLst>
                <a:tab pos="2823093" algn="l"/>
                <a:tab pos="4079185" algn="r"/>
              </a:tabLst>
              <a:defRPr/>
            </a:pPr>
            <a:r>
              <a:rPr lang="en-IN" sz="1100" dirty="0">
                <a:solidFill>
                  <a:schemeClr val="tx1"/>
                </a:solidFill>
              </a:rPr>
              <a:t>Built</a:t>
            </a:r>
            <a:r>
              <a:rPr lang="en-IN" sz="1100" b="1" dirty="0">
                <a:solidFill>
                  <a:schemeClr val="tx1"/>
                </a:solidFill>
              </a:rPr>
              <a:t>(CI/CD pipeline) </a:t>
            </a:r>
            <a:r>
              <a:rPr lang="en-IN" sz="1100" dirty="0">
                <a:solidFill>
                  <a:schemeClr val="tx1"/>
                </a:solidFill>
              </a:rPr>
              <a:t>Jobs in Jenkins and added the repository(GitHub) for automated Deployment of Code to Different Environment(Dev, QA, Preprod, Prod)  </a:t>
            </a:r>
          </a:p>
          <a:p>
            <a:pPr marL="171450" lvl="4" indent="-171450" defTabSz="870243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tabLst>
                <a:tab pos="2823093" algn="l"/>
                <a:tab pos="4079185" algn="r"/>
              </a:tabLst>
              <a:defRPr/>
            </a:pPr>
            <a:r>
              <a:rPr lang="en-IN" sz="1100" dirty="0">
                <a:solidFill>
                  <a:schemeClr val="tx1"/>
                </a:solidFill>
              </a:rPr>
              <a:t>Created Experiments in </a:t>
            </a:r>
            <a:r>
              <a:rPr lang="en-IN" sz="1100" b="1" dirty="0" err="1">
                <a:solidFill>
                  <a:schemeClr val="tx1"/>
                </a:solidFill>
              </a:rPr>
              <a:t>MLFlow</a:t>
            </a:r>
            <a:r>
              <a:rPr lang="en-IN" sz="1100" dirty="0">
                <a:solidFill>
                  <a:schemeClr val="tx1"/>
                </a:solidFill>
              </a:rPr>
              <a:t> for model Developments and Deployments.</a:t>
            </a:r>
          </a:p>
          <a:p>
            <a:pPr marL="171450" lvl="4" indent="-171450" defTabSz="870243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tabLst>
                <a:tab pos="2823093" algn="l"/>
                <a:tab pos="4079185" algn="r"/>
              </a:tabLst>
              <a:defRPr/>
            </a:pPr>
            <a:r>
              <a:rPr lang="en-IN" sz="1100" dirty="0">
                <a:solidFill>
                  <a:schemeClr val="tx1"/>
                </a:solidFill>
              </a:rPr>
              <a:t>Experienced in </a:t>
            </a:r>
            <a:r>
              <a:rPr lang="en-IN" sz="1100" b="1" dirty="0">
                <a:solidFill>
                  <a:schemeClr val="tx1"/>
                </a:solidFill>
              </a:rPr>
              <a:t>s3 , code commit ,DynamoDB, API Gateway,  EC2 and Cloud Watch </a:t>
            </a:r>
            <a:r>
              <a:rPr lang="en-IN" sz="1100" dirty="0">
                <a:solidFill>
                  <a:schemeClr val="tx1"/>
                </a:solidFill>
              </a:rPr>
              <a:t>instance for CI/CD Pipelines</a:t>
            </a:r>
          </a:p>
          <a:p>
            <a:pPr marL="171450" lvl="4" indent="-171450" defTabSz="870243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tabLst>
                <a:tab pos="2823093" algn="l"/>
                <a:tab pos="4079185" algn="r"/>
              </a:tabLst>
              <a:defRPr/>
            </a:pPr>
            <a:r>
              <a:rPr lang="en-IN" sz="1100" dirty="0">
                <a:solidFill>
                  <a:schemeClr val="tx1"/>
                </a:solidFill>
              </a:rPr>
              <a:t>Designed </a:t>
            </a:r>
            <a:r>
              <a:rPr lang="en-IN" sz="1100" b="1" dirty="0">
                <a:solidFill>
                  <a:schemeClr val="tx1"/>
                </a:solidFill>
              </a:rPr>
              <a:t>Random forest/decision tree and KNN </a:t>
            </a:r>
            <a:r>
              <a:rPr lang="en-IN" sz="1100" dirty="0">
                <a:solidFill>
                  <a:schemeClr val="tx1"/>
                </a:solidFill>
              </a:rPr>
              <a:t>to predict defect type and error scores.</a:t>
            </a:r>
          </a:p>
          <a:p>
            <a:pPr marL="171450" lvl="4" indent="-171450" defTabSz="870243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tabLst>
                <a:tab pos="2823093" algn="l"/>
                <a:tab pos="4079185" algn="r"/>
              </a:tabLst>
              <a:defRPr/>
            </a:pPr>
            <a:r>
              <a:rPr lang="en-IN" sz="1100" dirty="0">
                <a:solidFill>
                  <a:schemeClr val="tx1"/>
                </a:solidFill>
              </a:rPr>
              <a:t>Performed Model Deployment in production environment in </a:t>
            </a:r>
            <a:r>
              <a:rPr lang="en-IN" sz="1100" b="1" dirty="0">
                <a:solidFill>
                  <a:schemeClr val="tx1"/>
                </a:solidFill>
              </a:rPr>
              <a:t>AWS</a:t>
            </a:r>
            <a:r>
              <a:rPr lang="en-IN" sz="1100" dirty="0">
                <a:solidFill>
                  <a:schemeClr val="tx1"/>
                </a:solidFill>
              </a:rPr>
              <a:t> cloud using </a:t>
            </a:r>
            <a:r>
              <a:rPr lang="en-IN" sz="1100" b="1" dirty="0">
                <a:solidFill>
                  <a:schemeClr val="tx1"/>
                </a:solidFill>
              </a:rPr>
              <a:t>code commit , code Pipeline</a:t>
            </a:r>
            <a:r>
              <a:rPr lang="en-IN" sz="1100" dirty="0">
                <a:solidFill>
                  <a:schemeClr val="tx1"/>
                </a:solidFill>
              </a:rPr>
              <a:t>.</a:t>
            </a:r>
          </a:p>
          <a:p>
            <a:pPr marL="171450" lvl="4" indent="-171450" defTabSz="870243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tabLst>
                <a:tab pos="2823093" algn="l"/>
                <a:tab pos="4079185" algn="r"/>
              </a:tabLst>
              <a:defRPr/>
            </a:pPr>
            <a:r>
              <a:rPr lang="en-IN" sz="1100" dirty="0">
                <a:solidFill>
                  <a:schemeClr val="tx1"/>
                </a:solidFill>
              </a:rPr>
              <a:t>Conducted extensive research on </a:t>
            </a:r>
            <a:r>
              <a:rPr lang="en-IN" sz="1100" b="1" dirty="0">
                <a:solidFill>
                  <a:schemeClr val="tx1"/>
                </a:solidFill>
              </a:rPr>
              <a:t>document management and process analytics </a:t>
            </a:r>
            <a:r>
              <a:rPr lang="en-IN" sz="1100" dirty="0">
                <a:solidFill>
                  <a:schemeClr val="tx1"/>
                </a:solidFill>
              </a:rPr>
              <a:t>in the Health Science sector </a:t>
            </a:r>
          </a:p>
          <a:p>
            <a:pPr marL="171450" lvl="4" indent="-171450" defTabSz="870243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tabLst>
                <a:tab pos="2823093" algn="l"/>
                <a:tab pos="4079185" algn="r"/>
              </a:tabLst>
              <a:defRPr/>
            </a:pPr>
            <a:r>
              <a:rPr lang="en-IN" sz="1100" dirty="0">
                <a:solidFill>
                  <a:schemeClr val="tx1"/>
                </a:solidFill>
              </a:rPr>
              <a:t>Gathered data from different aggregators by performing web scraping in Python for competitive analysis on error scoring . Automated workflows and reported the error score by keywords match by </a:t>
            </a:r>
            <a:r>
              <a:rPr lang="en-IN" sz="1100" b="1" dirty="0" err="1">
                <a:solidFill>
                  <a:schemeClr val="tx1"/>
                </a:solidFill>
              </a:rPr>
              <a:t>FineTuning</a:t>
            </a:r>
            <a:r>
              <a:rPr lang="en-IN" sz="1100" b="1" dirty="0">
                <a:solidFill>
                  <a:schemeClr val="tx1"/>
                </a:solidFill>
              </a:rPr>
              <a:t> LLM model and advanced prompt engineering</a:t>
            </a:r>
            <a:r>
              <a:rPr lang="en-IN" sz="1100" dirty="0">
                <a:solidFill>
                  <a:schemeClr val="tx1"/>
                </a:solidFill>
              </a:rPr>
              <a:t> for  prediction of error score.</a:t>
            </a:r>
          </a:p>
          <a:p>
            <a:pPr marL="171450" lvl="4" indent="-171450" defTabSz="870243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tabLst>
                <a:tab pos="2823093" algn="l"/>
                <a:tab pos="4079185" algn="r"/>
              </a:tabLst>
              <a:defRPr/>
            </a:pPr>
            <a:r>
              <a:rPr lang="en-IN" sz="1100" dirty="0">
                <a:solidFill>
                  <a:schemeClr val="tx1"/>
                </a:solidFill>
              </a:rPr>
              <a:t>Worked on </a:t>
            </a:r>
            <a:r>
              <a:rPr lang="en-IN" sz="1100" b="1" dirty="0">
                <a:solidFill>
                  <a:schemeClr val="tx1"/>
                </a:solidFill>
              </a:rPr>
              <a:t>lambda functions, Sage maker </a:t>
            </a:r>
            <a:r>
              <a:rPr lang="en-IN" sz="1100" dirty="0">
                <a:solidFill>
                  <a:schemeClr val="tx1"/>
                </a:solidFill>
              </a:rPr>
              <a:t>for building the models and on </a:t>
            </a:r>
            <a:r>
              <a:rPr lang="en-IN" sz="1100" b="1" dirty="0">
                <a:solidFill>
                  <a:schemeClr val="tx1"/>
                </a:solidFill>
              </a:rPr>
              <a:t>MWAA Airflow DAG </a:t>
            </a:r>
            <a:r>
              <a:rPr lang="en-IN" sz="1100" dirty="0">
                <a:solidFill>
                  <a:schemeClr val="tx1"/>
                </a:solidFill>
              </a:rPr>
              <a:t>for scheduling the Task.</a:t>
            </a:r>
          </a:p>
          <a:p>
            <a:pPr marL="171450" lvl="4" indent="-171450" defTabSz="870243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tabLst>
                <a:tab pos="2823093" algn="l"/>
                <a:tab pos="4079185" algn="r"/>
              </a:tabLst>
              <a:defRPr/>
            </a:pPr>
            <a:endParaRPr lang="en-IN" sz="1100" dirty="0">
              <a:solidFill>
                <a:schemeClr val="tx1"/>
              </a:solidFill>
            </a:endParaRPr>
          </a:p>
          <a:p>
            <a:pPr marL="171450" lvl="4" indent="-171450" defTabSz="870243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tabLst>
                <a:tab pos="2823093" algn="l"/>
                <a:tab pos="4079185" algn="r"/>
              </a:tabLst>
              <a:defRPr/>
            </a:pPr>
            <a:endParaRPr lang="en-IN" sz="1100" dirty="0">
              <a:solidFill>
                <a:schemeClr val="tx1"/>
              </a:solidFill>
            </a:endParaRPr>
          </a:p>
          <a:p>
            <a:pPr marL="171450" lvl="4" indent="-171450" defTabSz="870243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tabLst>
                <a:tab pos="2823093" algn="l"/>
                <a:tab pos="4079185" algn="r"/>
              </a:tabLst>
              <a:defRPr/>
            </a:pPr>
            <a:endParaRPr lang="en-IN" sz="1100" dirty="0">
              <a:solidFill>
                <a:schemeClr val="tx1"/>
              </a:solidFill>
            </a:endParaRPr>
          </a:p>
          <a:p>
            <a:pPr marL="171450" lvl="4" indent="-171450" defTabSz="870243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tabLst>
                <a:tab pos="2823093" algn="l"/>
                <a:tab pos="4079185" algn="r"/>
              </a:tabLst>
              <a:defRPr/>
            </a:pPr>
            <a:endParaRPr lang="en-IN" sz="1100" dirty="0">
              <a:solidFill>
                <a:schemeClr val="tx1"/>
              </a:solidFill>
            </a:endParaRPr>
          </a:p>
          <a:p>
            <a:pPr marL="171450" lvl="4" indent="-171450" defTabSz="870243" fontAlgn="base">
              <a:spcBef>
                <a:spcPct val="0"/>
              </a:spcBef>
              <a:spcAft>
                <a:spcPts val="500"/>
              </a:spcAft>
              <a:buClr>
                <a:srgbClr val="FFFF00"/>
              </a:buClr>
              <a:buSzPct val="90000"/>
              <a:buFont typeface="Webdings" panose="05030102010509060703" pitchFamily="18" charset="2"/>
              <a:buChar char="4"/>
              <a:tabLst>
                <a:tab pos="2823093" algn="l"/>
                <a:tab pos="4079185" algn="r"/>
              </a:tabLst>
            </a:pPr>
            <a:endParaRPr lang="en-IN" sz="1050" dirty="0">
              <a:solidFill>
                <a:schemeClr val="tx1"/>
              </a:solidFill>
              <a:latin typeface="EYInterstate Light" panose="02000506000000020004" pitchFamily="2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C1529-745A-43B7-BA05-B7B3053A66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9816" y="1555787"/>
            <a:ext cx="2454233" cy="5266261"/>
          </a:xfrm>
        </p:spPr>
        <p:txBody>
          <a:bodyPr/>
          <a:lstStyle/>
          <a:p>
            <a:pPr marL="266700" lvl="1" indent="0" defTabSz="868619">
              <a:lnSpc>
                <a:spcPct val="110000"/>
              </a:lnSpc>
              <a:spcBef>
                <a:spcPts val="0"/>
              </a:spcBef>
              <a:buClr>
                <a:srgbClr val="FFFF00"/>
              </a:buClr>
              <a:buNone/>
              <a:tabLst>
                <a:tab pos="2817815" algn="l"/>
                <a:tab pos="4071561" algn="r"/>
              </a:tabLst>
            </a:pPr>
            <a:r>
              <a:rPr lang="en-IN" sz="1400" dirty="0">
                <a:latin typeface="+mj-lt"/>
              </a:rPr>
              <a:t> Background</a:t>
            </a:r>
          </a:p>
          <a:p>
            <a:pPr marL="438150" lvl="1" indent="-171450" defTabSz="868619">
              <a:lnSpc>
                <a:spcPct val="110000"/>
              </a:lnSpc>
              <a:spcBef>
                <a:spcPts val="0"/>
              </a:spcBef>
              <a:buClr>
                <a:srgbClr val="FFFF00"/>
              </a:buClr>
              <a:buSzPct val="75000"/>
              <a:buFont typeface="EYInterstate Light" panose="02000506000000020004" pitchFamily="2" charset="0"/>
              <a:buChar char="•"/>
              <a:tabLst>
                <a:tab pos="2817815" algn="l"/>
                <a:tab pos="4071561" algn="r"/>
              </a:tabLst>
            </a:pPr>
            <a:endParaRPr lang="en-IN" sz="900" b="1" u="sng" dirty="0">
              <a:latin typeface="EYInterstate" panose="02000503020000020004" pitchFamily="2" charset="0"/>
            </a:endParaRPr>
          </a:p>
          <a:p>
            <a:pPr marL="438150" lvl="1" indent="-171450" defTabSz="868619">
              <a:lnSpc>
                <a:spcPct val="110000"/>
              </a:lnSpc>
              <a:spcBef>
                <a:spcPts val="0"/>
              </a:spcBef>
              <a:buClr>
                <a:srgbClr val="FFFF00"/>
              </a:buClr>
              <a:buSzPct val="75000"/>
              <a:buFont typeface="EYInterstate Light" panose="02000506000000020004" pitchFamily="2" charset="0"/>
              <a:buChar char="•"/>
              <a:tabLst>
                <a:tab pos="2817815" algn="l"/>
                <a:tab pos="4071561" algn="r"/>
              </a:tabLst>
            </a:pPr>
            <a:r>
              <a:rPr lang="en-IN" sz="900" b="1" u="sng" dirty="0">
                <a:latin typeface="EYInterstate" panose="02000503020000020004" pitchFamily="2" charset="0"/>
              </a:rPr>
              <a:t>Years of experience ~ 4+ years</a:t>
            </a:r>
            <a:endParaRPr lang="en-IN" sz="900" b="1" dirty="0">
              <a:latin typeface="EYInterstate" panose="02000503020000020004" pitchFamily="2" charset="0"/>
            </a:endParaRPr>
          </a:p>
          <a:p>
            <a:pPr marL="438150" lvl="1" indent="-171450" defTabSz="868619">
              <a:lnSpc>
                <a:spcPct val="110000"/>
              </a:lnSpc>
              <a:spcBef>
                <a:spcPts val="0"/>
              </a:spcBef>
              <a:buClr>
                <a:srgbClr val="FFFF00"/>
              </a:buClr>
              <a:buSzPct val="75000"/>
              <a:buFont typeface="EYInterstate Light" panose="02000506000000020004" pitchFamily="2" charset="0"/>
              <a:buChar char="•"/>
              <a:tabLst>
                <a:tab pos="2817815" algn="l"/>
                <a:tab pos="4071561" algn="r"/>
              </a:tabLst>
            </a:pPr>
            <a:r>
              <a:rPr lang="en-IN" sz="900" b="1" dirty="0">
                <a:latin typeface="EYInterstate" panose="02000503020000020004" pitchFamily="2" charset="0"/>
              </a:rPr>
              <a:t>Result-oriented Senior ML/Cloud computing Engineer armed with a proven track record of analytical acumen in deploying complex machine learning and statistical modelling algorithms/techniques for identifying patterns and extracting valuable insights.</a:t>
            </a:r>
          </a:p>
          <a:p>
            <a:pPr marL="266700" lvl="1" indent="0" defTabSz="868619">
              <a:lnSpc>
                <a:spcPct val="110000"/>
              </a:lnSpc>
              <a:spcBef>
                <a:spcPts val="0"/>
              </a:spcBef>
              <a:buClr>
                <a:srgbClr val="FFFF00"/>
              </a:buClr>
              <a:buSzPct val="75000"/>
              <a:buNone/>
              <a:tabLst>
                <a:tab pos="2817815" algn="l"/>
                <a:tab pos="4071561" algn="r"/>
              </a:tabLst>
            </a:pPr>
            <a:endParaRPr lang="en-IN" sz="1400" b="1" dirty="0">
              <a:latin typeface="EYInterstate" panose="02000503020000020004" pitchFamily="2" charset="0"/>
            </a:endParaRPr>
          </a:p>
          <a:p>
            <a:pPr marL="266700" lvl="1" indent="0" defTabSz="868619">
              <a:lnSpc>
                <a:spcPct val="110000"/>
              </a:lnSpc>
              <a:spcBef>
                <a:spcPts val="0"/>
              </a:spcBef>
              <a:buClr>
                <a:srgbClr val="FFFF00"/>
              </a:buClr>
              <a:buNone/>
              <a:tabLst>
                <a:tab pos="2817815" algn="l"/>
                <a:tab pos="4071561" algn="r"/>
              </a:tabLst>
            </a:pPr>
            <a:r>
              <a:rPr lang="en-IN" sz="1400" dirty="0">
                <a:latin typeface="+mj-lt"/>
              </a:rPr>
              <a:t>Educational Qualification</a:t>
            </a:r>
          </a:p>
          <a:p>
            <a:pPr marL="438150" lvl="1" indent="-171450" defTabSz="868619">
              <a:lnSpc>
                <a:spcPct val="110000"/>
              </a:lnSpc>
              <a:spcBef>
                <a:spcPts val="0"/>
              </a:spcBef>
              <a:buClr>
                <a:srgbClr val="FFFF00"/>
              </a:buClr>
              <a:buSzPct val="75000"/>
              <a:buFont typeface="EYInterstate Light" panose="02000506000000020004" pitchFamily="2" charset="0"/>
              <a:buChar char="•"/>
              <a:tabLst>
                <a:tab pos="2817815" algn="l"/>
                <a:tab pos="4071561" algn="r"/>
              </a:tabLst>
            </a:pPr>
            <a:r>
              <a:rPr lang="en-IN" sz="900" b="1" dirty="0">
                <a:latin typeface="EYInterstate"/>
                <a:cs typeface="Arial"/>
              </a:rPr>
              <a:t>Post Graduation Certification in Data Science from IIIT Bangalore &amp; </a:t>
            </a:r>
            <a:r>
              <a:rPr lang="en-IN" sz="900" b="1" dirty="0" err="1">
                <a:latin typeface="EYInterstate"/>
                <a:cs typeface="Arial"/>
              </a:rPr>
              <a:t>UpGrad</a:t>
            </a:r>
            <a:endParaRPr lang="en-IN" sz="900" b="1" dirty="0">
              <a:latin typeface="EYInterstate"/>
              <a:cs typeface="Arial"/>
            </a:endParaRPr>
          </a:p>
          <a:p>
            <a:pPr marL="438150" lvl="1" indent="-171450" defTabSz="868619">
              <a:lnSpc>
                <a:spcPct val="110000"/>
              </a:lnSpc>
              <a:spcBef>
                <a:spcPts val="0"/>
              </a:spcBef>
              <a:buClr>
                <a:srgbClr val="FFFF00"/>
              </a:buClr>
              <a:buSzPct val="75000"/>
              <a:buFont typeface="EYInterstate Light" panose="02000506000000020004" pitchFamily="2" charset="0"/>
              <a:buChar char="•"/>
              <a:tabLst>
                <a:tab pos="2817815" algn="l"/>
                <a:tab pos="4071561" algn="r"/>
              </a:tabLst>
            </a:pPr>
            <a:r>
              <a:rPr lang="en-IN" sz="900" b="1" dirty="0">
                <a:latin typeface="EYInterstate"/>
                <a:cs typeface="Arial"/>
              </a:rPr>
              <a:t>BE in Mechanical Engineering from Shree Devi Institute of Technology</a:t>
            </a:r>
          </a:p>
          <a:p>
            <a:pPr marL="266700" lvl="1" indent="0" defTabSz="868619">
              <a:lnSpc>
                <a:spcPct val="110000"/>
              </a:lnSpc>
              <a:spcBef>
                <a:spcPts val="0"/>
              </a:spcBef>
              <a:buClr>
                <a:srgbClr val="FFFF00"/>
              </a:buClr>
              <a:buSzPct val="75000"/>
              <a:buNone/>
              <a:tabLst>
                <a:tab pos="2817815" algn="l"/>
                <a:tab pos="4071561" algn="r"/>
              </a:tabLst>
            </a:pPr>
            <a:endParaRPr lang="en-IN" sz="1400" b="1" dirty="0">
              <a:latin typeface="EYInterstate" panose="02000503020000020004" pitchFamily="2" charset="0"/>
            </a:endParaRPr>
          </a:p>
          <a:p>
            <a:pPr marL="266700" lvl="1" indent="0" defTabSz="868619">
              <a:lnSpc>
                <a:spcPct val="110000"/>
              </a:lnSpc>
              <a:spcBef>
                <a:spcPts val="0"/>
              </a:spcBef>
              <a:buClr>
                <a:srgbClr val="FFFF00"/>
              </a:buClr>
              <a:buSzPct val="75000"/>
              <a:buNone/>
              <a:tabLst>
                <a:tab pos="2817815" algn="l"/>
                <a:tab pos="4071561" algn="r"/>
              </a:tabLst>
            </a:pPr>
            <a:r>
              <a:rPr lang="en-IN" sz="1400" b="1" dirty="0">
                <a:latin typeface="EYInterstate" panose="02000503020000020004" pitchFamily="2" charset="0"/>
              </a:rPr>
              <a:t>Skills</a:t>
            </a:r>
          </a:p>
          <a:p>
            <a:pPr marL="438150" lvl="1" indent="-171450" defTabSz="868619">
              <a:lnSpc>
                <a:spcPct val="110000"/>
              </a:lnSpc>
              <a:spcBef>
                <a:spcPts val="0"/>
              </a:spcBef>
              <a:buClr>
                <a:srgbClr val="FFFF00"/>
              </a:buClr>
              <a:buSzPct val="75000"/>
              <a:buFont typeface="EYInterstate Light" panose="02000506000000020004" pitchFamily="2" charset="0"/>
              <a:buChar char="•"/>
              <a:tabLst>
                <a:tab pos="2817815" algn="l"/>
                <a:tab pos="4071561" algn="r"/>
              </a:tabLst>
            </a:pPr>
            <a:r>
              <a:rPr lang="en-IN" sz="900" b="1" dirty="0" err="1">
                <a:latin typeface="EYInterstate" panose="02000503020000020004" pitchFamily="2" charset="0"/>
              </a:rPr>
              <a:t>GenAI</a:t>
            </a:r>
            <a:r>
              <a:rPr lang="en-IN" sz="900" b="1" dirty="0">
                <a:latin typeface="EYInterstate" panose="02000503020000020004" pitchFamily="2" charset="0"/>
              </a:rPr>
              <a:t>, Advanced Prompt Engineering, </a:t>
            </a:r>
            <a:r>
              <a:rPr lang="en-IN" sz="900" b="1" dirty="0" err="1">
                <a:latin typeface="EYInterstate" panose="02000503020000020004" pitchFamily="2" charset="0"/>
              </a:rPr>
              <a:t>PyGraphviz</a:t>
            </a:r>
            <a:r>
              <a:rPr lang="en-IN" sz="900" b="1" dirty="0">
                <a:latin typeface="EYInterstate" panose="02000503020000020004" pitchFamily="2" charset="0"/>
              </a:rPr>
              <a:t>, </a:t>
            </a:r>
            <a:r>
              <a:rPr lang="en-IN" sz="900" b="1" dirty="0" err="1">
                <a:latin typeface="EYInterstate" panose="02000503020000020004" pitchFamily="2" charset="0"/>
              </a:rPr>
              <a:t>FineTuning</a:t>
            </a:r>
            <a:endParaRPr lang="en-IN" sz="900" b="1" dirty="0">
              <a:latin typeface="EYInterstate" panose="02000503020000020004" pitchFamily="2" charset="0"/>
            </a:endParaRPr>
          </a:p>
          <a:p>
            <a:pPr marL="438150" lvl="1" indent="-171450" defTabSz="868619">
              <a:lnSpc>
                <a:spcPct val="110000"/>
              </a:lnSpc>
              <a:spcBef>
                <a:spcPts val="0"/>
              </a:spcBef>
              <a:buClr>
                <a:srgbClr val="FFFF00"/>
              </a:buClr>
              <a:buSzPct val="75000"/>
              <a:buFont typeface="EYInterstate Light" panose="02000506000000020004" pitchFamily="2" charset="0"/>
              <a:buChar char="•"/>
              <a:tabLst>
                <a:tab pos="2817815" algn="l"/>
                <a:tab pos="4071561" algn="r"/>
              </a:tabLst>
            </a:pPr>
            <a:r>
              <a:rPr lang="en-IN" sz="900" b="1" dirty="0">
                <a:latin typeface="EYInterstate" panose="02000503020000020004" pitchFamily="2" charset="0"/>
              </a:rPr>
              <a:t>Pandas, </a:t>
            </a:r>
            <a:r>
              <a:rPr lang="en-IN" sz="900" b="1" dirty="0" err="1">
                <a:latin typeface="EYInterstate" panose="02000503020000020004" pitchFamily="2" charset="0"/>
              </a:rPr>
              <a:t>Numpy</a:t>
            </a:r>
            <a:r>
              <a:rPr lang="en-IN" sz="900" b="1" dirty="0">
                <a:latin typeface="EYInterstate" panose="02000503020000020004" pitchFamily="2" charset="0"/>
              </a:rPr>
              <a:t>, Seaborn, TensorFlow, </a:t>
            </a:r>
            <a:r>
              <a:rPr lang="en-IN" sz="900" b="1" dirty="0" err="1">
                <a:latin typeface="EYInterstate" panose="02000503020000020004" pitchFamily="2" charset="0"/>
              </a:rPr>
              <a:t>Keras</a:t>
            </a:r>
            <a:r>
              <a:rPr lang="en-IN" sz="900" b="1" dirty="0">
                <a:latin typeface="EYInterstate" panose="02000503020000020004" pitchFamily="2" charset="0"/>
              </a:rPr>
              <a:t>, </a:t>
            </a:r>
            <a:r>
              <a:rPr lang="en-IN" sz="900" b="1" dirty="0" err="1">
                <a:latin typeface="EYInterstate" panose="02000503020000020004" pitchFamily="2" charset="0"/>
              </a:rPr>
              <a:t>Pyspark</a:t>
            </a:r>
            <a:endParaRPr lang="en-IN" sz="900" b="1" dirty="0">
              <a:latin typeface="EYInterstate" panose="02000503020000020004" pitchFamily="2" charset="0"/>
            </a:endParaRPr>
          </a:p>
          <a:p>
            <a:pPr marL="438150" lvl="1" indent="-171450" defTabSz="868619">
              <a:lnSpc>
                <a:spcPct val="110000"/>
              </a:lnSpc>
              <a:spcBef>
                <a:spcPts val="0"/>
              </a:spcBef>
              <a:buClr>
                <a:srgbClr val="FFFF00"/>
              </a:buClr>
              <a:buSzPct val="75000"/>
              <a:buFont typeface="EYInterstate Light" panose="02000506000000020004" pitchFamily="2" charset="0"/>
              <a:buChar char="•"/>
              <a:tabLst>
                <a:tab pos="2817815" algn="l"/>
                <a:tab pos="4071561" algn="r"/>
              </a:tabLst>
            </a:pPr>
            <a:r>
              <a:rPr lang="en-IN" sz="900" b="1" dirty="0">
                <a:latin typeface="EYInterstate" panose="02000503020000020004" pitchFamily="2" charset="0"/>
              </a:rPr>
              <a:t>NLTK, Genism, Spicy, </a:t>
            </a:r>
            <a:r>
              <a:rPr lang="en-IN" sz="900" b="1" dirty="0" err="1">
                <a:latin typeface="EYInterstate" panose="02000503020000020004" pitchFamily="2" charset="0"/>
              </a:rPr>
              <a:t>Fibert</a:t>
            </a:r>
            <a:r>
              <a:rPr lang="en-IN" sz="900" b="1" dirty="0">
                <a:latin typeface="EYInterstate" panose="02000503020000020004" pitchFamily="2" charset="0"/>
              </a:rPr>
              <a:t>-embedding, Text Vectorization, TFIDF</a:t>
            </a:r>
          </a:p>
          <a:p>
            <a:pPr marL="438150" lvl="1" indent="-171450" defTabSz="868619">
              <a:lnSpc>
                <a:spcPct val="110000"/>
              </a:lnSpc>
              <a:spcBef>
                <a:spcPts val="0"/>
              </a:spcBef>
              <a:buClr>
                <a:srgbClr val="FFFF00"/>
              </a:buClr>
              <a:buSzPct val="75000"/>
              <a:buFont typeface="EYInterstate Light" panose="02000506000000020004" pitchFamily="2" charset="0"/>
              <a:buChar char="•"/>
              <a:tabLst>
                <a:tab pos="2817815" algn="l"/>
                <a:tab pos="4071561" algn="r"/>
              </a:tabLst>
            </a:pPr>
            <a:r>
              <a:rPr lang="en-IN" sz="900" b="1" dirty="0">
                <a:latin typeface="EYInterstate" panose="02000503020000020004" pitchFamily="2" charset="0"/>
              </a:rPr>
              <a:t>Scikit-Learn, </a:t>
            </a:r>
            <a:r>
              <a:rPr lang="en-IN" sz="900" b="1" dirty="0" err="1">
                <a:latin typeface="EYInterstate" panose="02000503020000020004" pitchFamily="2" charset="0"/>
              </a:rPr>
              <a:t>PythonDocx</a:t>
            </a:r>
            <a:endParaRPr lang="en-IN" sz="900" b="1" dirty="0">
              <a:latin typeface="EYInterstate" panose="02000503020000020004" pitchFamily="2" charset="0"/>
            </a:endParaRPr>
          </a:p>
          <a:p>
            <a:pPr marL="438150" lvl="1" indent="-171450" defTabSz="868619">
              <a:lnSpc>
                <a:spcPct val="110000"/>
              </a:lnSpc>
              <a:spcBef>
                <a:spcPts val="0"/>
              </a:spcBef>
              <a:buClr>
                <a:srgbClr val="FFFF00"/>
              </a:buClr>
              <a:buSzPct val="75000"/>
              <a:buFont typeface="EYInterstate Light" panose="02000506000000020004" pitchFamily="2" charset="0"/>
              <a:buChar char="•"/>
              <a:tabLst>
                <a:tab pos="2817815" algn="l"/>
                <a:tab pos="4071561" algn="r"/>
              </a:tabLst>
            </a:pPr>
            <a:r>
              <a:rPr lang="en-IN" sz="900" b="1" dirty="0">
                <a:latin typeface="EYInterstate" panose="02000503020000020004" pitchFamily="2" charset="0"/>
              </a:rPr>
              <a:t>Machine Learning , MLOPS, AWS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D5D5866-1AF6-4CCC-BAF8-3CE1D63201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000" y="396000"/>
            <a:ext cx="2184208" cy="296918"/>
          </a:xfrm>
        </p:spPr>
        <p:txBody>
          <a:bodyPr/>
          <a:lstStyle/>
          <a:p>
            <a:pPr defTabSz="758975">
              <a:buClr>
                <a:srgbClr val="FFE600"/>
              </a:buClr>
            </a:pPr>
            <a:r>
              <a:rPr lang="en-IN" sz="1400" dirty="0">
                <a:sym typeface="Times New Roman" pitchFamily="18" charset="0"/>
              </a:rPr>
              <a:t>Manoj Kumar P</a:t>
            </a:r>
          </a:p>
          <a:p>
            <a:pPr defTabSz="758975">
              <a:buClr>
                <a:srgbClr val="FFE600"/>
              </a:buClr>
            </a:pPr>
            <a:endParaRPr lang="en-IN" sz="1400" dirty="0">
              <a:sym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E619A4-E85D-F36D-E1D3-23109D5147B7}"/>
              </a:ext>
            </a:extLst>
          </p:cNvPr>
          <p:cNvSpPr/>
          <p:nvPr/>
        </p:nvSpPr>
        <p:spPr>
          <a:xfrm>
            <a:off x="4228794" y="409489"/>
            <a:ext cx="962980" cy="454839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1011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6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Tools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578C66-B2A6-B1C0-5BB3-B6D5DB17CD59}"/>
              </a:ext>
            </a:extLst>
          </p:cNvPr>
          <p:cNvSpPr/>
          <p:nvPr/>
        </p:nvSpPr>
        <p:spPr>
          <a:xfrm>
            <a:off x="5367830" y="415660"/>
            <a:ext cx="4582632" cy="452448"/>
          </a:xfrm>
          <a:prstGeom prst="rect">
            <a:avLst/>
          </a:prstGeom>
          <a:solidFill>
            <a:schemeClr val="tx2"/>
          </a:solidFill>
          <a:ln w="9525">
            <a:solidFill>
              <a:srgbClr val="2E2E3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pPr algn="ctr" defTabSz="1011966"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Python, Java, AWS Cloud, NLP, DL, LLM, </a:t>
            </a:r>
            <a:r>
              <a:rPr kumimoji="0" lang="en-IN" sz="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MLOps</a:t>
            </a: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, </a:t>
            </a:r>
            <a:r>
              <a:rPr kumimoji="0" lang="en-IN" sz="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OpenAI</a:t>
            </a: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, </a:t>
            </a:r>
            <a:r>
              <a:rPr kumimoji="0" lang="en-IN" sz="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AzureAI</a:t>
            </a: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, AWS bed-rock, MySQL , DynamoDB, CI/CD Pipelines</a:t>
            </a:r>
            <a:r>
              <a:rPr lang="en-IN" sz="800" b="1" dirty="0">
                <a:solidFill>
                  <a:sysClr val="windowText" lastClr="000000"/>
                </a:solidFill>
                <a:latin typeface="EYInterstate Light"/>
              </a:rPr>
              <a:t>, Lambda functions, Sage maker, </a:t>
            </a:r>
            <a:r>
              <a:rPr lang="en-IN" sz="800" b="1" dirty="0" err="1">
                <a:solidFill>
                  <a:sysClr val="windowText" lastClr="000000"/>
                </a:solidFill>
                <a:latin typeface="EYInterstate Light"/>
              </a:rPr>
              <a:t>Mlflow</a:t>
            </a:r>
            <a:r>
              <a:rPr lang="en-IN" sz="800" b="1" dirty="0">
                <a:solidFill>
                  <a:sysClr val="windowText" lastClr="000000"/>
                </a:solidFill>
                <a:latin typeface="EYInterstate Light"/>
              </a:rPr>
              <a:t>, Jenkins, GitHub </a:t>
            </a:r>
            <a:endParaRPr kumimoji="0" lang="en-IN" sz="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F6EF4D-CFF9-2291-CAFF-EFB6B1A45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054" y="333292"/>
            <a:ext cx="1042673" cy="106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73667"/>
      </p:ext>
    </p:extLst>
  </p:cSld>
  <p:clrMapOvr>
    <a:masterClrMapping/>
  </p:clrMapOvr>
</p:sld>
</file>

<file path=ppt/theme/theme1.xml><?xml version="1.0" encoding="utf-8"?>
<a:theme xmlns:a="http://schemas.openxmlformats.org/drawingml/2006/main" name="EY_Presentation_Regular_Print">
  <a:themeElements>
    <a:clrScheme name="Custom 2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10.xml><?xml version="1.0" encoding="utf-8"?>
<a:theme xmlns:a="http://schemas.openxmlformats.org/drawingml/2006/main" name="Proposal Template for PP and Loadset">
  <a:themeElements>
    <a:clrScheme name="Proposal Template for PP and Loadset 1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7F7E82"/>
      </a:accent1>
      <a:accent2>
        <a:srgbClr val="FFE600"/>
      </a:accent2>
      <a:accent3>
        <a:srgbClr val="FFFFFF"/>
      </a:accent3>
      <a:accent4>
        <a:srgbClr val="000000"/>
      </a:accent4>
      <a:accent5>
        <a:srgbClr val="C0C0C1"/>
      </a:accent5>
      <a:accent6>
        <a:srgbClr val="E7D000"/>
      </a:accent6>
      <a:hlink>
        <a:srgbClr val="A5A4A7"/>
      </a:hlink>
      <a:folHlink>
        <a:srgbClr val="CCCBCD"/>
      </a:folHlink>
    </a:clrScheme>
    <a:fontScheme name="Proposal Template for PP and Loadset">
      <a:majorFont>
        <a:latin typeface="EYInterstate"/>
        <a:ea typeface=""/>
        <a:cs typeface="Arial"/>
      </a:majorFont>
      <a:minorFont>
        <a:latin typeface="EYIntersta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posal Template for PP and Loadset 1">
        <a:dk1>
          <a:srgbClr val="000000"/>
        </a:dk1>
        <a:lt1>
          <a:srgbClr val="FFFFFF"/>
        </a:lt1>
        <a:dk2>
          <a:srgbClr val="000000"/>
        </a:dk2>
        <a:lt2>
          <a:srgbClr val="F2F2F2"/>
        </a:lt2>
        <a:accent1>
          <a:srgbClr val="7F7E82"/>
        </a:accent1>
        <a:accent2>
          <a:srgbClr val="FFE600"/>
        </a:accent2>
        <a:accent3>
          <a:srgbClr val="FFFFFF"/>
        </a:accent3>
        <a:accent4>
          <a:srgbClr val="000000"/>
        </a:accent4>
        <a:accent5>
          <a:srgbClr val="C0C0C1"/>
        </a:accent5>
        <a:accent6>
          <a:srgbClr val="E7D000"/>
        </a:accent6>
        <a:hlink>
          <a:srgbClr val="A5A4A7"/>
        </a:hlink>
        <a:folHlink>
          <a:srgbClr val="CCCBC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Branding">
  <a:themeElements>
    <a:clrScheme name="EY light print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Custom 1">
      <a:majorFont>
        <a:latin typeface="EYInterstate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3.xml><?xml version="1.0" encoding="utf-8"?>
<a:theme xmlns:a="http://schemas.openxmlformats.org/drawingml/2006/main" name="1_EY_Presentation_Regular_Print">
  <a:themeElements>
    <a:clrScheme name="Custom 2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4.xml><?xml version="1.0" encoding="utf-8"?>
<a:theme xmlns:a="http://schemas.openxmlformats.org/drawingml/2006/main" name="1_EY regular presentation 2010">
  <a:themeElements>
    <a:clrScheme name="EY light print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5.xml><?xml version="1.0" encoding="utf-8"?>
<a:theme xmlns:a="http://schemas.openxmlformats.org/drawingml/2006/main" name="EY regular presentation 2015 v1">
  <a:themeElements>
    <a:clrScheme name="EY light print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6.xml><?xml version="1.0" encoding="utf-8"?>
<a:theme xmlns:a="http://schemas.openxmlformats.org/drawingml/2006/main" name="2_EY regular presentation 2010">
  <a:themeElements>
    <a:clrScheme name="EY light print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7.xml><?xml version="1.0" encoding="utf-8"?>
<a:theme xmlns:a="http://schemas.openxmlformats.org/drawingml/2006/main" name="EY light background">
  <a:themeElements>
    <a:clrScheme name="Custom 26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5_EY regular presentation 2010">
  <a:themeElements>
    <a:clrScheme name="EY light print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9.xml><?xml version="1.0" encoding="utf-8"?>
<a:theme xmlns:a="http://schemas.openxmlformats.org/drawingml/2006/main" name="1_EY regular presentation 2015 v1">
  <a:themeElements>
    <a:clrScheme name="EY light print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1FBD048C5BAE4E9B6FA191EEC2F1A0" ma:contentTypeVersion="6" ma:contentTypeDescription="Create a new document." ma:contentTypeScope="" ma:versionID="2259f9147ff267ffa433029b2974c924">
  <xsd:schema xmlns:xsd="http://www.w3.org/2001/XMLSchema" xmlns:xs="http://www.w3.org/2001/XMLSchema" xmlns:p="http://schemas.microsoft.com/office/2006/metadata/properties" xmlns:ns2="d663b9ae-5acc-476f-911e-5768d09a1343" xmlns:ns3="fb78d845-84de-4d25-9816-356b2a0a52a1" targetNamespace="http://schemas.microsoft.com/office/2006/metadata/properties" ma:root="true" ma:fieldsID="62e1e89e9f02c000e1156c2148a0deab" ns2:_="" ns3:_="">
    <xsd:import namespace="d663b9ae-5acc-476f-911e-5768d09a1343"/>
    <xsd:import namespace="fb78d845-84de-4d25-9816-356b2a0a52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3b9ae-5acc-476f-911e-5768d09a13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78d845-84de-4d25-9816-356b2a0a52a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5CE804-EDD6-46F9-90CD-3D936A607266}">
  <ds:schemaRefs>
    <ds:schemaRef ds:uri="http://purl.org/dc/elements/1.1/"/>
    <ds:schemaRef ds:uri="http://schemas.microsoft.com/office/2006/metadata/properties"/>
    <ds:schemaRef ds:uri="d663b9ae-5acc-476f-911e-5768d09a134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0429E1C-ED7A-4135-A84F-4E4D2800AC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896585-0DDC-4430-910E-6CEAA64B40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63b9ae-5acc-476f-911e-5768d09a1343"/>
    <ds:schemaRef ds:uri="fb78d845-84de-4d25-9816-356b2a0a52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448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</vt:i4>
      </vt:variant>
    </vt:vector>
  </HeadingPairs>
  <TitlesOfParts>
    <vt:vector size="18" baseType="lpstr">
      <vt:lpstr>Arial</vt:lpstr>
      <vt:lpstr>Arial Unicode MS</vt:lpstr>
      <vt:lpstr>Calibri</vt:lpstr>
      <vt:lpstr>EYInterstate</vt:lpstr>
      <vt:lpstr>EYInterstate Light</vt:lpstr>
      <vt:lpstr>Georgia</vt:lpstr>
      <vt:lpstr>Webdings</vt:lpstr>
      <vt:lpstr>EY_Presentation_Regular_Print</vt:lpstr>
      <vt:lpstr>New_Branding</vt:lpstr>
      <vt:lpstr>1_EY_Presentation_Regular_Print</vt:lpstr>
      <vt:lpstr>1_EY regular presentation 2010</vt:lpstr>
      <vt:lpstr>EY regular presentation 2015 v1</vt:lpstr>
      <vt:lpstr>2_EY regular presentation 2010</vt:lpstr>
      <vt:lpstr>EY light background</vt:lpstr>
      <vt:lpstr>5_EY regular presentation 2010</vt:lpstr>
      <vt:lpstr>1_EY regular presentation 2015 v1</vt:lpstr>
      <vt:lpstr>Proposal Template for PP and Loadset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139</cp:revision>
  <dcterms:created xsi:type="dcterms:W3CDTF">2016-12-19T11:48:12Z</dcterms:created>
  <dcterms:modified xsi:type="dcterms:W3CDTF">2024-02-15T14:19:13Z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0x010100BF1FBD048C5BAE4E9B6FA191EEC2F1A0</vt:lpwstr>
  </property>
  <property fmtid="{D5CDD505-2E9C-101B-9397-08002B2CF9AE}" pid="3" name="MSIP_Label_be4b3411-284d-4d31-bd4f-bc13ef7f1fd6_Enabled">
    <vt:lpwstr>True</vt:lpwstr>
  </property>
  <property fmtid="{D5CDD505-2E9C-101B-9397-08002B2CF9AE}" pid="4" name="MSIP_Label_be4b3411-284d-4d31-bd4f-bc13ef7f1fd6_SiteId">
    <vt:lpwstr>63ce7d59-2f3e-42cd-a8cc-be764cff5eb6</vt:lpwstr>
  </property>
  <property fmtid="{D5CDD505-2E9C-101B-9397-08002B2CF9AE}" pid="5" name="MSIP_Label_be4b3411-284d-4d31-bd4f-bc13ef7f1fd6_Owner">
    <vt:lpwstr>akash.dewangan@ad.infosys.com</vt:lpwstr>
  </property>
  <property fmtid="{D5CDD505-2E9C-101B-9397-08002B2CF9AE}" pid="6" name="MSIP_Label_be4b3411-284d-4d31-bd4f-bc13ef7f1fd6_SetDate">
    <vt:lpwstr>2020-07-07T13:12:55.9061070Z</vt:lpwstr>
  </property>
  <property fmtid="{D5CDD505-2E9C-101B-9397-08002B2CF9AE}" pid="7" name="MSIP_Label_be4b3411-284d-4d31-bd4f-bc13ef7f1fd6_Name">
    <vt:lpwstr>Internal</vt:lpwstr>
  </property>
  <property fmtid="{D5CDD505-2E9C-101B-9397-08002B2CF9AE}" pid="8" name="MSIP_Label_be4b3411-284d-4d31-bd4f-bc13ef7f1fd6_Application">
    <vt:lpwstr>Microsoft Azure Information Protection</vt:lpwstr>
  </property>
  <property fmtid="{D5CDD505-2E9C-101B-9397-08002B2CF9AE}" pid="9" name="MSIP_Label_be4b3411-284d-4d31-bd4f-bc13ef7f1fd6_ActionId">
    <vt:lpwstr>e799e479-7ed9-43fa-867c-03a957dc6afe</vt:lpwstr>
  </property>
  <property fmtid="{D5CDD505-2E9C-101B-9397-08002B2CF9AE}" pid="10" name="MSIP_Label_be4b3411-284d-4d31-bd4f-bc13ef7f1fd6_Extended_MSFT_Method">
    <vt:lpwstr>Automatic</vt:lpwstr>
  </property>
  <property fmtid="{D5CDD505-2E9C-101B-9397-08002B2CF9AE}" pid="11" name="MSIP_Label_a0819fa7-4367-4500-ba88-dd630d977609_Enabled">
    <vt:lpwstr>True</vt:lpwstr>
  </property>
  <property fmtid="{D5CDD505-2E9C-101B-9397-08002B2CF9AE}" pid="12" name="MSIP_Label_a0819fa7-4367-4500-ba88-dd630d977609_SiteId">
    <vt:lpwstr>63ce7d59-2f3e-42cd-a8cc-be764cff5eb6</vt:lpwstr>
  </property>
  <property fmtid="{D5CDD505-2E9C-101B-9397-08002B2CF9AE}" pid="13" name="MSIP_Label_a0819fa7-4367-4500-ba88-dd630d977609_Owner">
    <vt:lpwstr>akash.dewangan@ad.infosys.com</vt:lpwstr>
  </property>
  <property fmtid="{D5CDD505-2E9C-101B-9397-08002B2CF9AE}" pid="14" name="MSIP_Label_a0819fa7-4367-4500-ba88-dd630d977609_SetDate">
    <vt:lpwstr>2020-07-07T13:12:55.9061070Z</vt:lpwstr>
  </property>
  <property fmtid="{D5CDD505-2E9C-101B-9397-08002B2CF9AE}" pid="15" name="MSIP_Label_a0819fa7-4367-4500-ba88-dd630d977609_Name">
    <vt:lpwstr>Companywide usage</vt:lpwstr>
  </property>
  <property fmtid="{D5CDD505-2E9C-101B-9397-08002B2CF9AE}" pid="16" name="MSIP_Label_a0819fa7-4367-4500-ba88-dd630d977609_Application">
    <vt:lpwstr>Microsoft Azure Information Protection</vt:lpwstr>
  </property>
  <property fmtid="{D5CDD505-2E9C-101B-9397-08002B2CF9AE}" pid="17" name="MSIP_Label_a0819fa7-4367-4500-ba88-dd630d977609_ActionId">
    <vt:lpwstr>e799e479-7ed9-43fa-867c-03a957dc6afe</vt:lpwstr>
  </property>
  <property fmtid="{D5CDD505-2E9C-101B-9397-08002B2CF9AE}" pid="18" name="MSIP_Label_a0819fa7-4367-4500-ba88-dd630d977609_Parent">
    <vt:lpwstr>be4b3411-284d-4d31-bd4f-bc13ef7f1fd6</vt:lpwstr>
  </property>
  <property fmtid="{D5CDD505-2E9C-101B-9397-08002B2CF9AE}" pid="19" name="MSIP_Label_a0819fa7-4367-4500-ba88-dd630d977609_Extended_MSFT_Method">
    <vt:lpwstr>Automatic</vt:lpwstr>
  </property>
  <property fmtid="{D5CDD505-2E9C-101B-9397-08002B2CF9AE}" pid="20" name="MSIP_Label_ea60d57e-af5b-4752-ac57-3e4f28ca11dc_Enabled">
    <vt:lpwstr>true</vt:lpwstr>
  </property>
  <property fmtid="{D5CDD505-2E9C-101B-9397-08002B2CF9AE}" pid="21" name="MSIP_Label_ea60d57e-af5b-4752-ac57-3e4f28ca11dc_SetDate">
    <vt:lpwstr>2024-02-15T12:56:10Z</vt:lpwstr>
  </property>
  <property fmtid="{D5CDD505-2E9C-101B-9397-08002B2CF9AE}" pid="22" name="MSIP_Label_ea60d57e-af5b-4752-ac57-3e4f28ca11dc_Method">
    <vt:lpwstr>Standard</vt:lpwstr>
  </property>
  <property fmtid="{D5CDD505-2E9C-101B-9397-08002B2CF9AE}" pid="23" name="MSIP_Label_ea60d57e-af5b-4752-ac57-3e4f28ca11dc_Name">
    <vt:lpwstr>ea60d57e-af5b-4752-ac57-3e4f28ca11dc</vt:lpwstr>
  </property>
  <property fmtid="{D5CDD505-2E9C-101B-9397-08002B2CF9AE}" pid="24" name="MSIP_Label_ea60d57e-af5b-4752-ac57-3e4f28ca11dc_SiteId">
    <vt:lpwstr>36da45f1-dd2c-4d1f-af13-5abe46b99921</vt:lpwstr>
  </property>
  <property fmtid="{D5CDD505-2E9C-101B-9397-08002B2CF9AE}" pid="25" name="MSIP_Label_ea60d57e-af5b-4752-ac57-3e4f28ca11dc_ActionId">
    <vt:lpwstr>472add39-a855-45ff-8f33-033a3ba82e41</vt:lpwstr>
  </property>
  <property fmtid="{D5CDD505-2E9C-101B-9397-08002B2CF9AE}" pid="26" name="MSIP_Label_ea60d57e-af5b-4752-ac57-3e4f28ca11dc_ContentBits">
    <vt:lpwstr>0</vt:lpwstr>
  </property>
</Properties>
</file>