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3" r:id="rId6"/>
    <p:sldId id="264" r:id="rId7"/>
    <p:sldId id="265" r:id="rId8"/>
    <p:sldId id="261"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9FEBE-352F-435F-8A75-AD79AD0E6D73}"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8E832E7F-192D-48CE-9E58-B360411FCAD2}">
      <dgm:prSet phldrT="[Text]" phldr="1" custT="1"/>
      <dgm:spPr>
        <a:solidFill>
          <a:schemeClr val="bg1">
            <a:lumMod val="65000"/>
          </a:schemeClr>
        </a:solidFill>
      </dgm:spPr>
      <dgm:t>
        <a:bodyPr/>
        <a:lstStyle/>
        <a:p>
          <a:endParaRPr lang="en-US" sz="2000" dirty="0">
            <a:latin typeface="Calibri Light" panose="020F0302020204030204" pitchFamily="34" charset="0"/>
          </a:endParaRPr>
        </a:p>
      </dgm:t>
    </dgm:pt>
    <dgm:pt modelId="{63B8734B-DE60-4B21-B7AA-91BA376D7503}" type="parTrans" cxnId="{DA489B87-B413-427B-9F61-E42008E823F4}">
      <dgm:prSet/>
      <dgm:spPr/>
      <dgm:t>
        <a:bodyPr/>
        <a:lstStyle/>
        <a:p>
          <a:endParaRPr lang="en-US"/>
        </a:p>
      </dgm:t>
    </dgm:pt>
    <dgm:pt modelId="{7D5FD3BC-2145-4B21-B859-5436F325E137}" type="sibTrans" cxnId="{DA489B87-B413-427B-9F61-E42008E823F4}">
      <dgm:prSet/>
      <dgm:spPr/>
      <dgm:t>
        <a:bodyPr/>
        <a:lstStyle/>
        <a:p>
          <a:endParaRPr lang="en-US"/>
        </a:p>
      </dgm:t>
    </dgm:pt>
    <dgm:pt modelId="{2F7F308D-5CFB-4FA1-8C57-9F276510C6A6}">
      <dgm:prSet phldrT="[Text]" phldr="1" custT="1"/>
      <dgm:spPr>
        <a:solidFill>
          <a:schemeClr val="bg1">
            <a:lumMod val="65000"/>
          </a:schemeClr>
        </a:solidFill>
      </dgm:spPr>
      <dgm:t>
        <a:bodyPr/>
        <a:lstStyle/>
        <a:p>
          <a:endParaRPr lang="en-US" sz="1800" dirty="0">
            <a:latin typeface="Calibri Light" panose="020F0302020204030204" pitchFamily="34" charset="0"/>
          </a:endParaRPr>
        </a:p>
      </dgm:t>
    </dgm:pt>
    <dgm:pt modelId="{F5A741BF-09FA-4F29-BFD2-B7678563B027}" type="parTrans" cxnId="{AA399DAC-EDF0-448C-B7B8-ED65C12F182E}">
      <dgm:prSet/>
      <dgm:spPr/>
      <dgm:t>
        <a:bodyPr/>
        <a:lstStyle/>
        <a:p>
          <a:endParaRPr lang="en-US"/>
        </a:p>
      </dgm:t>
    </dgm:pt>
    <dgm:pt modelId="{CE6C7780-D16A-429B-83FF-AC7E9F034A4E}" type="sibTrans" cxnId="{AA399DAC-EDF0-448C-B7B8-ED65C12F182E}">
      <dgm:prSet/>
      <dgm:spPr/>
      <dgm:t>
        <a:bodyPr/>
        <a:lstStyle/>
        <a:p>
          <a:endParaRPr lang="en-US"/>
        </a:p>
      </dgm:t>
    </dgm:pt>
    <dgm:pt modelId="{4D84327F-A2AA-4D18-99EA-61102C292343}">
      <dgm:prSet phldrT="[Text]" phldr="1" custT="1"/>
      <dgm:spPr>
        <a:solidFill>
          <a:schemeClr val="bg1">
            <a:lumMod val="65000"/>
          </a:schemeClr>
        </a:solidFill>
      </dgm:spPr>
      <dgm:t>
        <a:bodyPr/>
        <a:lstStyle/>
        <a:p>
          <a:endParaRPr lang="en-US" sz="1800" dirty="0">
            <a:latin typeface="Calibri Light" panose="020F0302020204030204" pitchFamily="34" charset="0"/>
          </a:endParaRPr>
        </a:p>
      </dgm:t>
    </dgm:pt>
    <dgm:pt modelId="{70C86343-7B26-4BF0-B7DB-04481C26DC67}" type="parTrans" cxnId="{DE401980-E438-43D2-887E-2032B4B5FAB9}">
      <dgm:prSet/>
      <dgm:spPr/>
      <dgm:t>
        <a:bodyPr/>
        <a:lstStyle/>
        <a:p>
          <a:endParaRPr lang="en-US"/>
        </a:p>
      </dgm:t>
    </dgm:pt>
    <dgm:pt modelId="{90379A84-5419-481E-8850-F8764C640A2C}" type="sibTrans" cxnId="{DE401980-E438-43D2-887E-2032B4B5FAB9}">
      <dgm:prSet/>
      <dgm:spPr/>
      <dgm:t>
        <a:bodyPr/>
        <a:lstStyle/>
        <a:p>
          <a:endParaRPr lang="en-US"/>
        </a:p>
      </dgm:t>
    </dgm:pt>
    <dgm:pt modelId="{803F883E-0707-464C-A9FD-9BC8E63807E5}">
      <dgm:prSet phldrT="[Text]" phldr="1" custT="1"/>
      <dgm:spPr>
        <a:solidFill>
          <a:schemeClr val="bg1">
            <a:lumMod val="65000"/>
          </a:schemeClr>
        </a:solidFill>
      </dgm:spPr>
      <dgm:t>
        <a:bodyPr/>
        <a:lstStyle/>
        <a:p>
          <a:endParaRPr lang="en-US" sz="2000" dirty="0">
            <a:latin typeface="Calibri Light" panose="020F0302020204030204" pitchFamily="34" charset="0"/>
          </a:endParaRPr>
        </a:p>
      </dgm:t>
    </dgm:pt>
    <dgm:pt modelId="{F9249B14-14DC-4FF7-A783-397BD9D69974}" type="parTrans" cxnId="{BD683741-0E64-4C07-A40F-31AC700A7E84}">
      <dgm:prSet/>
      <dgm:spPr/>
      <dgm:t>
        <a:bodyPr/>
        <a:lstStyle/>
        <a:p>
          <a:endParaRPr lang="en-US"/>
        </a:p>
      </dgm:t>
    </dgm:pt>
    <dgm:pt modelId="{8D1A4D00-93CE-4656-9549-D26EB1F3F3A8}" type="sibTrans" cxnId="{BD683741-0E64-4C07-A40F-31AC700A7E84}">
      <dgm:prSet/>
      <dgm:spPr/>
      <dgm:t>
        <a:bodyPr/>
        <a:lstStyle/>
        <a:p>
          <a:endParaRPr lang="en-US"/>
        </a:p>
      </dgm:t>
    </dgm:pt>
    <dgm:pt modelId="{E64D7776-46C1-44FD-9AA0-26A62DF0D14B}">
      <dgm:prSet phldrT="[Text]" phldr="1" custT="1"/>
      <dgm:spPr>
        <a:solidFill>
          <a:schemeClr val="bg1">
            <a:lumMod val="65000"/>
          </a:schemeClr>
        </a:solidFill>
      </dgm:spPr>
      <dgm:t>
        <a:bodyPr/>
        <a:lstStyle/>
        <a:p>
          <a:endParaRPr lang="en-US" sz="1800" dirty="0">
            <a:latin typeface="Calibri Light" panose="020F0302020204030204" pitchFamily="34" charset="0"/>
          </a:endParaRPr>
        </a:p>
      </dgm:t>
    </dgm:pt>
    <dgm:pt modelId="{5E51A428-9E40-4B98-96BB-06134C81F70C}" type="parTrans" cxnId="{D3106B31-60E4-4618-9647-5CDC2C92D47F}">
      <dgm:prSet/>
      <dgm:spPr/>
      <dgm:t>
        <a:bodyPr/>
        <a:lstStyle/>
        <a:p>
          <a:endParaRPr lang="en-US"/>
        </a:p>
      </dgm:t>
    </dgm:pt>
    <dgm:pt modelId="{8513DE1C-ECED-4468-970C-537614C77AAF}" type="sibTrans" cxnId="{D3106B31-60E4-4618-9647-5CDC2C92D47F}">
      <dgm:prSet/>
      <dgm:spPr/>
      <dgm:t>
        <a:bodyPr/>
        <a:lstStyle/>
        <a:p>
          <a:endParaRPr lang="en-US"/>
        </a:p>
      </dgm:t>
    </dgm:pt>
    <dgm:pt modelId="{7312580D-240C-47DD-8888-388797AAA09F}">
      <dgm:prSet phldrT="[Text]" phldr="1" custT="1"/>
      <dgm:spPr>
        <a:solidFill>
          <a:schemeClr val="bg1">
            <a:lumMod val="65000"/>
          </a:schemeClr>
        </a:solidFill>
      </dgm:spPr>
      <dgm:t>
        <a:bodyPr/>
        <a:lstStyle/>
        <a:p>
          <a:endParaRPr lang="en-US" sz="1800" dirty="0">
            <a:latin typeface="Calibri Light" panose="020F0302020204030204" pitchFamily="34" charset="0"/>
          </a:endParaRPr>
        </a:p>
      </dgm:t>
    </dgm:pt>
    <dgm:pt modelId="{35FA0996-E3F0-41E3-9387-DC06496937A5}" type="parTrans" cxnId="{02F2956A-5799-49B0-B8B3-3C875B58E465}">
      <dgm:prSet/>
      <dgm:spPr/>
      <dgm:t>
        <a:bodyPr/>
        <a:lstStyle/>
        <a:p>
          <a:endParaRPr lang="en-US"/>
        </a:p>
      </dgm:t>
    </dgm:pt>
    <dgm:pt modelId="{99EC4DE9-19A4-4BB0-8A0D-AD255CFC8DFB}" type="sibTrans" cxnId="{02F2956A-5799-49B0-B8B3-3C875B58E465}">
      <dgm:prSet/>
      <dgm:spPr/>
      <dgm:t>
        <a:bodyPr/>
        <a:lstStyle/>
        <a:p>
          <a:endParaRPr lang="en-US"/>
        </a:p>
      </dgm:t>
    </dgm:pt>
    <dgm:pt modelId="{EA1F6375-953A-425B-806F-4A3B0C79B759}">
      <dgm:prSet phldrT="[Text]" phldr="1" custT="1"/>
      <dgm:spPr>
        <a:solidFill>
          <a:schemeClr val="bg1">
            <a:lumMod val="65000"/>
          </a:schemeClr>
        </a:solidFill>
      </dgm:spPr>
      <dgm:t>
        <a:bodyPr/>
        <a:lstStyle/>
        <a:p>
          <a:endParaRPr lang="en-US" sz="1800" dirty="0">
            <a:latin typeface="Calibri Light" panose="020F0302020204030204" pitchFamily="34" charset="0"/>
          </a:endParaRPr>
        </a:p>
      </dgm:t>
    </dgm:pt>
    <dgm:pt modelId="{0890B29D-880E-4E71-B39B-381E84C7913C}">
      <dgm:prSet phldrT="[Text]" phldr="1" custT="1"/>
      <dgm:spPr>
        <a:solidFill>
          <a:schemeClr val="bg1">
            <a:lumMod val="65000"/>
          </a:schemeClr>
        </a:solidFill>
      </dgm:spPr>
      <dgm:t>
        <a:bodyPr/>
        <a:lstStyle/>
        <a:p>
          <a:endParaRPr lang="en-US" sz="1800" dirty="0">
            <a:latin typeface="Calibri Light" panose="020F0302020204030204" pitchFamily="34" charset="0"/>
          </a:endParaRPr>
        </a:p>
      </dgm:t>
    </dgm:pt>
    <dgm:pt modelId="{D8F4912C-E634-4D1E-88AB-1DFC75BFAA7E}">
      <dgm:prSet phldrT="[Text]" phldr="1" custT="1"/>
      <dgm:spPr>
        <a:solidFill>
          <a:schemeClr val="bg1">
            <a:lumMod val="65000"/>
          </a:schemeClr>
        </a:solidFill>
      </dgm:spPr>
      <dgm:t>
        <a:bodyPr/>
        <a:lstStyle/>
        <a:p>
          <a:endParaRPr lang="en-US" sz="2000" dirty="0">
            <a:latin typeface="Calibri Light" panose="020F0302020204030204" pitchFamily="34" charset="0"/>
          </a:endParaRPr>
        </a:p>
      </dgm:t>
    </dgm:pt>
    <dgm:pt modelId="{EF0278AA-759D-4C0A-B2B5-22503048A117}" type="sibTrans" cxnId="{D42A5ECB-4B22-414E-B135-618CBBD06A93}">
      <dgm:prSet/>
      <dgm:spPr/>
      <dgm:t>
        <a:bodyPr/>
        <a:lstStyle/>
        <a:p>
          <a:endParaRPr lang="en-US"/>
        </a:p>
      </dgm:t>
    </dgm:pt>
    <dgm:pt modelId="{CBD28171-D61B-4683-8CCC-86571CA85892}" type="parTrans" cxnId="{D42A5ECB-4B22-414E-B135-618CBBD06A93}">
      <dgm:prSet/>
      <dgm:spPr/>
      <dgm:t>
        <a:bodyPr/>
        <a:lstStyle/>
        <a:p>
          <a:endParaRPr lang="en-US"/>
        </a:p>
      </dgm:t>
    </dgm:pt>
    <dgm:pt modelId="{859B6B0F-377D-4A78-8679-8A44C803D995}" type="sibTrans" cxnId="{C572F134-F21A-446A-8E75-87FCF71B6751}">
      <dgm:prSet/>
      <dgm:spPr/>
      <dgm:t>
        <a:bodyPr/>
        <a:lstStyle/>
        <a:p>
          <a:endParaRPr lang="en-US"/>
        </a:p>
      </dgm:t>
    </dgm:pt>
    <dgm:pt modelId="{4F159594-4F21-4B41-ACDF-FB515467143E}" type="parTrans" cxnId="{C572F134-F21A-446A-8E75-87FCF71B6751}">
      <dgm:prSet/>
      <dgm:spPr/>
      <dgm:t>
        <a:bodyPr/>
        <a:lstStyle/>
        <a:p>
          <a:endParaRPr lang="en-US"/>
        </a:p>
      </dgm:t>
    </dgm:pt>
    <dgm:pt modelId="{E99E0EE1-1417-4921-85C0-CE27DB56DEC3}" type="sibTrans" cxnId="{3DF42B33-53CE-4C84-BC58-A25760B9A5EB}">
      <dgm:prSet/>
      <dgm:spPr/>
      <dgm:t>
        <a:bodyPr/>
        <a:lstStyle/>
        <a:p>
          <a:endParaRPr lang="en-US"/>
        </a:p>
      </dgm:t>
    </dgm:pt>
    <dgm:pt modelId="{23094011-68F3-404F-A745-200495957F50}" type="parTrans" cxnId="{3DF42B33-53CE-4C84-BC58-A25760B9A5EB}">
      <dgm:prSet/>
      <dgm:spPr/>
      <dgm:t>
        <a:bodyPr/>
        <a:lstStyle/>
        <a:p>
          <a:endParaRPr lang="en-US"/>
        </a:p>
      </dgm:t>
    </dgm:pt>
    <dgm:pt modelId="{EA191D46-F9ED-4A67-9450-A89C7ABF6FE0}" type="pres">
      <dgm:prSet presAssocID="{07E9FEBE-352F-435F-8A75-AD79AD0E6D73}" presName="linear" presStyleCnt="0">
        <dgm:presLayoutVars>
          <dgm:dir/>
          <dgm:resizeHandles val="exact"/>
        </dgm:presLayoutVars>
      </dgm:prSet>
      <dgm:spPr/>
    </dgm:pt>
    <dgm:pt modelId="{5AFEF540-5F2E-4576-A216-F0D20A769A07}" type="pres">
      <dgm:prSet presAssocID="{8E832E7F-192D-48CE-9E58-B360411FCAD2}" presName="comp" presStyleCnt="0"/>
      <dgm:spPr/>
    </dgm:pt>
    <dgm:pt modelId="{BC2ED6D5-1A9F-4E36-B113-1708BC666649}" type="pres">
      <dgm:prSet presAssocID="{8E832E7F-192D-48CE-9E58-B360411FCAD2}" presName="box" presStyleLbl="node1" presStyleIdx="0" presStyleCnt="3" custScaleX="99465" custLinFactNeighborY="-1071"/>
      <dgm:spPr/>
    </dgm:pt>
    <dgm:pt modelId="{BEB33A9E-09FF-47E0-A40C-7E7D6BAD06A5}" type="pres">
      <dgm:prSet presAssocID="{8E832E7F-192D-48CE-9E58-B360411FCAD2}" presName="img" presStyleLbl="fgImgPlace1" presStyleIdx="0" presStyleCnt="3" custLinFactNeighborY="-1339"/>
      <dgm:spPr>
        <a:solidFill>
          <a:schemeClr val="bg1"/>
        </a:solidFill>
      </dgm:spPr>
    </dgm:pt>
    <dgm:pt modelId="{DA1048CB-A024-4579-96A8-B65509D78DB9}" type="pres">
      <dgm:prSet presAssocID="{8E832E7F-192D-48CE-9E58-B360411FCAD2}" presName="text" presStyleLbl="node1" presStyleIdx="0" presStyleCnt="3">
        <dgm:presLayoutVars>
          <dgm:bulletEnabled val="1"/>
        </dgm:presLayoutVars>
      </dgm:prSet>
      <dgm:spPr/>
    </dgm:pt>
    <dgm:pt modelId="{410616B4-19EB-489D-A1C3-3791A5D9FDBE}" type="pres">
      <dgm:prSet presAssocID="{7D5FD3BC-2145-4B21-B859-5436F325E137}" presName="spacer" presStyleCnt="0"/>
      <dgm:spPr/>
    </dgm:pt>
    <dgm:pt modelId="{DC7DA6F1-E48E-4D61-9A12-32CAAEC92AD3}" type="pres">
      <dgm:prSet presAssocID="{D8F4912C-E634-4D1E-88AB-1DFC75BFAA7E}" presName="comp" presStyleCnt="0"/>
      <dgm:spPr/>
    </dgm:pt>
    <dgm:pt modelId="{35BCFED3-8D17-4D1A-AE3D-5C405A3A1F4B}" type="pres">
      <dgm:prSet presAssocID="{D8F4912C-E634-4D1E-88AB-1DFC75BFAA7E}" presName="box" presStyleLbl="node1" presStyleIdx="1" presStyleCnt="3" custScaleX="99465" custLinFactNeighborX="0" custLinFactNeighborY="-2094"/>
      <dgm:spPr/>
    </dgm:pt>
    <dgm:pt modelId="{ACAB8F6B-A90E-48A1-91F7-C94416DCA536}" type="pres">
      <dgm:prSet presAssocID="{D8F4912C-E634-4D1E-88AB-1DFC75BFAA7E}" presName="img" presStyleLbl="fgImgPlace1" presStyleIdx="1" presStyleCnt="3"/>
      <dgm:spPr>
        <a:solidFill>
          <a:schemeClr val="bg1"/>
        </a:solidFill>
      </dgm:spPr>
    </dgm:pt>
    <dgm:pt modelId="{CE039A81-9616-48D9-A4D7-EEEE42E6B39A}" type="pres">
      <dgm:prSet presAssocID="{D8F4912C-E634-4D1E-88AB-1DFC75BFAA7E}" presName="text" presStyleLbl="node1" presStyleIdx="1" presStyleCnt="3">
        <dgm:presLayoutVars>
          <dgm:bulletEnabled val="1"/>
        </dgm:presLayoutVars>
      </dgm:prSet>
      <dgm:spPr/>
    </dgm:pt>
    <dgm:pt modelId="{950FC740-0D60-4264-8742-F17685890DE4}" type="pres">
      <dgm:prSet presAssocID="{EF0278AA-759D-4C0A-B2B5-22503048A117}" presName="spacer" presStyleCnt="0"/>
      <dgm:spPr/>
    </dgm:pt>
    <dgm:pt modelId="{9AF9E4C2-40FB-4F85-8720-722012BBDB7E}" type="pres">
      <dgm:prSet presAssocID="{803F883E-0707-464C-A9FD-9BC8E63807E5}" presName="comp" presStyleCnt="0"/>
      <dgm:spPr/>
    </dgm:pt>
    <dgm:pt modelId="{25CFA0C9-4A00-4AB3-93A5-08E4B8E6FF27}" type="pres">
      <dgm:prSet presAssocID="{803F883E-0707-464C-A9FD-9BC8E63807E5}" presName="box" presStyleLbl="node1" presStyleIdx="2" presStyleCnt="3" custScaleX="99465" custLinFactNeighborX="491" custLinFactNeighborY="-1319"/>
      <dgm:spPr/>
    </dgm:pt>
    <dgm:pt modelId="{BAAFA735-A4D0-47BE-8C3E-DA097CDC4600}" type="pres">
      <dgm:prSet presAssocID="{803F883E-0707-464C-A9FD-9BC8E63807E5}" presName="img" presStyleLbl="fgImgPlace1" presStyleIdx="2" presStyleCnt="3"/>
      <dgm:spPr>
        <a:solidFill>
          <a:schemeClr val="bg1"/>
        </a:solidFill>
      </dgm:spPr>
    </dgm:pt>
    <dgm:pt modelId="{BB03D023-A7E3-4103-9B3B-5E992493FC5E}" type="pres">
      <dgm:prSet presAssocID="{803F883E-0707-464C-A9FD-9BC8E63807E5}" presName="text" presStyleLbl="node1" presStyleIdx="2" presStyleCnt="3">
        <dgm:presLayoutVars>
          <dgm:bulletEnabled val="1"/>
        </dgm:presLayoutVars>
      </dgm:prSet>
      <dgm:spPr/>
    </dgm:pt>
  </dgm:ptLst>
  <dgm:cxnLst>
    <dgm:cxn modelId="{94E43F01-9E2F-45EF-BBFB-41698CC1B14B}" type="presOf" srcId="{E64D7776-46C1-44FD-9AA0-26A62DF0D14B}" destId="{25CFA0C9-4A00-4AB3-93A5-08E4B8E6FF27}" srcOrd="0" destOrd="1" presId="urn:microsoft.com/office/officeart/2005/8/layout/vList4"/>
    <dgm:cxn modelId="{E8E7B301-E97D-4F7C-A073-FF628337E14F}" type="presOf" srcId="{803F883E-0707-464C-A9FD-9BC8E63807E5}" destId="{BB03D023-A7E3-4103-9B3B-5E992493FC5E}" srcOrd="1" destOrd="0" presId="urn:microsoft.com/office/officeart/2005/8/layout/vList4"/>
    <dgm:cxn modelId="{6F598125-A640-4251-8E51-81DDF80AD431}" type="presOf" srcId="{E64D7776-46C1-44FD-9AA0-26A62DF0D14B}" destId="{BB03D023-A7E3-4103-9B3B-5E992493FC5E}" srcOrd="1" destOrd="1" presId="urn:microsoft.com/office/officeart/2005/8/layout/vList4"/>
    <dgm:cxn modelId="{D3106B31-60E4-4618-9647-5CDC2C92D47F}" srcId="{803F883E-0707-464C-A9FD-9BC8E63807E5}" destId="{E64D7776-46C1-44FD-9AA0-26A62DF0D14B}" srcOrd="0" destOrd="0" parTransId="{5E51A428-9E40-4B98-96BB-06134C81F70C}" sibTransId="{8513DE1C-ECED-4468-970C-537614C77AAF}"/>
    <dgm:cxn modelId="{3DF42B33-53CE-4C84-BC58-A25760B9A5EB}" srcId="{D8F4912C-E634-4D1E-88AB-1DFC75BFAA7E}" destId="{0890B29D-880E-4E71-B39B-381E84C7913C}" srcOrd="0" destOrd="0" parTransId="{23094011-68F3-404F-A745-200495957F50}" sibTransId="{E99E0EE1-1417-4921-85C0-CE27DB56DEC3}"/>
    <dgm:cxn modelId="{C572F134-F21A-446A-8E75-87FCF71B6751}" srcId="{D8F4912C-E634-4D1E-88AB-1DFC75BFAA7E}" destId="{EA1F6375-953A-425B-806F-4A3B0C79B759}" srcOrd="1" destOrd="0" parTransId="{4F159594-4F21-4B41-ACDF-FB515467143E}" sibTransId="{859B6B0F-377D-4A78-8679-8A44C803D995}"/>
    <dgm:cxn modelId="{8440D75B-39CD-4418-9E26-AFC09B1887D2}" type="presOf" srcId="{0890B29D-880E-4E71-B39B-381E84C7913C}" destId="{35BCFED3-8D17-4D1A-AE3D-5C405A3A1F4B}" srcOrd="0" destOrd="1" presId="urn:microsoft.com/office/officeart/2005/8/layout/vList4"/>
    <dgm:cxn modelId="{A220365C-1591-40DD-A254-579263937861}" type="presOf" srcId="{EA1F6375-953A-425B-806F-4A3B0C79B759}" destId="{35BCFED3-8D17-4D1A-AE3D-5C405A3A1F4B}" srcOrd="0" destOrd="2" presId="urn:microsoft.com/office/officeart/2005/8/layout/vList4"/>
    <dgm:cxn modelId="{1A804C5F-DE48-4362-A199-79AFDEC01217}" type="presOf" srcId="{4D84327F-A2AA-4D18-99EA-61102C292343}" destId="{DA1048CB-A024-4579-96A8-B65509D78DB9}" srcOrd="1" destOrd="2" presId="urn:microsoft.com/office/officeart/2005/8/layout/vList4"/>
    <dgm:cxn modelId="{BD683741-0E64-4C07-A40F-31AC700A7E84}" srcId="{07E9FEBE-352F-435F-8A75-AD79AD0E6D73}" destId="{803F883E-0707-464C-A9FD-9BC8E63807E5}" srcOrd="2" destOrd="0" parTransId="{F9249B14-14DC-4FF7-A783-397BD9D69974}" sibTransId="{8D1A4D00-93CE-4656-9549-D26EB1F3F3A8}"/>
    <dgm:cxn modelId="{59303B66-C49D-4C3F-95A6-4F503F64AEB3}" type="presOf" srcId="{2F7F308D-5CFB-4FA1-8C57-9F276510C6A6}" destId="{BC2ED6D5-1A9F-4E36-B113-1708BC666649}" srcOrd="0" destOrd="1" presId="urn:microsoft.com/office/officeart/2005/8/layout/vList4"/>
    <dgm:cxn modelId="{D2C94066-9744-40D9-ABD9-6F99C5F1829F}" type="presOf" srcId="{7312580D-240C-47DD-8888-388797AAA09F}" destId="{25CFA0C9-4A00-4AB3-93A5-08E4B8E6FF27}" srcOrd="0" destOrd="2" presId="urn:microsoft.com/office/officeart/2005/8/layout/vList4"/>
    <dgm:cxn modelId="{02F2956A-5799-49B0-B8B3-3C875B58E465}" srcId="{803F883E-0707-464C-A9FD-9BC8E63807E5}" destId="{7312580D-240C-47DD-8888-388797AAA09F}" srcOrd="1" destOrd="0" parTransId="{35FA0996-E3F0-41E3-9387-DC06496937A5}" sibTransId="{99EC4DE9-19A4-4BB0-8A0D-AD255CFC8DFB}"/>
    <dgm:cxn modelId="{03FBF36B-8850-4EAF-AB85-24A387342E0F}" type="presOf" srcId="{D8F4912C-E634-4D1E-88AB-1DFC75BFAA7E}" destId="{CE039A81-9616-48D9-A4D7-EEEE42E6B39A}" srcOrd="1" destOrd="0" presId="urn:microsoft.com/office/officeart/2005/8/layout/vList4"/>
    <dgm:cxn modelId="{DB39C758-8723-4BC3-8D2D-AF214D83FB86}" type="presOf" srcId="{4D84327F-A2AA-4D18-99EA-61102C292343}" destId="{BC2ED6D5-1A9F-4E36-B113-1708BC666649}" srcOrd="0" destOrd="2" presId="urn:microsoft.com/office/officeart/2005/8/layout/vList4"/>
    <dgm:cxn modelId="{DE401980-E438-43D2-887E-2032B4B5FAB9}" srcId="{8E832E7F-192D-48CE-9E58-B360411FCAD2}" destId="{4D84327F-A2AA-4D18-99EA-61102C292343}" srcOrd="1" destOrd="0" parTransId="{70C86343-7B26-4BF0-B7DB-04481C26DC67}" sibTransId="{90379A84-5419-481E-8850-F8764C640A2C}"/>
    <dgm:cxn modelId="{87A7F185-5451-423C-B247-9E20000DCC32}" type="presOf" srcId="{8E832E7F-192D-48CE-9E58-B360411FCAD2}" destId="{BC2ED6D5-1A9F-4E36-B113-1708BC666649}" srcOrd="0" destOrd="0" presId="urn:microsoft.com/office/officeart/2005/8/layout/vList4"/>
    <dgm:cxn modelId="{DA489B87-B413-427B-9F61-E42008E823F4}" srcId="{07E9FEBE-352F-435F-8A75-AD79AD0E6D73}" destId="{8E832E7F-192D-48CE-9E58-B360411FCAD2}" srcOrd="0" destOrd="0" parTransId="{63B8734B-DE60-4B21-B7AA-91BA376D7503}" sibTransId="{7D5FD3BC-2145-4B21-B859-5436F325E137}"/>
    <dgm:cxn modelId="{8B94CC92-4AFA-4139-ADD1-0B9C1C10ADE9}" type="presOf" srcId="{EA1F6375-953A-425B-806F-4A3B0C79B759}" destId="{CE039A81-9616-48D9-A4D7-EEEE42E6B39A}" srcOrd="1" destOrd="2" presId="urn:microsoft.com/office/officeart/2005/8/layout/vList4"/>
    <dgm:cxn modelId="{062E4D98-14A3-4391-812D-F7EBFEEEFFF4}" type="presOf" srcId="{2F7F308D-5CFB-4FA1-8C57-9F276510C6A6}" destId="{DA1048CB-A024-4579-96A8-B65509D78DB9}" srcOrd="1" destOrd="1" presId="urn:microsoft.com/office/officeart/2005/8/layout/vList4"/>
    <dgm:cxn modelId="{2D0F989C-F51D-471D-90CE-C5E11A583C07}" type="presOf" srcId="{8E832E7F-192D-48CE-9E58-B360411FCAD2}" destId="{DA1048CB-A024-4579-96A8-B65509D78DB9}" srcOrd="1" destOrd="0" presId="urn:microsoft.com/office/officeart/2005/8/layout/vList4"/>
    <dgm:cxn modelId="{A4D1C2A1-10BE-41FC-B0A3-76B6615B4A45}" type="presOf" srcId="{803F883E-0707-464C-A9FD-9BC8E63807E5}" destId="{25CFA0C9-4A00-4AB3-93A5-08E4B8E6FF27}" srcOrd="0" destOrd="0" presId="urn:microsoft.com/office/officeart/2005/8/layout/vList4"/>
    <dgm:cxn modelId="{AA399DAC-EDF0-448C-B7B8-ED65C12F182E}" srcId="{8E832E7F-192D-48CE-9E58-B360411FCAD2}" destId="{2F7F308D-5CFB-4FA1-8C57-9F276510C6A6}" srcOrd="0" destOrd="0" parTransId="{F5A741BF-09FA-4F29-BFD2-B7678563B027}" sibTransId="{CE6C7780-D16A-429B-83FF-AC7E9F034A4E}"/>
    <dgm:cxn modelId="{24E0F6B5-3B04-4F24-870C-4ED2350DE893}" type="presOf" srcId="{D8F4912C-E634-4D1E-88AB-1DFC75BFAA7E}" destId="{35BCFED3-8D17-4D1A-AE3D-5C405A3A1F4B}" srcOrd="0" destOrd="0" presId="urn:microsoft.com/office/officeart/2005/8/layout/vList4"/>
    <dgm:cxn modelId="{40F09CBC-3F26-48E4-A694-45FD3DBD8A46}" type="presOf" srcId="{0890B29D-880E-4E71-B39B-381E84C7913C}" destId="{CE039A81-9616-48D9-A4D7-EEEE42E6B39A}" srcOrd="1" destOrd="1" presId="urn:microsoft.com/office/officeart/2005/8/layout/vList4"/>
    <dgm:cxn modelId="{11C2E1BF-82A4-497D-AC14-DF97734666D3}" type="presOf" srcId="{07E9FEBE-352F-435F-8A75-AD79AD0E6D73}" destId="{EA191D46-F9ED-4A67-9450-A89C7ABF6FE0}" srcOrd="0" destOrd="0" presId="urn:microsoft.com/office/officeart/2005/8/layout/vList4"/>
    <dgm:cxn modelId="{D42A5ECB-4B22-414E-B135-618CBBD06A93}" srcId="{07E9FEBE-352F-435F-8A75-AD79AD0E6D73}" destId="{D8F4912C-E634-4D1E-88AB-1DFC75BFAA7E}" srcOrd="1" destOrd="0" parTransId="{CBD28171-D61B-4683-8CCC-86571CA85892}" sibTransId="{EF0278AA-759D-4C0A-B2B5-22503048A117}"/>
    <dgm:cxn modelId="{1D965CF6-BFE2-4AC7-9D74-A4785898A376}" type="presOf" srcId="{7312580D-240C-47DD-8888-388797AAA09F}" destId="{BB03D023-A7E3-4103-9B3B-5E992493FC5E}" srcOrd="1" destOrd="2" presId="urn:microsoft.com/office/officeart/2005/8/layout/vList4"/>
    <dgm:cxn modelId="{2E8CF75B-1B73-4CB5-A476-DA09F06B5308}" type="presParOf" srcId="{EA191D46-F9ED-4A67-9450-A89C7ABF6FE0}" destId="{5AFEF540-5F2E-4576-A216-F0D20A769A07}" srcOrd="0" destOrd="0" presId="urn:microsoft.com/office/officeart/2005/8/layout/vList4"/>
    <dgm:cxn modelId="{37E5F5B8-3E70-41B1-908E-016BC18FDAE2}" type="presParOf" srcId="{5AFEF540-5F2E-4576-A216-F0D20A769A07}" destId="{BC2ED6D5-1A9F-4E36-B113-1708BC666649}" srcOrd="0" destOrd="0" presId="urn:microsoft.com/office/officeart/2005/8/layout/vList4"/>
    <dgm:cxn modelId="{C3C690DE-1C51-4B37-AC97-1CFC4F7116B2}" type="presParOf" srcId="{5AFEF540-5F2E-4576-A216-F0D20A769A07}" destId="{BEB33A9E-09FF-47E0-A40C-7E7D6BAD06A5}" srcOrd="1" destOrd="0" presId="urn:microsoft.com/office/officeart/2005/8/layout/vList4"/>
    <dgm:cxn modelId="{76DED0B7-DC3A-4D2D-9F56-FC7068B21609}" type="presParOf" srcId="{5AFEF540-5F2E-4576-A216-F0D20A769A07}" destId="{DA1048CB-A024-4579-96A8-B65509D78DB9}" srcOrd="2" destOrd="0" presId="urn:microsoft.com/office/officeart/2005/8/layout/vList4"/>
    <dgm:cxn modelId="{45DD4BDD-F5C6-4D2C-968B-5F1F103DE7EC}" type="presParOf" srcId="{EA191D46-F9ED-4A67-9450-A89C7ABF6FE0}" destId="{410616B4-19EB-489D-A1C3-3791A5D9FDBE}" srcOrd="1" destOrd="0" presId="urn:microsoft.com/office/officeart/2005/8/layout/vList4"/>
    <dgm:cxn modelId="{A43532B7-CEC2-4AE2-867D-9E2B36CB0383}" type="presParOf" srcId="{EA191D46-F9ED-4A67-9450-A89C7ABF6FE0}" destId="{DC7DA6F1-E48E-4D61-9A12-32CAAEC92AD3}" srcOrd="2" destOrd="0" presId="urn:microsoft.com/office/officeart/2005/8/layout/vList4"/>
    <dgm:cxn modelId="{A27B3167-C51A-407A-993A-C9C66E349666}" type="presParOf" srcId="{DC7DA6F1-E48E-4D61-9A12-32CAAEC92AD3}" destId="{35BCFED3-8D17-4D1A-AE3D-5C405A3A1F4B}" srcOrd="0" destOrd="0" presId="urn:microsoft.com/office/officeart/2005/8/layout/vList4"/>
    <dgm:cxn modelId="{36301A93-5D48-45CA-809E-7A6ADCFD63FF}" type="presParOf" srcId="{DC7DA6F1-E48E-4D61-9A12-32CAAEC92AD3}" destId="{ACAB8F6B-A90E-48A1-91F7-C94416DCA536}" srcOrd="1" destOrd="0" presId="urn:microsoft.com/office/officeart/2005/8/layout/vList4"/>
    <dgm:cxn modelId="{A0D2A999-2094-4D2D-9CB5-FD74A1B562D0}" type="presParOf" srcId="{DC7DA6F1-E48E-4D61-9A12-32CAAEC92AD3}" destId="{CE039A81-9616-48D9-A4D7-EEEE42E6B39A}" srcOrd="2" destOrd="0" presId="urn:microsoft.com/office/officeart/2005/8/layout/vList4"/>
    <dgm:cxn modelId="{D7046B6A-A33E-4889-A8FB-56A886277B70}" type="presParOf" srcId="{EA191D46-F9ED-4A67-9450-A89C7ABF6FE0}" destId="{950FC740-0D60-4264-8742-F17685890DE4}" srcOrd="3" destOrd="0" presId="urn:microsoft.com/office/officeart/2005/8/layout/vList4"/>
    <dgm:cxn modelId="{5140D6D3-D8ED-4E72-A831-F17774EE6437}" type="presParOf" srcId="{EA191D46-F9ED-4A67-9450-A89C7ABF6FE0}" destId="{9AF9E4C2-40FB-4F85-8720-722012BBDB7E}" srcOrd="4" destOrd="0" presId="urn:microsoft.com/office/officeart/2005/8/layout/vList4"/>
    <dgm:cxn modelId="{320A22DF-CD44-4F52-86A1-908526C020CF}" type="presParOf" srcId="{9AF9E4C2-40FB-4F85-8720-722012BBDB7E}" destId="{25CFA0C9-4A00-4AB3-93A5-08E4B8E6FF27}" srcOrd="0" destOrd="0" presId="urn:microsoft.com/office/officeart/2005/8/layout/vList4"/>
    <dgm:cxn modelId="{04E337C7-2BA9-442D-93AA-2012223A2C9A}" type="presParOf" srcId="{9AF9E4C2-40FB-4F85-8720-722012BBDB7E}" destId="{BAAFA735-A4D0-47BE-8C3E-DA097CDC4600}" srcOrd="1" destOrd="0" presId="urn:microsoft.com/office/officeart/2005/8/layout/vList4"/>
    <dgm:cxn modelId="{2BD02F3A-D3A8-49BE-A4BE-A108634A1D08}" type="presParOf" srcId="{9AF9E4C2-40FB-4F85-8720-722012BBDB7E}" destId="{BB03D023-A7E3-4103-9B3B-5E992493FC5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ED6D5-1A9F-4E36-B113-1708BC666649}">
      <dsp:nvSpPr>
        <dsp:cNvPr id="0" name=""/>
        <dsp:cNvSpPr/>
      </dsp:nvSpPr>
      <dsp:spPr>
        <a:xfrm>
          <a:off x="29356" y="0"/>
          <a:ext cx="10915515" cy="1706415"/>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latin typeface="Calibri Light" panose="020F03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Light" panose="020F03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Light" panose="020F0302020204030204" pitchFamily="34" charset="0"/>
          </a:endParaRPr>
        </a:p>
      </dsp:txBody>
      <dsp:txXfrm>
        <a:off x="2382187" y="0"/>
        <a:ext cx="8562684" cy="1706415"/>
      </dsp:txXfrm>
    </dsp:sp>
    <dsp:sp modelId="{BEB33A9E-09FF-47E0-A40C-7E7D6BAD06A5}">
      <dsp:nvSpPr>
        <dsp:cNvPr id="0" name=""/>
        <dsp:cNvSpPr/>
      </dsp:nvSpPr>
      <dsp:spPr>
        <a:xfrm>
          <a:off x="170641" y="152362"/>
          <a:ext cx="2194845" cy="1365132"/>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CFED3-8D17-4D1A-AE3D-5C405A3A1F4B}">
      <dsp:nvSpPr>
        <dsp:cNvPr id="0" name=""/>
        <dsp:cNvSpPr/>
      </dsp:nvSpPr>
      <dsp:spPr>
        <a:xfrm>
          <a:off x="29356" y="1841324"/>
          <a:ext cx="10915515" cy="1706415"/>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latin typeface="Calibri Light" panose="020F03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Light" panose="020F03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Light" panose="020F0302020204030204" pitchFamily="34" charset="0"/>
          </a:endParaRPr>
        </a:p>
      </dsp:txBody>
      <dsp:txXfrm>
        <a:off x="2382187" y="1841324"/>
        <a:ext cx="8562684" cy="1706415"/>
      </dsp:txXfrm>
    </dsp:sp>
    <dsp:sp modelId="{ACAB8F6B-A90E-48A1-91F7-C94416DCA536}">
      <dsp:nvSpPr>
        <dsp:cNvPr id="0" name=""/>
        <dsp:cNvSpPr/>
      </dsp:nvSpPr>
      <dsp:spPr>
        <a:xfrm>
          <a:off x="170641" y="2047698"/>
          <a:ext cx="2194845" cy="1365132"/>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CFA0C9-4A00-4AB3-93A5-08E4B8E6FF27}">
      <dsp:nvSpPr>
        <dsp:cNvPr id="0" name=""/>
        <dsp:cNvSpPr/>
      </dsp:nvSpPr>
      <dsp:spPr>
        <a:xfrm>
          <a:off x="58712" y="3731606"/>
          <a:ext cx="10915515" cy="1706415"/>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latin typeface="Calibri Light" panose="020F03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Light" panose="020F03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Light" panose="020F0302020204030204" pitchFamily="34" charset="0"/>
          </a:endParaRPr>
        </a:p>
      </dsp:txBody>
      <dsp:txXfrm>
        <a:off x="2411543" y="3731606"/>
        <a:ext cx="8562684" cy="1706415"/>
      </dsp:txXfrm>
    </dsp:sp>
    <dsp:sp modelId="{BAAFA735-A4D0-47BE-8C3E-DA097CDC4600}">
      <dsp:nvSpPr>
        <dsp:cNvPr id="0" name=""/>
        <dsp:cNvSpPr/>
      </dsp:nvSpPr>
      <dsp:spPr>
        <a:xfrm>
          <a:off x="170641" y="3924755"/>
          <a:ext cx="2194845" cy="1365132"/>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8"/>
          <p:cNvSpPr>
            <a:spLocks noGrp="1" noChangeArrowheads="1"/>
          </p:cNvSpPr>
          <p:nvPr/>
        </p:nvSpPr>
        <p:spPr bwMode="auto">
          <a:xfrm>
            <a:off x="4674209" y="6507244"/>
            <a:ext cx="3859716" cy="22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1" tIns="44971" rIns="89941" bIns="44971"/>
          <a:lstStyle>
            <a:lvl1pPr eaLnBrk="0" hangingPunct="0">
              <a:defRPr sz="2800">
                <a:solidFill>
                  <a:schemeClr val="tx1"/>
                </a:solidFill>
                <a:latin typeface="Times New Roman" panose="02020603050405020304" pitchFamily="18" charset="0"/>
                <a:cs typeface="Arial" panose="020B0604020202020204" pitchFamily="34" charset="0"/>
              </a:defRPr>
            </a:lvl1pPr>
            <a:lvl2pPr marL="742950" indent="-285750" eaLnBrk="0" hangingPunct="0">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defRPr sz="2800">
                <a:solidFill>
                  <a:schemeClr val="tx1"/>
                </a:solidFill>
                <a:latin typeface="Times New Roman" panose="02020603050405020304" pitchFamily="18" charset="0"/>
                <a:cs typeface="Arial" panose="020B0604020202020204" pitchFamily="34" charset="0"/>
              </a:defRPr>
            </a:lvl3pPr>
            <a:lvl4pPr marL="1600200" indent="-228600" eaLnBrk="0" hangingPunct="0">
              <a:defRPr sz="2800">
                <a:solidFill>
                  <a:schemeClr val="tx1"/>
                </a:solidFill>
                <a:latin typeface="Times New Roman" panose="02020603050405020304" pitchFamily="18" charset="0"/>
                <a:cs typeface="Arial" panose="020B0604020202020204" pitchFamily="34" charset="0"/>
              </a:defRPr>
            </a:lvl4pPr>
            <a:lvl5pPr marL="2057400" indent="-228600" eaLnBrk="0" hangingPunct="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defRPr/>
            </a:pPr>
            <a:r>
              <a:rPr lang="en-US" sz="700">
                <a:solidFill>
                  <a:schemeClr val="bg1"/>
                </a:solidFill>
                <a:latin typeface="Arial" panose="020B0604020202020204" pitchFamily="34" charset="0"/>
              </a:rPr>
              <a:t>© Copyright 2015 eQ Technologic, Inc. All rights reserved.</a:t>
            </a:r>
          </a:p>
        </p:txBody>
      </p:sp>
      <p:pic>
        <p:nvPicPr>
          <p:cNvPr id="8"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77" y="3175"/>
            <a:ext cx="205766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67651" y="0"/>
            <a:ext cx="214975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8"/>
          <p:cNvSpPr>
            <a:spLocks noGrp="1" noChangeArrowheads="1"/>
          </p:cNvSpPr>
          <p:nvPr userDrawn="1"/>
        </p:nvSpPr>
        <p:spPr bwMode="auto">
          <a:xfrm>
            <a:off x="4166145" y="6523038"/>
            <a:ext cx="385971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800" tIns="38400" rIns="76800" bIns="38400"/>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sz="700" dirty="0">
                <a:solidFill>
                  <a:schemeClr val="bg1"/>
                </a:solidFill>
                <a:latin typeface="Arial" panose="020B0604020202020204" pitchFamily="34" charset="0"/>
              </a:rPr>
              <a:t>© </a:t>
            </a:r>
            <a:r>
              <a:rPr lang="en-US" sz="700" dirty="0">
                <a:latin typeface="Arial" panose="020B0604020202020204" pitchFamily="34" charset="0"/>
              </a:rPr>
              <a:t>Copyright 2017 eQ Technologic, Inc. All rights reserved.</a:t>
            </a:r>
          </a:p>
        </p:txBody>
      </p:sp>
      <p:pic>
        <p:nvPicPr>
          <p:cNvPr id="5" name="Picture 16" descr="original_eq-logo_cmyk"/>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119555" y="1448260"/>
            <a:ext cx="7952892" cy="140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1" name="Rectangle 25"/>
          <p:cNvSpPr>
            <a:spLocks noGrp="1" noChangeArrowheads="1"/>
          </p:cNvSpPr>
          <p:nvPr>
            <p:ph type="ctrTitle"/>
          </p:nvPr>
        </p:nvSpPr>
        <p:spPr>
          <a:xfrm>
            <a:off x="1320801" y="4492333"/>
            <a:ext cx="10363201" cy="644818"/>
          </a:xfrm>
        </p:spPr>
        <p:txBody>
          <a:bodyPr anchor="b">
            <a:spAutoFit/>
          </a:bodyPr>
          <a:lstStyle>
            <a:lvl1pPr algn="ctr">
              <a:defRPr sz="3600" b="0">
                <a:latin typeface="Calibri Light" panose="020F0302020204030204" pitchFamily="34" charset="0"/>
              </a:defRPr>
            </a:lvl1pPr>
          </a:lstStyle>
          <a:p>
            <a:r>
              <a:rPr lang="en-US"/>
              <a:t>Click to edit Master title style</a:t>
            </a:r>
            <a:endParaRPr lang="en-US" dirty="0"/>
          </a:p>
        </p:txBody>
      </p:sp>
      <p:sp>
        <p:nvSpPr>
          <p:cNvPr id="4122" name="Rectangle 26"/>
          <p:cNvSpPr>
            <a:spLocks noGrp="1" noChangeArrowheads="1"/>
          </p:cNvSpPr>
          <p:nvPr>
            <p:ph type="subTitle" idx="1"/>
          </p:nvPr>
        </p:nvSpPr>
        <p:spPr>
          <a:xfrm>
            <a:off x="2235201" y="5410200"/>
            <a:ext cx="8534400" cy="457200"/>
          </a:xfrm>
        </p:spPr>
        <p:txBody>
          <a:bodyPr/>
          <a:lstStyle>
            <a:lvl1pPr marL="0" indent="0" algn="ctr">
              <a:buFont typeface="Wingdings" pitchFamily="2" charset="2"/>
              <a:buNone/>
              <a:defRPr sz="2400">
                <a:latin typeface="Calibri Light" panose="020F0302020204030204" pitchFamily="34" charset="0"/>
              </a:defRPr>
            </a:lvl1pPr>
          </a:lstStyle>
          <a:p>
            <a:r>
              <a:rPr lang="en-US"/>
              <a:t>Click to edit Master subtitle style</a:t>
            </a:r>
            <a:endParaRPr lang="en-US" dirty="0"/>
          </a:p>
        </p:txBody>
      </p:sp>
    </p:spTree>
    <p:extLst>
      <p:ext uri="{BB962C8B-B14F-4D97-AF65-F5344CB8AC3E}">
        <p14:creationId xmlns:p14="http://schemas.microsoft.com/office/powerpoint/2010/main" val="930743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4545" y="990601"/>
            <a:ext cx="5353051" cy="5410200"/>
          </a:xfrm>
          <a:solidFill>
            <a:schemeClr val="accent4">
              <a:lumMod val="75000"/>
              <a:lumOff val="25000"/>
            </a:schemeClr>
          </a:solidFill>
        </p:spPr>
        <p:txBody>
          <a:bodyPr/>
          <a:lstStyle>
            <a:lvl1pPr algn="l" rtl="0" eaLnBrk="0" fontAlgn="base" hangingPunct="0">
              <a:spcBef>
                <a:spcPct val="20000"/>
              </a:spcBef>
              <a:spcAft>
                <a:spcPct val="0"/>
              </a:spcAft>
              <a:buClr>
                <a:schemeClr val="bg1"/>
              </a:buClr>
              <a:buSzPct val="75000"/>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2" y="990603"/>
            <a:ext cx="5356189" cy="2582381"/>
          </a:xfrm>
          <a:solidFill>
            <a:schemeClr val="accent3">
              <a:lumMod val="65000"/>
            </a:schemeClr>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12"/>
          </p:nvPr>
        </p:nvSpPr>
        <p:spPr>
          <a:xfrm>
            <a:off x="6603005" y="3695701"/>
            <a:ext cx="5325435" cy="2705101"/>
          </a:xfrm>
          <a:solidFill>
            <a:srgbClr val="D88C26"/>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7"/>
          <p:cNvSpPr>
            <a:spLocks noGrp="1" noChangeArrowheads="1"/>
          </p:cNvSpPr>
          <p:nvPr>
            <p:ph type="dt" sz="half" idx="13"/>
          </p:nvPr>
        </p:nvSpPr>
        <p:spPr>
          <a:ln/>
        </p:spPr>
        <p:txBody>
          <a:bodyPr/>
          <a:lstStyle>
            <a:lvl1pPr>
              <a:defRPr/>
            </a:lvl1pPr>
          </a:lstStyle>
          <a:p>
            <a:pPr>
              <a:defRPr/>
            </a:pPr>
            <a:endParaRPr lang="en-US"/>
          </a:p>
        </p:txBody>
      </p:sp>
      <p:sp>
        <p:nvSpPr>
          <p:cNvPr id="8" name="Rectangle 8"/>
          <p:cNvSpPr>
            <a:spLocks noGrp="1" noChangeArrowheads="1"/>
          </p:cNvSpPr>
          <p:nvPr>
            <p:ph type="sldNum" sz="quarter" idx="14"/>
          </p:nvPr>
        </p:nvSpPr>
        <p:spPr>
          <a:ln/>
        </p:spPr>
        <p:txBody>
          <a:bodyPr/>
          <a:lstStyle>
            <a:lvl1pPr>
              <a:defRPr/>
            </a:lvl1pPr>
          </a:lstStyle>
          <a:p>
            <a:pPr>
              <a:defRPr/>
            </a:pPr>
            <a:fld id="{D3591E2D-31AC-4171-9BAD-32AD9D18C56F}" type="slidenum">
              <a:rPr lang="en-US"/>
              <a:pPr>
                <a:defRPr/>
              </a:pPr>
              <a:t>‹#›</a:t>
            </a:fld>
            <a:endParaRPr lang="en-US"/>
          </a:p>
        </p:txBody>
      </p:sp>
    </p:spTree>
    <p:extLst>
      <p:ext uri="{BB962C8B-B14F-4D97-AF65-F5344CB8AC3E}">
        <p14:creationId xmlns:p14="http://schemas.microsoft.com/office/powerpoint/2010/main" val="163762059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4545" y="990601"/>
            <a:ext cx="5353051" cy="5410200"/>
          </a:xfrm>
          <a:solidFill>
            <a:schemeClr val="bg1">
              <a:lumMod val="65000"/>
            </a:schemeClr>
          </a:solidFill>
        </p:spPr>
        <p:txBody>
          <a:bodyPr/>
          <a:lstStyle>
            <a:lvl1pPr algn="l" rtl="0" eaLnBrk="0" fontAlgn="base" hangingPunct="0">
              <a:spcBef>
                <a:spcPct val="20000"/>
              </a:spcBef>
              <a:spcAft>
                <a:spcPct val="0"/>
              </a:spcAft>
              <a:buClr>
                <a:schemeClr val="bg1"/>
              </a:buClr>
              <a:buSzPct val="75000"/>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2" y="990603"/>
            <a:ext cx="5356189" cy="2582381"/>
          </a:xfrm>
          <a:solidFill>
            <a:srgbClr val="D88C26"/>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12"/>
          </p:nvPr>
        </p:nvSpPr>
        <p:spPr>
          <a:xfrm>
            <a:off x="6603005" y="3645207"/>
            <a:ext cx="5325435" cy="2705101"/>
          </a:xfrm>
          <a:solidFill>
            <a:schemeClr val="accent4">
              <a:lumMod val="75000"/>
              <a:lumOff val="25000"/>
            </a:schemeClr>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7"/>
          <p:cNvSpPr>
            <a:spLocks noGrp="1" noChangeArrowheads="1"/>
          </p:cNvSpPr>
          <p:nvPr>
            <p:ph type="dt" sz="half" idx="13"/>
          </p:nvPr>
        </p:nvSpPr>
        <p:spPr>
          <a:ln/>
        </p:spPr>
        <p:txBody>
          <a:bodyPr/>
          <a:lstStyle>
            <a:lvl1pPr>
              <a:defRPr/>
            </a:lvl1pPr>
          </a:lstStyle>
          <a:p>
            <a:pPr>
              <a:defRPr/>
            </a:pPr>
            <a:endParaRPr lang="en-US"/>
          </a:p>
        </p:txBody>
      </p:sp>
      <p:sp>
        <p:nvSpPr>
          <p:cNvPr id="8" name="Rectangle 8"/>
          <p:cNvSpPr>
            <a:spLocks noGrp="1" noChangeArrowheads="1"/>
          </p:cNvSpPr>
          <p:nvPr>
            <p:ph type="sldNum" sz="quarter" idx="14"/>
          </p:nvPr>
        </p:nvSpPr>
        <p:spPr>
          <a:ln/>
        </p:spPr>
        <p:txBody>
          <a:bodyPr/>
          <a:lstStyle>
            <a:lvl1pPr>
              <a:defRPr/>
            </a:lvl1pPr>
          </a:lstStyle>
          <a:p>
            <a:pPr>
              <a:defRPr/>
            </a:pPr>
            <a:fld id="{D3591E2D-31AC-4171-9BAD-32AD9D18C56F}" type="slidenum">
              <a:rPr lang="en-US"/>
              <a:pPr>
                <a:defRPr/>
              </a:pPr>
              <a:t>‹#›</a:t>
            </a:fld>
            <a:endParaRPr lang="en-US"/>
          </a:p>
        </p:txBody>
      </p:sp>
    </p:spTree>
    <p:extLst>
      <p:ext uri="{BB962C8B-B14F-4D97-AF65-F5344CB8AC3E}">
        <p14:creationId xmlns:p14="http://schemas.microsoft.com/office/powerpoint/2010/main" val="205303615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4545" y="990601"/>
            <a:ext cx="5353051" cy="5410200"/>
          </a:xfrm>
          <a:solidFill>
            <a:schemeClr val="bg1">
              <a:lumMod val="50000"/>
            </a:schemeClr>
          </a:solidFill>
        </p:spPr>
        <p:txBody>
          <a:bodyPr/>
          <a:lstStyle>
            <a:lvl1pPr algn="l" rtl="0" eaLnBrk="0" fontAlgn="base" hangingPunct="0">
              <a:spcBef>
                <a:spcPct val="20000"/>
              </a:spcBef>
              <a:spcAft>
                <a:spcPct val="0"/>
              </a:spcAft>
              <a:buClr>
                <a:schemeClr val="bg1"/>
              </a:buClr>
              <a:buSzPct val="75000"/>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2" y="990603"/>
            <a:ext cx="5356189" cy="2582381"/>
          </a:xfrm>
          <a:solidFill>
            <a:srgbClr val="D88C26"/>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12"/>
          </p:nvPr>
        </p:nvSpPr>
        <p:spPr>
          <a:xfrm>
            <a:off x="6603005" y="3645207"/>
            <a:ext cx="5325435" cy="2705101"/>
          </a:xfrm>
          <a:solidFill>
            <a:schemeClr val="accent4">
              <a:lumMod val="75000"/>
              <a:lumOff val="25000"/>
            </a:schemeClr>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7"/>
          <p:cNvSpPr>
            <a:spLocks noGrp="1" noChangeArrowheads="1"/>
          </p:cNvSpPr>
          <p:nvPr>
            <p:ph type="dt" sz="half" idx="13"/>
          </p:nvPr>
        </p:nvSpPr>
        <p:spPr>
          <a:ln/>
        </p:spPr>
        <p:txBody>
          <a:bodyPr/>
          <a:lstStyle>
            <a:lvl1pPr>
              <a:defRPr/>
            </a:lvl1pPr>
          </a:lstStyle>
          <a:p>
            <a:pPr>
              <a:defRPr/>
            </a:pPr>
            <a:endParaRPr lang="en-US"/>
          </a:p>
        </p:txBody>
      </p:sp>
      <p:sp>
        <p:nvSpPr>
          <p:cNvPr id="8" name="Rectangle 8"/>
          <p:cNvSpPr>
            <a:spLocks noGrp="1" noChangeArrowheads="1"/>
          </p:cNvSpPr>
          <p:nvPr>
            <p:ph type="sldNum" sz="quarter" idx="14"/>
          </p:nvPr>
        </p:nvSpPr>
        <p:spPr>
          <a:ln/>
        </p:spPr>
        <p:txBody>
          <a:bodyPr/>
          <a:lstStyle>
            <a:lvl1pPr>
              <a:defRPr/>
            </a:lvl1pPr>
          </a:lstStyle>
          <a:p>
            <a:pPr>
              <a:defRPr/>
            </a:pPr>
            <a:fld id="{D3591E2D-31AC-4171-9BAD-32AD9D18C56F}" type="slidenum">
              <a:rPr lang="en-US"/>
              <a:pPr>
                <a:defRPr/>
              </a:pPr>
              <a:t>‹#›</a:t>
            </a:fld>
            <a:endParaRPr lang="en-US"/>
          </a:p>
        </p:txBody>
      </p:sp>
    </p:spTree>
    <p:extLst>
      <p:ext uri="{BB962C8B-B14F-4D97-AF65-F5344CB8AC3E}">
        <p14:creationId xmlns:p14="http://schemas.microsoft.com/office/powerpoint/2010/main" val="332990630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4545" y="990601"/>
            <a:ext cx="5353051" cy="5410200"/>
          </a:xfrm>
          <a:solidFill>
            <a:schemeClr val="accent4">
              <a:lumMod val="75000"/>
              <a:lumOff val="25000"/>
            </a:schemeClr>
          </a:solidFill>
        </p:spPr>
        <p:txBody>
          <a:bodyPr/>
          <a:lstStyle>
            <a:lvl1pPr algn="l" rtl="0" eaLnBrk="0" fontAlgn="base" hangingPunct="0">
              <a:spcBef>
                <a:spcPct val="20000"/>
              </a:spcBef>
              <a:spcAft>
                <a:spcPct val="0"/>
              </a:spcAft>
              <a:buClr>
                <a:schemeClr val="bg1"/>
              </a:buClr>
              <a:buSzPct val="75000"/>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2" y="990603"/>
            <a:ext cx="5356189" cy="2582381"/>
          </a:xfrm>
          <a:solidFill>
            <a:schemeClr val="accent3">
              <a:lumMod val="65000"/>
            </a:schemeClr>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12"/>
          </p:nvPr>
        </p:nvSpPr>
        <p:spPr>
          <a:xfrm>
            <a:off x="6603005" y="3695701"/>
            <a:ext cx="5325435" cy="2705101"/>
          </a:xfrm>
          <a:solidFill>
            <a:srgbClr val="A9DA74"/>
          </a:solidFill>
          <a:ln>
            <a:noFill/>
          </a:ln>
        </p:spPr>
        <p:txBody>
          <a:bodyPr/>
          <a:lstStyle>
            <a:lvl1pPr algn="l" rtl="0" eaLnBrk="0" fontAlgn="base" hangingPunct="0">
              <a:spcBef>
                <a:spcPct val="20000"/>
              </a:spcBef>
              <a:spcAft>
                <a:spcPct val="0"/>
              </a:spcAft>
              <a:buClr>
                <a:schemeClr val="bg1"/>
              </a:buClr>
              <a:defRPr lang="en-US" sz="200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7"/>
          <p:cNvSpPr>
            <a:spLocks noGrp="1" noChangeArrowheads="1"/>
          </p:cNvSpPr>
          <p:nvPr>
            <p:ph type="dt" sz="half" idx="13"/>
          </p:nvPr>
        </p:nvSpPr>
        <p:spPr>
          <a:ln/>
        </p:spPr>
        <p:txBody>
          <a:bodyPr/>
          <a:lstStyle>
            <a:lvl1pPr>
              <a:defRPr/>
            </a:lvl1pPr>
          </a:lstStyle>
          <a:p>
            <a:pPr>
              <a:defRPr/>
            </a:pPr>
            <a:endParaRPr lang="en-US"/>
          </a:p>
        </p:txBody>
      </p:sp>
      <p:sp>
        <p:nvSpPr>
          <p:cNvPr id="8" name="Rectangle 8"/>
          <p:cNvSpPr>
            <a:spLocks noGrp="1" noChangeArrowheads="1"/>
          </p:cNvSpPr>
          <p:nvPr>
            <p:ph type="sldNum" sz="quarter" idx="14"/>
          </p:nvPr>
        </p:nvSpPr>
        <p:spPr>
          <a:ln/>
        </p:spPr>
        <p:txBody>
          <a:bodyPr/>
          <a:lstStyle>
            <a:lvl1pPr>
              <a:defRPr/>
            </a:lvl1pPr>
          </a:lstStyle>
          <a:p>
            <a:pPr>
              <a:defRPr/>
            </a:pPr>
            <a:fld id="{D3591E2D-31AC-4171-9BAD-32AD9D18C56F}" type="slidenum">
              <a:rPr lang="en-US"/>
              <a:pPr>
                <a:defRPr/>
              </a:pPr>
              <a:t>‹#›</a:t>
            </a:fld>
            <a:endParaRPr lang="en-US"/>
          </a:p>
        </p:txBody>
      </p:sp>
    </p:spTree>
    <p:extLst>
      <p:ext uri="{BB962C8B-B14F-4D97-AF65-F5344CB8AC3E}">
        <p14:creationId xmlns:p14="http://schemas.microsoft.com/office/powerpoint/2010/main" val="396426450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0800" y="151200"/>
            <a:ext cx="10667973" cy="792708"/>
          </a:xfrm>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37517" y="1083375"/>
            <a:ext cx="5461076" cy="769595"/>
          </a:xfrm>
        </p:spPr>
        <p:txBody>
          <a:bodyPr anchor="b"/>
          <a:lstStyle>
            <a:lvl1pPr marL="0" indent="0">
              <a:buNone/>
              <a:defRPr sz="2400" b="0">
                <a:latin typeface="Calibri Light" panose="020F0302020204030204" pitchFamily="34" charset="0"/>
              </a:defRPr>
            </a:lvl1pPr>
            <a:lvl2pPr marL="449759" indent="0">
              <a:buNone/>
              <a:defRPr sz="1900" b="1"/>
            </a:lvl2pPr>
            <a:lvl3pPr marL="899517" indent="0">
              <a:buNone/>
              <a:defRPr sz="1800" b="1"/>
            </a:lvl3pPr>
            <a:lvl4pPr marL="1349276" indent="0">
              <a:buNone/>
              <a:defRPr sz="1600" b="1"/>
            </a:lvl4pPr>
            <a:lvl5pPr marL="1799035" indent="0">
              <a:buNone/>
              <a:defRPr sz="1600" b="1"/>
            </a:lvl5pPr>
            <a:lvl6pPr marL="2248793" indent="0">
              <a:buNone/>
              <a:defRPr sz="1600" b="1"/>
            </a:lvl6pPr>
            <a:lvl7pPr marL="2698552" indent="0">
              <a:buNone/>
              <a:defRPr sz="1600" b="1"/>
            </a:lvl7pPr>
            <a:lvl8pPr marL="3148310" indent="0">
              <a:buNone/>
              <a:defRPr sz="1600" b="1"/>
            </a:lvl8pPr>
            <a:lvl9pPr marL="3598069" indent="0">
              <a:buNone/>
              <a:defRPr sz="1600" b="1"/>
            </a:lvl9pPr>
          </a:lstStyle>
          <a:p>
            <a:pPr lvl="0"/>
            <a:r>
              <a:rPr lang="en-US"/>
              <a:t>Edit Master text styles</a:t>
            </a:r>
          </a:p>
        </p:txBody>
      </p:sp>
      <p:sp>
        <p:nvSpPr>
          <p:cNvPr id="4" name="Content Placeholder 3"/>
          <p:cNvSpPr>
            <a:spLocks noGrp="1"/>
          </p:cNvSpPr>
          <p:nvPr>
            <p:ph sz="half" idx="2"/>
          </p:nvPr>
        </p:nvSpPr>
        <p:spPr>
          <a:xfrm>
            <a:off x="837517" y="1852968"/>
            <a:ext cx="5461076" cy="4623326"/>
          </a:xfrm>
        </p:spPr>
        <p:txBody>
          <a:bodyPr/>
          <a:lstStyle>
            <a:lvl1pPr>
              <a:buSzPct val="75000"/>
              <a:defRPr sz="2000">
                <a:latin typeface="Calibri Light" panose="020F0302020204030204" pitchFamily="34" charset="0"/>
              </a:defRPr>
            </a:lvl1pPr>
            <a:lvl2pPr>
              <a:defRPr sz="1800">
                <a:latin typeface="Calibri Light" panose="020F0302020204030204" pitchFamily="34" charset="0"/>
              </a:defRPr>
            </a:lvl2pPr>
            <a:lvl3pPr>
              <a:defRPr sz="1600">
                <a:latin typeface="Calibri Light" panose="020F0302020204030204" pitchFamily="34" charset="0"/>
              </a:defRPr>
            </a:lvl3pPr>
            <a:lvl4pPr>
              <a:defRPr sz="1600">
                <a:latin typeface="Calibri Light" panose="020F0302020204030204" pitchFamily="34" charset="0"/>
              </a:defRPr>
            </a:lvl4pPr>
            <a:lvl5pPr>
              <a:defRPr sz="1600">
                <a:latin typeface="Calibri Light" panose="020F030202020403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50" y="1083373"/>
            <a:ext cx="5511724" cy="769594"/>
          </a:xfrm>
        </p:spPr>
        <p:txBody>
          <a:bodyPr anchor="b"/>
          <a:lstStyle>
            <a:lvl1pPr marL="0" indent="0">
              <a:buNone/>
              <a:defRPr sz="2400" b="0">
                <a:latin typeface="Calibri Light" panose="020F0302020204030204" pitchFamily="34" charset="0"/>
              </a:defRPr>
            </a:lvl1pPr>
            <a:lvl2pPr marL="449759" indent="0">
              <a:buNone/>
              <a:defRPr sz="1900" b="1"/>
            </a:lvl2pPr>
            <a:lvl3pPr marL="899517" indent="0">
              <a:buNone/>
              <a:defRPr sz="1800" b="1"/>
            </a:lvl3pPr>
            <a:lvl4pPr marL="1349276" indent="0">
              <a:buNone/>
              <a:defRPr sz="1600" b="1"/>
            </a:lvl4pPr>
            <a:lvl5pPr marL="1799035" indent="0">
              <a:buNone/>
              <a:defRPr sz="1600" b="1"/>
            </a:lvl5pPr>
            <a:lvl6pPr marL="2248793" indent="0">
              <a:buNone/>
              <a:defRPr sz="1600" b="1"/>
            </a:lvl6pPr>
            <a:lvl7pPr marL="2698552" indent="0">
              <a:buNone/>
              <a:defRPr sz="1600" b="1"/>
            </a:lvl7pPr>
            <a:lvl8pPr marL="3148310" indent="0">
              <a:buNone/>
              <a:defRPr sz="1600" b="1"/>
            </a:lvl8pPr>
            <a:lvl9pPr marL="3598069" indent="0">
              <a:buNone/>
              <a:defRPr sz="1600" b="1"/>
            </a:lvl9pPr>
          </a:lstStyle>
          <a:p>
            <a:pPr lvl="0"/>
            <a:r>
              <a:rPr lang="en-US"/>
              <a:t>Edit Master text styles</a:t>
            </a:r>
          </a:p>
        </p:txBody>
      </p:sp>
      <p:sp>
        <p:nvSpPr>
          <p:cNvPr id="6" name="Content Placeholder 5"/>
          <p:cNvSpPr>
            <a:spLocks noGrp="1"/>
          </p:cNvSpPr>
          <p:nvPr>
            <p:ph sz="quarter" idx="4"/>
          </p:nvPr>
        </p:nvSpPr>
        <p:spPr>
          <a:xfrm>
            <a:off x="6480307" y="1852968"/>
            <a:ext cx="5508467" cy="4623326"/>
          </a:xfrm>
        </p:spPr>
        <p:txBody>
          <a:bodyPr/>
          <a:lstStyle>
            <a:lvl1pPr>
              <a:buSzPct val="75000"/>
              <a:defRPr lang="en-US" sz="2000" dirty="0" smtClean="0">
                <a:solidFill>
                  <a:srgbClr val="2B0E72"/>
                </a:solidFill>
                <a:latin typeface="Calibri Light" panose="020F0302020204030204" pitchFamily="34" charset="0"/>
                <a:ea typeface="+mn-ea"/>
                <a:cs typeface="+mn-cs"/>
              </a:defRPr>
            </a:lvl1pPr>
            <a:lvl2pPr>
              <a:defRPr lang="en-US" sz="1800" dirty="0" smtClean="0">
                <a:solidFill>
                  <a:srgbClr val="2B0E72"/>
                </a:solidFill>
                <a:latin typeface="Calibri Light" panose="020F0302020204030204" pitchFamily="34" charset="0"/>
              </a:defRPr>
            </a:lvl2pPr>
            <a:lvl3pPr indent="-224028" algn="l" rtl="0" eaLnBrk="1" fontAlgn="base" hangingPunct="1">
              <a:spcBef>
                <a:spcPct val="20000"/>
              </a:spcBef>
              <a:spcAft>
                <a:spcPct val="0"/>
              </a:spcAft>
              <a:buClr>
                <a:srgbClr val="2B0E72"/>
              </a:buClr>
              <a:defRPr lang="en-US" sz="1600" dirty="0" smtClean="0">
                <a:solidFill>
                  <a:srgbClr val="2B0E72"/>
                </a:solidFill>
                <a:latin typeface="Calibri Light" panose="020F0302020204030204" pitchFamily="34" charset="0"/>
              </a:defRPr>
            </a:lvl3pPr>
            <a:lvl4pPr indent="-224028" algn="l" rtl="0" eaLnBrk="1" fontAlgn="base" hangingPunct="1">
              <a:spcBef>
                <a:spcPct val="20000"/>
              </a:spcBef>
              <a:spcAft>
                <a:spcPct val="0"/>
              </a:spcAft>
              <a:buClr>
                <a:srgbClr val="2B0E72"/>
              </a:buClr>
              <a:defRPr lang="en-US" sz="1600" dirty="0" smtClean="0">
                <a:solidFill>
                  <a:srgbClr val="2B0E72"/>
                </a:solidFill>
                <a:latin typeface="Calibri Light" panose="020F0302020204030204" pitchFamily="34" charset="0"/>
              </a:defRPr>
            </a:lvl4pPr>
            <a:lvl5pPr indent="-224028" algn="l" rtl="0" eaLnBrk="1" fontAlgn="base" hangingPunct="1">
              <a:spcBef>
                <a:spcPct val="20000"/>
              </a:spcBef>
              <a:spcAft>
                <a:spcPct val="0"/>
              </a:spcAft>
              <a:buClr>
                <a:srgbClr val="2B0E72"/>
              </a:buClr>
              <a:defRPr lang="en-US" sz="1600" dirty="0">
                <a:solidFill>
                  <a:srgbClr val="2B0E72"/>
                </a:solidFill>
                <a:latin typeface="Calibri Light" panose="020F030202020403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0A7C246C-DD3F-49A6-9029-198A8FF6561B}" type="slidenum">
              <a:rPr lang="en-US"/>
              <a:pPr>
                <a:defRPr/>
              </a:pPr>
              <a:t>‹#›</a:t>
            </a:fld>
            <a:endParaRPr lang="en-US"/>
          </a:p>
        </p:txBody>
      </p:sp>
    </p:spTree>
    <p:extLst>
      <p:ext uri="{BB962C8B-B14F-4D97-AF65-F5344CB8AC3E}">
        <p14:creationId xmlns:p14="http://schemas.microsoft.com/office/powerpoint/2010/main" val="371529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C35D9E14-6075-442C-9C88-354DE755BA86}" type="slidenum">
              <a:rPr lang="en-US"/>
              <a:pPr>
                <a:defRPr/>
              </a:pPr>
              <a:t>‹#›</a:t>
            </a:fld>
            <a:endParaRPr lang="en-US"/>
          </a:p>
        </p:txBody>
      </p:sp>
    </p:spTree>
    <p:extLst>
      <p:ext uri="{BB962C8B-B14F-4D97-AF65-F5344CB8AC3E}">
        <p14:creationId xmlns:p14="http://schemas.microsoft.com/office/powerpoint/2010/main" val="403434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27"/>
          <p:cNvSpPr>
            <a:spLocks noGrp="1" noChangeArrowheads="1"/>
          </p:cNvSpPr>
          <p:nvPr>
            <p:ph type="dt" sz="half" idx="10"/>
          </p:nvPr>
        </p:nvSpPr>
        <p:spPr/>
        <p:txBody>
          <a:bodyPr/>
          <a:lstStyle>
            <a:lvl1pPr>
              <a:defRPr/>
            </a:lvl1pPr>
          </a:lstStyle>
          <a:p>
            <a:pPr>
              <a:defRPr/>
            </a:pPr>
            <a:endParaRPr lang="en-US"/>
          </a:p>
        </p:txBody>
      </p:sp>
      <p:sp>
        <p:nvSpPr>
          <p:cNvPr id="5" name="Rectangle 8"/>
          <p:cNvSpPr>
            <a:spLocks noGrp="1" noChangeArrowheads="1"/>
          </p:cNvSpPr>
          <p:nvPr>
            <p:ph type="sldNum" sz="quarter" idx="11"/>
          </p:nvPr>
        </p:nvSpPr>
        <p:spPr/>
        <p:txBody>
          <a:bodyPr/>
          <a:lstStyle>
            <a:lvl1pPr>
              <a:defRPr/>
            </a:lvl1pPr>
          </a:lstStyle>
          <a:p>
            <a:pPr>
              <a:defRPr/>
            </a:pPr>
            <a:fld id="{97F4D4EC-C83B-42E4-80E8-BE4DFCF810C4}" type="slidenum">
              <a:rPr lang="en-US"/>
              <a:pPr>
                <a:defRPr/>
              </a:pPr>
              <a:t>‹#›</a:t>
            </a:fld>
            <a:endParaRPr lang="en-US"/>
          </a:p>
        </p:txBody>
      </p:sp>
    </p:spTree>
    <p:extLst>
      <p:ext uri="{BB962C8B-B14F-4D97-AF65-F5344CB8AC3E}">
        <p14:creationId xmlns:p14="http://schemas.microsoft.com/office/powerpoint/2010/main" val="92372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0798" y="273051"/>
            <a:ext cx="3962401" cy="1162050"/>
          </a:xfrm>
        </p:spPr>
        <p:txBody>
          <a:bodyPr anchor="b"/>
          <a:lstStyle>
            <a:lvl1pPr algn="l">
              <a:defRPr sz="2400" b="0">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384800" y="273052"/>
            <a:ext cx="6688643" cy="5853113"/>
          </a:xfrm>
        </p:spPr>
        <p:txBody>
          <a:bodyPr/>
          <a:lstStyle>
            <a:lvl1pPr>
              <a:buSzPct val="75000"/>
              <a:defRPr sz="2000">
                <a:latin typeface="Calibri Light" panose="020F0302020204030204" pitchFamily="34" charset="0"/>
              </a:defRPr>
            </a:lvl1pPr>
            <a:lvl2pPr>
              <a:defRPr sz="1800">
                <a:latin typeface="Calibri Light" panose="020F0302020204030204" pitchFamily="34" charset="0"/>
              </a:defRPr>
            </a:lvl2pPr>
            <a:lvl3pPr>
              <a:defRPr sz="1600">
                <a:latin typeface="Calibri Light" panose="020F0302020204030204" pitchFamily="34" charset="0"/>
              </a:defRPr>
            </a:lvl3pPr>
            <a:lvl4pPr>
              <a:defRPr sz="1600">
                <a:latin typeface="Calibri Light" panose="020F0302020204030204" pitchFamily="34" charset="0"/>
              </a:defRPr>
            </a:lvl4pPr>
            <a:lvl5pPr>
              <a:defRPr sz="1600">
                <a:latin typeface="Calibri Light" panose="020F0302020204030204" pitchFamily="34" charset="0"/>
              </a:defRPr>
            </a:lvl5pPr>
            <a:lvl6pPr>
              <a:defRPr sz="1900"/>
            </a:lvl6pPr>
            <a:lvl7pPr>
              <a:defRPr sz="1900"/>
            </a:lvl7pPr>
            <a:lvl8pPr>
              <a:defRPr sz="1900"/>
            </a:lvl8pPr>
            <a:lvl9pPr>
              <a:defRPr sz="1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0798" y="1435103"/>
            <a:ext cx="3962401" cy="4691063"/>
          </a:xfrm>
        </p:spPr>
        <p:txBody>
          <a:bodyPr/>
          <a:lstStyle>
            <a:lvl1pPr marL="0" indent="0">
              <a:buNone/>
              <a:defRPr sz="2000">
                <a:latin typeface="Calibri Light" panose="020F0302020204030204" pitchFamily="34" charset="0"/>
              </a:defRPr>
            </a:lvl1pPr>
            <a:lvl2pPr marL="449759" indent="0">
              <a:buNone/>
              <a:defRPr sz="1200"/>
            </a:lvl2pPr>
            <a:lvl3pPr marL="899517" indent="0">
              <a:buNone/>
              <a:defRPr sz="1000"/>
            </a:lvl3pPr>
            <a:lvl4pPr marL="1349276" indent="0">
              <a:buNone/>
              <a:defRPr sz="900"/>
            </a:lvl4pPr>
            <a:lvl5pPr marL="1799035" indent="0">
              <a:buNone/>
              <a:defRPr sz="900"/>
            </a:lvl5pPr>
            <a:lvl6pPr marL="2248793" indent="0">
              <a:buNone/>
              <a:defRPr sz="900"/>
            </a:lvl6pPr>
            <a:lvl7pPr marL="2698552" indent="0">
              <a:buNone/>
              <a:defRPr sz="900"/>
            </a:lvl7pPr>
            <a:lvl8pPr marL="3148310" indent="0">
              <a:buNone/>
              <a:defRPr sz="900"/>
            </a:lvl8pPr>
            <a:lvl9pPr marL="3598069" indent="0">
              <a:buNone/>
              <a:defRPr sz="900"/>
            </a:lvl9pPr>
          </a:lstStyle>
          <a:p>
            <a:pPr lvl="0"/>
            <a:r>
              <a:rPr lang="en-US"/>
              <a:t>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684402E4-A94C-4EDC-BE08-C0E989045FA9}" type="slidenum">
              <a:rPr lang="en-US"/>
              <a:pPr>
                <a:defRPr/>
              </a:pPr>
              <a:t>‹#›</a:t>
            </a:fld>
            <a:endParaRPr lang="en-US"/>
          </a:p>
        </p:txBody>
      </p:sp>
    </p:spTree>
    <p:extLst>
      <p:ext uri="{BB962C8B-B14F-4D97-AF65-F5344CB8AC3E}">
        <p14:creationId xmlns:p14="http://schemas.microsoft.com/office/powerpoint/2010/main" val="378627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C35D9E14-6075-442C-9C88-354DE755BA86}" type="slidenum">
              <a:rPr lang="en-US"/>
              <a:pPr>
                <a:defRPr/>
              </a:pPr>
              <a:t>‹#›</a:t>
            </a:fld>
            <a:endParaRPr lang="en-US" dirty="0"/>
          </a:p>
        </p:txBody>
      </p:sp>
      <p:graphicFrame>
        <p:nvGraphicFramePr>
          <p:cNvPr id="6" name="Diagram 5"/>
          <p:cNvGraphicFramePr/>
          <p:nvPr userDrawn="1">
            <p:extLst/>
          </p:nvPr>
        </p:nvGraphicFramePr>
        <p:xfrm>
          <a:off x="1014546" y="1067347"/>
          <a:ext cx="10974228" cy="546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795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8"/>
          </a:xfrm>
        </p:spPr>
        <p:txBody>
          <a:bodyPr anchor="b"/>
          <a:lstStyle>
            <a:lvl1pPr algn="l">
              <a:defRPr sz="2800" b="0">
                <a:latin typeface="Calibri Light" panose="020F0302020204030204"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7"/>
            <a:ext cx="7315200" cy="4114800"/>
          </a:xfrm>
        </p:spPr>
        <p:txBody>
          <a:bodyPr/>
          <a:lstStyle>
            <a:lvl1pPr marL="0" indent="0">
              <a:buNone/>
              <a:defRPr sz="3600">
                <a:latin typeface="Calibri Light" panose="020F0302020204030204" pitchFamily="34" charset="0"/>
              </a:defRPr>
            </a:lvl1pPr>
            <a:lvl2pPr marL="449759" indent="0">
              <a:buNone/>
              <a:defRPr sz="2800"/>
            </a:lvl2pPr>
            <a:lvl3pPr marL="899517" indent="0">
              <a:buNone/>
              <a:defRPr sz="2400"/>
            </a:lvl3pPr>
            <a:lvl4pPr marL="1349276" indent="0">
              <a:buNone/>
              <a:defRPr sz="1900"/>
            </a:lvl4pPr>
            <a:lvl5pPr marL="1799035" indent="0">
              <a:buNone/>
              <a:defRPr sz="1900"/>
            </a:lvl5pPr>
            <a:lvl6pPr marL="2248793" indent="0">
              <a:buNone/>
              <a:defRPr sz="1900"/>
            </a:lvl6pPr>
            <a:lvl7pPr marL="2698552" indent="0">
              <a:buNone/>
              <a:defRPr sz="1900"/>
            </a:lvl7pPr>
            <a:lvl8pPr marL="3148310" indent="0">
              <a:buNone/>
              <a:defRPr sz="1900"/>
            </a:lvl8pPr>
            <a:lvl9pPr marL="3598069" indent="0">
              <a:buNone/>
              <a:defRPr sz="19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2000">
                <a:latin typeface="Calibri Light" panose="020F0302020204030204" pitchFamily="34" charset="0"/>
              </a:defRPr>
            </a:lvl1pPr>
            <a:lvl2pPr marL="449759" indent="0">
              <a:buNone/>
              <a:defRPr sz="1200"/>
            </a:lvl2pPr>
            <a:lvl3pPr marL="899517" indent="0">
              <a:buNone/>
              <a:defRPr sz="1000"/>
            </a:lvl3pPr>
            <a:lvl4pPr marL="1349276" indent="0">
              <a:buNone/>
              <a:defRPr sz="900"/>
            </a:lvl4pPr>
            <a:lvl5pPr marL="1799035" indent="0">
              <a:buNone/>
              <a:defRPr sz="900"/>
            </a:lvl5pPr>
            <a:lvl6pPr marL="2248793" indent="0">
              <a:buNone/>
              <a:defRPr sz="900"/>
            </a:lvl6pPr>
            <a:lvl7pPr marL="2698552" indent="0">
              <a:buNone/>
              <a:defRPr sz="900"/>
            </a:lvl7pPr>
            <a:lvl8pPr marL="3148310" indent="0">
              <a:buNone/>
              <a:defRPr sz="900"/>
            </a:lvl8pPr>
            <a:lvl9pPr marL="3598069" indent="0">
              <a:buNone/>
              <a:defRPr sz="900"/>
            </a:lvl9pPr>
          </a:lstStyle>
          <a:p>
            <a:pPr lvl="0"/>
            <a:r>
              <a:rPr lang="en-US"/>
              <a:t>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8EA8073A-B08F-4D7D-BE80-0093796B725B}" type="slidenum">
              <a:rPr lang="en-US"/>
              <a:pPr>
                <a:defRPr/>
              </a:pPr>
              <a:t>‹#›</a:t>
            </a:fld>
            <a:endParaRPr lang="en-US"/>
          </a:p>
        </p:txBody>
      </p:sp>
    </p:spTree>
    <p:extLst>
      <p:ext uri="{BB962C8B-B14F-4D97-AF65-F5344CB8AC3E}">
        <p14:creationId xmlns:p14="http://schemas.microsoft.com/office/powerpoint/2010/main" val="84375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6465" y="914188"/>
            <a:ext cx="11660117" cy="5613688"/>
          </a:xfrm>
        </p:spPr>
        <p:txBody>
          <a:bodyPr/>
          <a:lstStyle>
            <a:lvl1pPr>
              <a:buSzPct val="75000"/>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7"/>
          <p:cNvSpPr>
            <a:spLocks noGrp="1" noChangeArrowheads="1"/>
          </p:cNvSpPr>
          <p:nvPr>
            <p:ph type="dt" sz="half" idx="10"/>
          </p:nvPr>
        </p:nvSpPr>
        <p:spPr/>
        <p:txBody>
          <a:bodyPr/>
          <a:lstStyle>
            <a:lvl1pPr>
              <a:defRPr/>
            </a:lvl1pPr>
          </a:lstStyle>
          <a:p>
            <a:pPr>
              <a:defRPr/>
            </a:pPr>
            <a:endParaRPr lang="en-US" dirty="0"/>
          </a:p>
        </p:txBody>
      </p:sp>
      <p:sp>
        <p:nvSpPr>
          <p:cNvPr id="5" name="Rectangle 8"/>
          <p:cNvSpPr>
            <a:spLocks noGrp="1" noChangeArrowheads="1"/>
          </p:cNvSpPr>
          <p:nvPr>
            <p:ph type="sldNum" sz="quarter" idx="11"/>
          </p:nvPr>
        </p:nvSpPr>
        <p:spPr/>
        <p:txBody>
          <a:bodyPr/>
          <a:lstStyle>
            <a:lvl1pPr>
              <a:defRPr/>
            </a:lvl1pPr>
          </a:lstStyle>
          <a:p>
            <a:pPr>
              <a:defRPr/>
            </a:pPr>
            <a:fld id="{7218D411-60C1-4C48-9496-7CCEABC85F91}" type="slidenum">
              <a:rPr lang="en-US"/>
              <a:pPr>
                <a:defRPr/>
              </a:pPr>
              <a:t>‹#›</a:t>
            </a:fld>
            <a:endParaRPr lang="en-US"/>
          </a:p>
        </p:txBody>
      </p:sp>
    </p:spTree>
    <p:extLst>
      <p:ext uri="{BB962C8B-B14F-4D97-AF65-F5344CB8AC3E}">
        <p14:creationId xmlns:p14="http://schemas.microsoft.com/office/powerpoint/2010/main" val="2793806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6466" y="914189"/>
            <a:ext cx="11633935" cy="5561313"/>
          </a:xfrm>
        </p:spPr>
        <p:txBody>
          <a:bodyPr vert="eaVert"/>
          <a:lstStyle>
            <a:lvl1pPr>
              <a:buSzPct val="75000"/>
              <a:defRPr sz="2000">
                <a:latin typeface="Calibri Light" panose="020F0302020204030204" pitchFamily="34" charset="0"/>
              </a:defRPr>
            </a:lvl1pPr>
            <a:lvl2pPr>
              <a:defRPr sz="1800">
                <a:latin typeface="Calibri Light" panose="020F0302020204030204" pitchFamily="34" charset="0"/>
              </a:defRPr>
            </a:lvl2pPr>
            <a:lvl3pPr>
              <a:defRPr sz="1600">
                <a:latin typeface="Calibri Light" panose="020F0302020204030204" pitchFamily="34" charset="0"/>
              </a:defRPr>
            </a:lvl3pPr>
            <a:lvl4pPr>
              <a:defRPr sz="1600">
                <a:latin typeface="Calibri Light" panose="020F0302020204030204" pitchFamily="34" charset="0"/>
              </a:defRPr>
            </a:lvl4pPr>
            <a:lvl5pPr>
              <a:defRPr sz="1600">
                <a:latin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D38E4FC-67DC-4751-B35E-FBB73538F656}" type="slidenum">
              <a:rPr lang="en-US"/>
              <a:pPr>
                <a:defRPr/>
              </a:pPr>
              <a:t>‹#›</a:t>
            </a:fld>
            <a:endParaRPr lang="en-US"/>
          </a:p>
        </p:txBody>
      </p:sp>
    </p:spTree>
    <p:extLst>
      <p:ext uri="{BB962C8B-B14F-4D97-AF65-F5344CB8AC3E}">
        <p14:creationId xmlns:p14="http://schemas.microsoft.com/office/powerpoint/2010/main" val="2562807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1151" y="152401"/>
            <a:ext cx="2726267" cy="6248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20801" y="152401"/>
            <a:ext cx="7677151" cy="6248400"/>
          </a:xfrm>
        </p:spPr>
        <p:txBody>
          <a:bodyPr vert="eaVert"/>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B210A2A-BAA1-4E38-9549-7DEC61E26959}" type="slidenum">
              <a:rPr lang="en-US"/>
              <a:pPr>
                <a:defRPr/>
              </a:pPr>
              <a:t>‹#›</a:t>
            </a:fld>
            <a:endParaRPr lang="en-US"/>
          </a:p>
        </p:txBody>
      </p:sp>
    </p:spTree>
    <p:extLst>
      <p:ext uri="{BB962C8B-B14F-4D97-AF65-F5344CB8AC3E}">
        <p14:creationId xmlns:p14="http://schemas.microsoft.com/office/powerpoint/2010/main" val="335860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4545" y="152366"/>
            <a:ext cx="10873408" cy="1067347"/>
          </a:xfrm>
          <a:ln>
            <a:noFill/>
          </a:ln>
        </p:spPr>
        <p:txBody>
          <a:bodyPr/>
          <a:lstStyle>
            <a:lvl1pPr>
              <a:defRPr>
                <a:latin typeface="Calibri Light" panose="020F0302020204030204" pitchFamily="34" charset="0"/>
              </a:defRPr>
            </a:lvl1pPr>
          </a:lstStyle>
          <a:p>
            <a:r>
              <a:rPr lang="en-US" dirty="0"/>
              <a:t>eQ approved color palette </a:t>
            </a:r>
            <a:br>
              <a:rPr lang="en-US" dirty="0"/>
            </a:br>
            <a:r>
              <a:rPr lang="en-US" dirty="0"/>
              <a:t>(preferences chronological by row)</a:t>
            </a:r>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C35D9E14-6075-442C-9C88-354DE755BA86}" type="slidenum">
              <a:rPr lang="en-US"/>
              <a:pPr>
                <a:defRPr/>
              </a:pPr>
              <a:t>‹#›</a:t>
            </a:fld>
            <a:endParaRPr lang="en-US"/>
          </a:p>
        </p:txBody>
      </p:sp>
      <p:sp>
        <p:nvSpPr>
          <p:cNvPr id="26" name="TextBox 25"/>
          <p:cNvSpPr txBox="1"/>
          <p:nvPr userDrawn="1"/>
        </p:nvSpPr>
        <p:spPr>
          <a:xfrm>
            <a:off x="8425011" y="3012250"/>
            <a:ext cx="718989" cy="46166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27" name="TextBox 26"/>
          <p:cNvSpPr txBox="1"/>
          <p:nvPr userDrawn="1"/>
        </p:nvSpPr>
        <p:spPr>
          <a:xfrm>
            <a:off x="4397004" y="2491022"/>
            <a:ext cx="718989" cy="461665"/>
          </a:xfrm>
          <a:prstGeom prst="rect">
            <a:avLst/>
          </a:prstGeom>
          <a:solidFill>
            <a:srgbClr val="B381D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28" name="TextBox 27"/>
          <p:cNvSpPr txBox="1"/>
          <p:nvPr userDrawn="1"/>
        </p:nvSpPr>
        <p:spPr>
          <a:xfrm>
            <a:off x="6001107" y="1981202"/>
            <a:ext cx="718989" cy="461665"/>
          </a:xfrm>
          <a:prstGeom prst="rect">
            <a:avLst/>
          </a:prstGeom>
          <a:solidFill>
            <a:schemeClr val="accent4">
              <a:lumMod val="75000"/>
              <a:lumOff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0" name="TextBox 49"/>
          <p:cNvSpPr txBox="1"/>
          <p:nvPr userDrawn="1"/>
        </p:nvSpPr>
        <p:spPr>
          <a:xfrm>
            <a:off x="5203616" y="2491022"/>
            <a:ext cx="718989" cy="461665"/>
          </a:xfrm>
          <a:prstGeom prst="rect">
            <a:avLst/>
          </a:prstGeom>
          <a:solidFill>
            <a:srgbClr val="5AB3F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1" name="TextBox 50"/>
          <p:cNvSpPr txBox="1"/>
          <p:nvPr userDrawn="1"/>
        </p:nvSpPr>
        <p:spPr>
          <a:xfrm>
            <a:off x="6806923" y="2491022"/>
            <a:ext cx="718989" cy="461665"/>
          </a:xfrm>
          <a:prstGeom prst="rect">
            <a:avLst/>
          </a:prstGeom>
          <a:solidFill>
            <a:srgbClr val="FC8F5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2" name="TextBox 51"/>
          <p:cNvSpPr txBox="1"/>
          <p:nvPr userDrawn="1"/>
        </p:nvSpPr>
        <p:spPr>
          <a:xfrm>
            <a:off x="4397004" y="2999190"/>
            <a:ext cx="718989" cy="461665"/>
          </a:xfrm>
          <a:prstGeom prst="rect">
            <a:avLst/>
          </a:prstGeom>
          <a:solidFill>
            <a:srgbClr val="2B0E7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3" name="TextBox 52"/>
          <p:cNvSpPr txBox="1"/>
          <p:nvPr userDrawn="1"/>
        </p:nvSpPr>
        <p:spPr>
          <a:xfrm>
            <a:off x="4397004" y="1981202"/>
            <a:ext cx="718989" cy="461665"/>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4" name="TextBox 53"/>
          <p:cNvSpPr txBox="1"/>
          <p:nvPr userDrawn="1"/>
        </p:nvSpPr>
        <p:spPr>
          <a:xfrm>
            <a:off x="7606540" y="1981201"/>
            <a:ext cx="718989" cy="461665"/>
          </a:xfrm>
          <a:prstGeom prst="rect">
            <a:avLst/>
          </a:prstGeom>
          <a:solidFill>
            <a:schemeClr val="bg1">
              <a:lumMod val="65000"/>
            </a:schemeClr>
          </a:solidFill>
          <a:ln>
            <a:noFill/>
          </a:ln>
        </p:spPr>
        <p:txBody>
          <a:bodyPr vert="horz" wrap="square" lIns="107085" tIns="53543" rIns="107085" bIns="53543" numCol="1" anchor="ctr" anchorCtr="0" compatLnSpc="1">
            <a:prstTxWarp prst="textNoShape">
              <a:avLst/>
            </a:prstTxWarp>
          </a:bodyPr>
          <a:lstStyle>
            <a:lvl1pPr indent="0" fontAlgn="base">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55" name="TextBox 54"/>
          <p:cNvSpPr txBox="1"/>
          <p:nvPr userDrawn="1"/>
        </p:nvSpPr>
        <p:spPr>
          <a:xfrm>
            <a:off x="7615840" y="3012250"/>
            <a:ext cx="718989" cy="461665"/>
          </a:xfrm>
          <a:prstGeom prst="rect">
            <a:avLst/>
          </a:prstGeom>
          <a:solidFill>
            <a:srgbClr val="E9C359"/>
          </a:solidFill>
          <a:ln>
            <a:noFill/>
          </a:ln>
        </p:spPr>
        <p:txBody>
          <a:bodyPr vert="horz" wrap="square" lIns="107085" tIns="53543" rIns="107085" bIns="53543" numCol="1" anchor="ctr" anchorCtr="0" compatLnSpc="1">
            <a:prstTxWarp prst="textNoShape">
              <a:avLst/>
            </a:prstTxWarp>
          </a:bodyPr>
          <a:lstStyle>
            <a:lvl1pPr indent="0" fontAlgn="base">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56" name="TextBox 55"/>
          <p:cNvSpPr txBox="1"/>
          <p:nvPr userDrawn="1"/>
        </p:nvSpPr>
        <p:spPr>
          <a:xfrm>
            <a:off x="8404031" y="1981202"/>
            <a:ext cx="718989" cy="461665"/>
          </a:xfrm>
          <a:prstGeom prst="rect">
            <a:avLst/>
          </a:prstGeom>
          <a:solidFill>
            <a:srgbClr val="C2C23C"/>
          </a:solidFill>
          <a:ln>
            <a:noFill/>
          </a:ln>
        </p:spPr>
        <p:txBody>
          <a:bodyPr vert="horz" wrap="square" lIns="107085" tIns="53543" rIns="107085" bIns="53543" numCol="1" anchor="ctr" anchorCtr="0" compatLnSpc="1">
            <a:prstTxWarp prst="textNoShape">
              <a:avLst/>
            </a:prstTxWarp>
          </a:bodyPr>
          <a:lstStyle>
            <a:lvl1pPr indent="0" fontAlgn="base">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57" name="TextBox 56"/>
          <p:cNvSpPr txBox="1"/>
          <p:nvPr userDrawn="1"/>
        </p:nvSpPr>
        <p:spPr>
          <a:xfrm>
            <a:off x="6005270" y="2498480"/>
            <a:ext cx="718989" cy="461665"/>
          </a:xfrm>
          <a:prstGeom prst="rect">
            <a:avLst/>
          </a:prstGeom>
          <a:solidFill>
            <a:srgbClr val="2B0E7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8" name="TextBox 57"/>
          <p:cNvSpPr txBox="1"/>
          <p:nvPr userDrawn="1"/>
        </p:nvSpPr>
        <p:spPr>
          <a:xfrm>
            <a:off x="6820908" y="3000842"/>
            <a:ext cx="718989" cy="461665"/>
          </a:xfrm>
          <a:prstGeom prst="rect">
            <a:avLst/>
          </a:prstGeom>
          <a:solidFill>
            <a:srgbClr val="DE5204"/>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59" name="TextBox 58"/>
          <p:cNvSpPr txBox="1"/>
          <p:nvPr userDrawn="1"/>
        </p:nvSpPr>
        <p:spPr>
          <a:xfrm>
            <a:off x="5203616" y="1981202"/>
            <a:ext cx="718989" cy="461665"/>
          </a:xfrm>
          <a:prstGeom prst="rect">
            <a:avLst/>
          </a:prstGeom>
          <a:solidFill>
            <a:srgbClr val="D88C2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60" name="TextBox 59"/>
          <p:cNvSpPr txBox="1"/>
          <p:nvPr userDrawn="1"/>
        </p:nvSpPr>
        <p:spPr>
          <a:xfrm>
            <a:off x="5203616" y="2999190"/>
            <a:ext cx="718989" cy="461665"/>
          </a:xfrm>
          <a:prstGeom prst="rect">
            <a:avLst/>
          </a:prstGeom>
          <a:solidFill>
            <a:srgbClr val="0086B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en-US"/>
            </a:defPPr>
            <a:lvl1pPr marR="0" indent="0" fontAlgn="base">
              <a:lnSpc>
                <a:spcPct val="100000"/>
              </a:lnSpc>
              <a:spcBef>
                <a:spcPct val="0"/>
              </a:spcBef>
              <a:spcAft>
                <a:spcPct val="0"/>
              </a:spcAft>
              <a:buClrTx/>
              <a:buSzTx/>
              <a:buFontTx/>
              <a:buNone/>
              <a:tabLst/>
              <a:defRPr kumimoji="0" sz="2400" b="0" i="0" u="none" strike="noStrike" cap="none" normalizeH="0" baseline="0">
                <a:ln>
                  <a:noFill/>
                </a:ln>
                <a:effectLst/>
                <a:latin typeface="Times New Roman" pitchFamily="18" charset="0"/>
                <a:cs typeface="Arial" charset="0"/>
              </a:defRPr>
            </a:lvl1pPr>
            <a:lvl2pPr marL="534988" indent="-77788" fontAlgn="base">
              <a:spcBef>
                <a:spcPct val="0"/>
              </a:spcBef>
              <a:spcAft>
                <a:spcPct val="0"/>
              </a:spcAft>
              <a:defRPr sz="2800">
                <a:latin typeface="Times New Roman" pitchFamily="18" charset="0"/>
                <a:cs typeface="Arial" charset="0"/>
              </a:defRPr>
            </a:lvl2pPr>
            <a:lvl3pPr marL="1069975" indent="-155575" fontAlgn="base">
              <a:spcBef>
                <a:spcPct val="0"/>
              </a:spcBef>
              <a:spcAft>
                <a:spcPct val="0"/>
              </a:spcAft>
              <a:defRPr sz="2800">
                <a:latin typeface="Times New Roman" pitchFamily="18" charset="0"/>
                <a:cs typeface="Arial" charset="0"/>
              </a:defRPr>
            </a:lvl3pPr>
            <a:lvl4pPr marL="1604963" indent="-233363" fontAlgn="base">
              <a:spcBef>
                <a:spcPct val="0"/>
              </a:spcBef>
              <a:spcAft>
                <a:spcPct val="0"/>
              </a:spcAft>
              <a:defRPr sz="2800">
                <a:latin typeface="Times New Roman" pitchFamily="18" charset="0"/>
                <a:cs typeface="Arial" charset="0"/>
              </a:defRPr>
            </a:lvl4pPr>
            <a:lvl5pPr marL="2141538" indent="-312738" fontAlgn="base">
              <a:spcBef>
                <a:spcPct val="0"/>
              </a:spcBef>
              <a:spcAft>
                <a:spcPct val="0"/>
              </a:spcAft>
              <a:defRPr sz="2800">
                <a:latin typeface="Times New Roman" pitchFamily="18" charset="0"/>
                <a:cs typeface="Arial" charset="0"/>
              </a:defRPr>
            </a:lvl5pPr>
            <a:lvl6pPr>
              <a:defRPr sz="2800">
                <a:latin typeface="Times New Roman" pitchFamily="18" charset="0"/>
                <a:cs typeface="Arial" charset="0"/>
              </a:defRPr>
            </a:lvl6pPr>
            <a:lvl7pPr>
              <a:defRPr sz="2800">
                <a:latin typeface="Times New Roman" pitchFamily="18" charset="0"/>
                <a:cs typeface="Arial" charset="0"/>
              </a:defRPr>
            </a:lvl7pPr>
            <a:lvl8pPr>
              <a:defRPr sz="2800">
                <a:latin typeface="Times New Roman" pitchFamily="18" charset="0"/>
                <a:cs typeface="Arial" charset="0"/>
              </a:defRPr>
            </a:lvl8pPr>
            <a:lvl9pPr>
              <a:defRPr sz="2800">
                <a:latin typeface="Times New Roman" pitchFamily="18" charset="0"/>
                <a:cs typeface="Arial" charset="0"/>
              </a:defRPr>
            </a:lvl9pPr>
          </a:lstStyle>
          <a:p>
            <a:pPr algn="ctr"/>
            <a:endParaRPr lang="en-GB" sz="1400" dirty="0">
              <a:solidFill>
                <a:schemeClr val="bg1"/>
              </a:solidFill>
              <a:latin typeface="Calibri Light" panose="020F0302020204030204" pitchFamily="34" charset="0"/>
            </a:endParaRPr>
          </a:p>
        </p:txBody>
      </p:sp>
      <p:sp>
        <p:nvSpPr>
          <p:cNvPr id="61" name="TextBox 60"/>
          <p:cNvSpPr txBox="1"/>
          <p:nvPr userDrawn="1"/>
        </p:nvSpPr>
        <p:spPr>
          <a:xfrm>
            <a:off x="6001107" y="2999190"/>
            <a:ext cx="718989" cy="461665"/>
          </a:xfrm>
          <a:prstGeom prst="rect">
            <a:avLst/>
          </a:prstGeom>
          <a:solidFill>
            <a:schemeClr val="tx1">
              <a:lumMod val="65000"/>
              <a:lumOff val="35000"/>
            </a:schemeClr>
          </a:solidFill>
          <a:ln>
            <a:noFill/>
          </a:ln>
        </p:spPr>
        <p:txBody>
          <a:bodyPr vert="horz" wrap="square" lIns="107085" tIns="53543" rIns="107085" bIns="53543" numCol="1" anchor="ctr" anchorCtr="0" compatLnSpc="1">
            <a:prstTxWarp prst="textNoShape">
              <a:avLst/>
            </a:prstTxWarp>
          </a:bodyPr>
          <a:lstStyle>
            <a:lvl1pPr indent="0" fontAlgn="base">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62" name="TextBox 61"/>
          <p:cNvSpPr txBox="1"/>
          <p:nvPr userDrawn="1"/>
        </p:nvSpPr>
        <p:spPr>
          <a:xfrm>
            <a:off x="8418016" y="2491021"/>
            <a:ext cx="718989" cy="461665"/>
          </a:xfrm>
          <a:prstGeom prst="rect">
            <a:avLst/>
          </a:prstGeom>
          <a:solidFill>
            <a:schemeClr val="accent6">
              <a:lumMod val="40000"/>
              <a:lumOff val="60000"/>
            </a:schemeClr>
          </a:solidFill>
          <a:ln>
            <a:noFill/>
          </a:ln>
        </p:spPr>
        <p:txBody>
          <a:bodyPr vert="horz" wrap="square" lIns="107085" tIns="53543" rIns="107085" bIns="53543" numCol="1" anchor="ctr" anchorCtr="0" compatLnSpc="1">
            <a:prstTxWarp prst="textNoShape">
              <a:avLst/>
            </a:prstTxWarp>
          </a:bodyPr>
          <a:lstStyle>
            <a:defPPr>
              <a:defRPr lang="en-US"/>
            </a:defPPr>
            <a:lvl1pPr indent="0" fontAlgn="base">
              <a:lnSpc>
                <a:spcPct val="90000"/>
              </a:lnSpc>
              <a:spcBef>
                <a:spcPct val="20000"/>
              </a:spcBef>
              <a:spcAft>
                <a:spcPct val="0"/>
              </a:spcAft>
              <a:buClr>
                <a:schemeClr val="bg1"/>
              </a:buClr>
              <a:buSzPct val="75000"/>
              <a:buFont typeface="Wingdings" panose="05000000000000000000" pitchFamily="2" charset="2"/>
              <a:buNone/>
              <a:defRPr sz="240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sz="140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sz="240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sz="240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sz="240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63" name="TextBox 62"/>
          <p:cNvSpPr txBox="1"/>
          <p:nvPr userDrawn="1"/>
        </p:nvSpPr>
        <p:spPr>
          <a:xfrm>
            <a:off x="7612470" y="2498480"/>
            <a:ext cx="718989" cy="461665"/>
          </a:xfrm>
          <a:prstGeom prst="rect">
            <a:avLst/>
          </a:prstGeom>
          <a:solidFill>
            <a:srgbClr val="B5D680"/>
          </a:solidFill>
          <a:ln>
            <a:noFill/>
          </a:ln>
        </p:spPr>
        <p:txBody>
          <a:bodyPr vert="horz" wrap="square" lIns="107085" tIns="53543" rIns="107085" bIns="53543" numCol="1" anchor="ctr" anchorCtr="0" compatLnSpc="1">
            <a:prstTxWarp prst="textNoShape">
              <a:avLst/>
            </a:prstTxWarp>
          </a:bodyPr>
          <a:lstStyle>
            <a:lvl1pPr indent="0" fontAlgn="base">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64" name="TextBox 63"/>
          <p:cNvSpPr txBox="1"/>
          <p:nvPr userDrawn="1"/>
        </p:nvSpPr>
        <p:spPr>
          <a:xfrm>
            <a:off x="6820908" y="1988660"/>
            <a:ext cx="718989" cy="461665"/>
          </a:xfrm>
          <a:prstGeom prst="rect">
            <a:avLst/>
          </a:prstGeom>
          <a:solidFill>
            <a:srgbClr val="CBE2A6"/>
          </a:solidFill>
          <a:ln>
            <a:noFill/>
          </a:ln>
        </p:spPr>
        <p:txBody>
          <a:bodyPr vert="horz" wrap="square" lIns="107085" tIns="53543" rIns="107085" bIns="53543" numCol="1" anchor="ctr" anchorCtr="0" compatLnSpc="1">
            <a:prstTxWarp prst="textNoShape">
              <a:avLst/>
            </a:prstTxWarp>
          </a:bodyPr>
          <a:lstStyle>
            <a:defPPr>
              <a:defRPr lang="en-US"/>
            </a:defPPr>
            <a:lvl1pPr indent="0" fontAlgn="base">
              <a:lnSpc>
                <a:spcPct val="90000"/>
              </a:lnSpc>
              <a:spcBef>
                <a:spcPct val="20000"/>
              </a:spcBef>
              <a:spcAft>
                <a:spcPct val="0"/>
              </a:spcAft>
              <a:buClr>
                <a:schemeClr val="bg1"/>
              </a:buClr>
              <a:buSzPct val="75000"/>
              <a:buFont typeface="Wingdings" panose="05000000000000000000" pitchFamily="2" charset="2"/>
              <a:buNone/>
              <a:defRPr sz="2400">
                <a:solidFill>
                  <a:schemeClr val="bg1"/>
                </a:solidFill>
                <a:latin typeface="Calibri Light" panose="020F0302020204030204" pitchFamily="34" charset="0"/>
                <a:cs typeface="Lucida Sans Unicode" panose="020B0602030504020204" pitchFamily="34" charset="0"/>
              </a:defRPr>
            </a:lvl1pPr>
            <a:lvl2pPr marL="869776" lvl="1" indent="-333308" fontAlgn="base">
              <a:lnSpc>
                <a:spcPct val="90000"/>
              </a:lnSpc>
              <a:spcBef>
                <a:spcPct val="20000"/>
              </a:spcBef>
              <a:spcAft>
                <a:spcPct val="0"/>
              </a:spcAft>
              <a:buClr>
                <a:schemeClr val="bg1"/>
              </a:buClr>
              <a:buChar char="–"/>
              <a:defRPr sz="1400">
                <a:solidFill>
                  <a:schemeClr val="bg1"/>
                </a:solidFill>
                <a:latin typeface="Calibri Light" panose="020F0302020204030204" pitchFamily="34" charset="0"/>
                <a:cs typeface="Lucida Sans Unicode" panose="020B0602030504020204" pitchFamily="34" charset="0"/>
              </a:defRPr>
            </a:lvl2pPr>
            <a:lvl3pPr marL="1337995" indent="-266647" eaLnBrk="0" fontAlgn="base" hangingPunct="0">
              <a:spcBef>
                <a:spcPct val="20000"/>
              </a:spcBef>
              <a:spcAft>
                <a:spcPct val="0"/>
              </a:spcAft>
              <a:buClr>
                <a:schemeClr val="bg1"/>
              </a:buClr>
              <a:buChar char="•"/>
              <a:defRPr sz="240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sz="240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sz="240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1600">
                <a:solidFill>
                  <a:srgbClr val="2B0E72"/>
                </a:solidFill>
              </a:defRPr>
            </a:lvl6pPr>
            <a:lvl7pPr marL="3479579" indent="-267659" fontAlgn="base">
              <a:spcBef>
                <a:spcPct val="20000"/>
              </a:spcBef>
              <a:spcAft>
                <a:spcPct val="0"/>
              </a:spcAft>
              <a:buClr>
                <a:srgbClr val="2B0E72"/>
              </a:buClr>
              <a:buChar char="»"/>
              <a:defRPr sz="1600">
                <a:solidFill>
                  <a:srgbClr val="2B0E72"/>
                </a:solidFill>
              </a:defRPr>
            </a:lvl7pPr>
            <a:lvl8pPr marL="4014899" indent="-267659" fontAlgn="base">
              <a:spcBef>
                <a:spcPct val="20000"/>
              </a:spcBef>
              <a:spcAft>
                <a:spcPct val="0"/>
              </a:spcAft>
              <a:buClr>
                <a:srgbClr val="2B0E72"/>
              </a:buClr>
              <a:buChar char="»"/>
              <a:defRPr sz="1600">
                <a:solidFill>
                  <a:srgbClr val="2B0E72"/>
                </a:solidFill>
              </a:defRPr>
            </a:lvl8pPr>
            <a:lvl9pPr marL="4550219" indent="-267659" fontAlgn="base">
              <a:spcBef>
                <a:spcPct val="20000"/>
              </a:spcBef>
              <a:spcAft>
                <a:spcPct val="0"/>
              </a:spcAft>
              <a:buClr>
                <a:srgbClr val="2B0E72"/>
              </a:buClr>
              <a:buChar char="»"/>
              <a:defRPr sz="1600">
                <a:solidFill>
                  <a:srgbClr val="2B0E72"/>
                </a:solidFill>
              </a:defRPr>
            </a:lvl9pPr>
          </a:lstStyle>
          <a:p>
            <a:pPr algn="ctr"/>
            <a:endParaRPr lang="en-GB" sz="1400" dirty="0"/>
          </a:p>
        </p:txBody>
      </p:sp>
      <p:sp>
        <p:nvSpPr>
          <p:cNvPr id="65" name="TextBox 64"/>
          <p:cNvSpPr txBox="1"/>
          <p:nvPr userDrawn="1"/>
        </p:nvSpPr>
        <p:spPr>
          <a:xfrm>
            <a:off x="3587834" y="2999190"/>
            <a:ext cx="718989" cy="461665"/>
          </a:xfrm>
          <a:prstGeom prst="rect">
            <a:avLst/>
          </a:prstGeom>
          <a:solidFill>
            <a:schemeClr val="tx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7085" tIns="53543" rIns="107085" bIns="53543" numCol="1" anchor="ctr" anchorCtr="0" compatLnSpc="1">
            <a:prstTxWarp prst="textNoShape">
              <a:avLst/>
            </a:prstTxWarp>
          </a:bodyPr>
          <a:lstStyle>
            <a:lvl1pPr indent="0" eaLnBrk="0" fontAlgn="base" hangingPunct="0">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Segoe UI" panose="020B0502040204020203" pitchFamily="34" charset="0"/>
              </a:defRPr>
            </a:lvl1pPr>
            <a:lvl2pPr marL="869776" lvl="1" indent="-333308" eaLnBrk="0" fontAlgn="base" hangingPunct="0">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Segoe UI" panose="020B0502040204020203"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2100">
                <a:solidFill>
                  <a:srgbClr val="2B0E72"/>
                </a:solidFill>
              </a:defRPr>
            </a:lvl6pPr>
            <a:lvl7pPr marL="3479579" indent="-267659" fontAlgn="base">
              <a:spcBef>
                <a:spcPct val="20000"/>
              </a:spcBef>
              <a:spcAft>
                <a:spcPct val="0"/>
              </a:spcAft>
              <a:buClr>
                <a:srgbClr val="2B0E72"/>
              </a:buClr>
              <a:buChar char="»"/>
              <a:defRPr sz="2100">
                <a:solidFill>
                  <a:srgbClr val="2B0E72"/>
                </a:solidFill>
              </a:defRPr>
            </a:lvl7pPr>
            <a:lvl8pPr marL="4014899" indent="-267659" fontAlgn="base">
              <a:spcBef>
                <a:spcPct val="20000"/>
              </a:spcBef>
              <a:spcAft>
                <a:spcPct val="0"/>
              </a:spcAft>
              <a:buClr>
                <a:srgbClr val="2B0E72"/>
              </a:buClr>
              <a:buChar char="»"/>
              <a:defRPr sz="2100">
                <a:solidFill>
                  <a:srgbClr val="2B0E72"/>
                </a:solidFill>
              </a:defRPr>
            </a:lvl8pPr>
            <a:lvl9pPr marL="4550219" indent="-267659" fontAlgn="base">
              <a:spcBef>
                <a:spcPct val="20000"/>
              </a:spcBef>
              <a:spcAft>
                <a:spcPct val="0"/>
              </a:spcAft>
              <a:buClr>
                <a:srgbClr val="2B0E72"/>
              </a:buClr>
              <a:buChar char="»"/>
              <a:defRPr sz="2100">
                <a:solidFill>
                  <a:srgbClr val="2B0E72"/>
                </a:solidFill>
              </a:defRPr>
            </a:lvl9pPr>
          </a:lstStyle>
          <a:p>
            <a:pPr algn="ctr"/>
            <a:endParaRPr lang="en-GB" sz="1400" dirty="0"/>
          </a:p>
        </p:txBody>
      </p:sp>
      <p:sp>
        <p:nvSpPr>
          <p:cNvPr id="66" name="TextBox 65"/>
          <p:cNvSpPr txBox="1"/>
          <p:nvPr userDrawn="1"/>
        </p:nvSpPr>
        <p:spPr>
          <a:xfrm>
            <a:off x="3587834" y="2491022"/>
            <a:ext cx="718989" cy="461665"/>
          </a:xfrm>
          <a:prstGeom prst="rect">
            <a:avLst/>
          </a:prstGeom>
          <a:solidFill>
            <a:srgbClr val="0075EA"/>
          </a:solidFill>
          <a:ln>
            <a:noFill/>
          </a:ln>
        </p:spPr>
        <p:txBody>
          <a:bodyPr vert="horz" wrap="square" lIns="107085" tIns="53543" rIns="107085" bIns="53543" numCol="1" anchor="ctr" anchorCtr="0" compatLnSpc="1">
            <a:prstTxWarp prst="textNoShape">
              <a:avLst/>
            </a:prstTxWarp>
          </a:bodyPr>
          <a:lstStyle>
            <a:lvl1pPr indent="0" eaLnBrk="0" fontAlgn="base" hangingPunct="0">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Segoe UI" panose="020B0502040204020203" pitchFamily="34" charset="0"/>
              </a:defRPr>
            </a:lvl1pPr>
            <a:lvl2pPr marL="869776" lvl="1" indent="-333308" eaLnBrk="0" fontAlgn="base" hangingPunct="0">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Segoe UI" panose="020B0502040204020203"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2100">
                <a:solidFill>
                  <a:srgbClr val="2B0E72"/>
                </a:solidFill>
              </a:defRPr>
            </a:lvl6pPr>
            <a:lvl7pPr marL="3479579" indent="-267659" fontAlgn="base">
              <a:spcBef>
                <a:spcPct val="20000"/>
              </a:spcBef>
              <a:spcAft>
                <a:spcPct val="0"/>
              </a:spcAft>
              <a:buClr>
                <a:srgbClr val="2B0E72"/>
              </a:buClr>
              <a:buChar char="»"/>
              <a:defRPr sz="2100">
                <a:solidFill>
                  <a:srgbClr val="2B0E72"/>
                </a:solidFill>
              </a:defRPr>
            </a:lvl7pPr>
            <a:lvl8pPr marL="4014899" indent="-267659" fontAlgn="base">
              <a:spcBef>
                <a:spcPct val="20000"/>
              </a:spcBef>
              <a:spcAft>
                <a:spcPct val="0"/>
              </a:spcAft>
              <a:buClr>
                <a:srgbClr val="2B0E72"/>
              </a:buClr>
              <a:buChar char="»"/>
              <a:defRPr sz="2100">
                <a:solidFill>
                  <a:srgbClr val="2B0E72"/>
                </a:solidFill>
              </a:defRPr>
            </a:lvl8pPr>
            <a:lvl9pPr marL="4550219" indent="-267659" fontAlgn="base">
              <a:spcBef>
                <a:spcPct val="20000"/>
              </a:spcBef>
              <a:spcAft>
                <a:spcPct val="0"/>
              </a:spcAft>
              <a:buClr>
                <a:srgbClr val="2B0E72"/>
              </a:buClr>
              <a:buChar char="»"/>
              <a:defRPr sz="2100">
                <a:solidFill>
                  <a:srgbClr val="2B0E72"/>
                </a:solidFill>
              </a:defRPr>
            </a:lvl9pPr>
          </a:lstStyle>
          <a:p>
            <a:pPr algn="ctr"/>
            <a:endParaRPr lang="en-GB" sz="1400" dirty="0"/>
          </a:p>
        </p:txBody>
      </p:sp>
      <p:sp>
        <p:nvSpPr>
          <p:cNvPr id="67" name="TextBox 66"/>
          <p:cNvSpPr txBox="1"/>
          <p:nvPr userDrawn="1"/>
        </p:nvSpPr>
        <p:spPr>
          <a:xfrm>
            <a:off x="3587834" y="1981202"/>
            <a:ext cx="718989" cy="461665"/>
          </a:xfrm>
          <a:prstGeom prst="rect">
            <a:avLst/>
          </a:prstGeom>
          <a:solidFill>
            <a:schemeClr val="accent3">
              <a:lumMod val="65000"/>
            </a:schemeClr>
          </a:solidFill>
          <a:ln>
            <a:noFill/>
          </a:ln>
        </p:spPr>
        <p:txBody>
          <a:bodyPr vert="horz" wrap="square" lIns="107085" tIns="53543" rIns="107085" bIns="53543" numCol="1" anchor="ctr" anchorCtr="0" compatLnSpc="1">
            <a:prstTxWarp prst="textNoShape">
              <a:avLst/>
            </a:prstTxWarp>
          </a:bodyPr>
          <a:lstStyle>
            <a:lvl1pPr indent="0" eaLnBrk="0" fontAlgn="base" hangingPunct="0">
              <a:lnSpc>
                <a:spcPct val="90000"/>
              </a:lnSpc>
              <a:spcBef>
                <a:spcPct val="20000"/>
              </a:spcBef>
              <a:spcAft>
                <a:spcPct val="0"/>
              </a:spcAft>
              <a:buClr>
                <a:schemeClr val="bg1"/>
              </a:buClr>
              <a:buSzPct val="75000"/>
              <a:buFont typeface="Wingdings" panose="05000000000000000000" pitchFamily="2" charset="2"/>
              <a:buNone/>
              <a:defRPr lang="en-US" sz="2400" dirty="0" smtClean="0">
                <a:solidFill>
                  <a:schemeClr val="bg1"/>
                </a:solidFill>
                <a:latin typeface="Calibri Light" panose="020F0302020204030204" pitchFamily="34" charset="0"/>
                <a:cs typeface="Segoe UI" panose="020B0502040204020203" pitchFamily="34" charset="0"/>
              </a:defRPr>
            </a:lvl1pPr>
            <a:lvl2pPr marL="869776" lvl="1" indent="-333308" eaLnBrk="0" fontAlgn="base" hangingPunct="0">
              <a:lnSpc>
                <a:spcPct val="90000"/>
              </a:lnSpc>
              <a:spcBef>
                <a:spcPct val="20000"/>
              </a:spcBef>
              <a:spcAft>
                <a:spcPct val="0"/>
              </a:spcAft>
              <a:buClr>
                <a:schemeClr val="bg1"/>
              </a:buClr>
              <a:buChar char="–"/>
              <a:defRPr lang="en-US" sz="1400" dirty="0" smtClean="0">
                <a:solidFill>
                  <a:schemeClr val="bg1"/>
                </a:solidFill>
                <a:latin typeface="Calibri Light" panose="020F0302020204030204" pitchFamily="34" charset="0"/>
                <a:cs typeface="Segoe UI" panose="020B0502040204020203" pitchFamily="34" charset="0"/>
              </a:defRPr>
            </a:lvl2pPr>
            <a:lvl3pPr marL="133799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3pPr>
            <a:lvl4pPr marL="1872875" indent="-266647" eaLnBrk="0" fontAlgn="base" hangingPunct="0">
              <a:spcBef>
                <a:spcPct val="20000"/>
              </a:spcBef>
              <a:spcAft>
                <a:spcPct val="0"/>
              </a:spcAft>
              <a:buClr>
                <a:schemeClr val="bg1"/>
              </a:buClr>
              <a:buChar char="–"/>
              <a:defRPr lang="en-US" sz="2400" dirty="0" smtClean="0">
                <a:solidFill>
                  <a:schemeClr val="bg1"/>
                </a:solidFill>
                <a:latin typeface="Calibri Light" panose="020F0302020204030204" pitchFamily="34" charset="0"/>
              </a:defRPr>
            </a:lvl4pPr>
            <a:lvl5pPr marL="2407756" indent="-266647" eaLnBrk="0" fontAlgn="base" hangingPunct="0">
              <a:spcBef>
                <a:spcPct val="20000"/>
              </a:spcBef>
              <a:spcAft>
                <a:spcPct val="0"/>
              </a:spcAft>
              <a:buClr>
                <a:schemeClr val="bg1"/>
              </a:buClr>
              <a:buChar char="»"/>
              <a:defRPr lang="en-US" sz="2400" dirty="0">
                <a:solidFill>
                  <a:schemeClr val="bg1"/>
                </a:solidFill>
                <a:latin typeface="Calibri Light" panose="020F0302020204030204" pitchFamily="34" charset="0"/>
              </a:defRPr>
            </a:lvl5pPr>
            <a:lvl6pPr marL="2944259" indent="-267659" fontAlgn="base">
              <a:spcBef>
                <a:spcPct val="20000"/>
              </a:spcBef>
              <a:spcAft>
                <a:spcPct val="0"/>
              </a:spcAft>
              <a:buClr>
                <a:srgbClr val="2B0E72"/>
              </a:buClr>
              <a:buChar char="»"/>
              <a:defRPr sz="2100">
                <a:solidFill>
                  <a:srgbClr val="2B0E72"/>
                </a:solidFill>
              </a:defRPr>
            </a:lvl6pPr>
            <a:lvl7pPr marL="3479579" indent="-267659" fontAlgn="base">
              <a:spcBef>
                <a:spcPct val="20000"/>
              </a:spcBef>
              <a:spcAft>
                <a:spcPct val="0"/>
              </a:spcAft>
              <a:buClr>
                <a:srgbClr val="2B0E72"/>
              </a:buClr>
              <a:buChar char="»"/>
              <a:defRPr sz="2100">
                <a:solidFill>
                  <a:srgbClr val="2B0E72"/>
                </a:solidFill>
              </a:defRPr>
            </a:lvl7pPr>
            <a:lvl8pPr marL="4014899" indent="-267659" fontAlgn="base">
              <a:spcBef>
                <a:spcPct val="20000"/>
              </a:spcBef>
              <a:spcAft>
                <a:spcPct val="0"/>
              </a:spcAft>
              <a:buClr>
                <a:srgbClr val="2B0E72"/>
              </a:buClr>
              <a:buChar char="»"/>
              <a:defRPr sz="2100">
                <a:solidFill>
                  <a:srgbClr val="2B0E72"/>
                </a:solidFill>
              </a:defRPr>
            </a:lvl8pPr>
            <a:lvl9pPr marL="4550219" indent="-267659" fontAlgn="base">
              <a:spcBef>
                <a:spcPct val="20000"/>
              </a:spcBef>
              <a:spcAft>
                <a:spcPct val="0"/>
              </a:spcAft>
              <a:buClr>
                <a:srgbClr val="2B0E72"/>
              </a:buClr>
              <a:buChar char="»"/>
              <a:defRPr sz="2100">
                <a:solidFill>
                  <a:srgbClr val="2B0E72"/>
                </a:solidFill>
              </a:defRPr>
            </a:lvl9pPr>
          </a:lstStyle>
          <a:p>
            <a:pPr algn="ctr"/>
            <a:endParaRPr lang="en-GB" sz="1400" dirty="0"/>
          </a:p>
        </p:txBody>
      </p:sp>
    </p:spTree>
    <p:extLst>
      <p:ext uri="{BB962C8B-B14F-4D97-AF65-F5344CB8AC3E}">
        <p14:creationId xmlns:p14="http://schemas.microsoft.com/office/powerpoint/2010/main" val="396912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1"/>
            <a:ext cx="10363201" cy="1362075"/>
          </a:xfrm>
        </p:spPr>
        <p:txBody>
          <a:bodyPr anchor="t"/>
          <a:lstStyle>
            <a:lvl1pPr algn="l">
              <a:defRPr sz="3600" b="0" cap="all">
                <a:latin typeface="Calibri Light" panose="020F03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5" y="2906715"/>
            <a:ext cx="10363201" cy="1500187"/>
          </a:xfrm>
        </p:spPr>
        <p:txBody>
          <a:bodyPr anchor="b"/>
          <a:lstStyle>
            <a:lvl1pPr marL="0" indent="0">
              <a:buNone/>
              <a:defRPr sz="2400">
                <a:latin typeface="Calibri Light" panose="020F0302020204030204" pitchFamily="34" charset="0"/>
              </a:defRPr>
            </a:lvl1pPr>
            <a:lvl2pPr marL="449759" indent="0">
              <a:buNone/>
              <a:defRPr sz="1800"/>
            </a:lvl2pPr>
            <a:lvl3pPr marL="899517" indent="0">
              <a:buNone/>
              <a:defRPr sz="1600"/>
            </a:lvl3pPr>
            <a:lvl4pPr marL="1349276" indent="0">
              <a:buNone/>
              <a:defRPr sz="1300"/>
            </a:lvl4pPr>
            <a:lvl5pPr marL="1799035" indent="0">
              <a:buNone/>
              <a:defRPr sz="1300"/>
            </a:lvl5pPr>
            <a:lvl6pPr marL="2248793" indent="0">
              <a:buNone/>
              <a:defRPr sz="1300"/>
            </a:lvl6pPr>
            <a:lvl7pPr marL="2698552" indent="0">
              <a:buNone/>
              <a:defRPr sz="1300"/>
            </a:lvl7pPr>
            <a:lvl8pPr marL="3148310" indent="0">
              <a:buNone/>
              <a:defRPr sz="1300"/>
            </a:lvl8pPr>
            <a:lvl9pPr marL="3598069" indent="0">
              <a:buNone/>
              <a:defRPr sz="1300"/>
            </a:lvl9pPr>
          </a:lstStyle>
          <a:p>
            <a:pPr lvl="0"/>
            <a:r>
              <a:rPr lang="en-US"/>
              <a:t>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B82C3D30-7DFE-4C87-AD6F-F0CF6953BC9B}" type="slidenum">
              <a:rPr lang="en-US"/>
              <a:pPr>
                <a:defRPr/>
              </a:pPr>
              <a:t>‹#›</a:t>
            </a:fld>
            <a:endParaRPr lang="en-US"/>
          </a:p>
        </p:txBody>
      </p:sp>
    </p:spTree>
    <p:extLst>
      <p:ext uri="{BB962C8B-B14F-4D97-AF65-F5344CB8AC3E}">
        <p14:creationId xmlns:p14="http://schemas.microsoft.com/office/powerpoint/2010/main" val="302462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6000" y="990601"/>
            <a:ext cx="5353051" cy="5410200"/>
          </a:xfrm>
        </p:spPr>
        <p:txBody>
          <a:bodyPr/>
          <a:lstStyle>
            <a:lvl1pPr>
              <a:buSzPct val="75000"/>
              <a:defRPr sz="2000">
                <a:latin typeface="Calibri Light" panose="020F0302020204030204" pitchFamily="34" charset="0"/>
              </a:defRPr>
            </a:lvl1pPr>
            <a:lvl2pPr>
              <a:defRPr sz="1800">
                <a:latin typeface="Calibri Light" panose="020F0302020204030204" pitchFamily="34" charset="0"/>
              </a:defRPr>
            </a:lvl2pPr>
            <a:lvl3pPr>
              <a:defRPr sz="1600">
                <a:latin typeface="Calibri Light" panose="020F0302020204030204" pitchFamily="34" charset="0"/>
              </a:defRPr>
            </a:lvl3pPr>
            <a:lvl4pPr>
              <a:defRPr sz="1600">
                <a:latin typeface="Calibri Light" panose="020F0302020204030204" pitchFamily="34" charset="0"/>
              </a:defRPr>
            </a:lvl4pPr>
            <a:lvl5pPr>
              <a:defRPr sz="1600">
                <a:latin typeface="Calibri Light" panose="020F03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3" y="990601"/>
            <a:ext cx="5355167" cy="5410200"/>
          </a:xfrm>
        </p:spPr>
        <p:txBody>
          <a:bodyPr/>
          <a:lstStyle>
            <a:lvl1pPr algn="l" rtl="0" eaLnBrk="1" fontAlgn="base" hangingPunct="1">
              <a:spcBef>
                <a:spcPct val="20000"/>
              </a:spcBef>
              <a:spcAft>
                <a:spcPct val="0"/>
              </a:spcAft>
              <a:buClr>
                <a:srgbClr val="2B0E72"/>
              </a:buClr>
              <a:buSzPct val="75000"/>
              <a:defRPr lang="en-US" sz="1700" dirty="0" smtClean="0">
                <a:solidFill>
                  <a:srgbClr val="2B0E72"/>
                </a:solidFill>
                <a:latin typeface="Calibri Light" panose="020F0302020204030204" pitchFamily="34" charset="0"/>
                <a:ea typeface="+mn-ea"/>
                <a:cs typeface="+mn-cs"/>
              </a:defRPr>
            </a:lvl1pPr>
            <a:lvl2pPr algn="l" rtl="0" eaLnBrk="1" fontAlgn="base" hangingPunct="1">
              <a:spcBef>
                <a:spcPct val="20000"/>
              </a:spcBef>
              <a:spcAft>
                <a:spcPct val="0"/>
              </a:spcAft>
              <a:buClr>
                <a:srgbClr val="2B0E72"/>
              </a:buClr>
              <a:defRPr lang="en-US" sz="1800" dirty="0" smtClean="0">
                <a:solidFill>
                  <a:srgbClr val="2B0E72"/>
                </a:solidFill>
                <a:latin typeface="Calibri Light" panose="020F0302020204030204" pitchFamily="34" charset="0"/>
              </a:defRPr>
            </a:lvl2pPr>
            <a:lvl3pPr algn="l" rtl="0" eaLnBrk="1" fontAlgn="base" hangingPunct="1">
              <a:spcBef>
                <a:spcPct val="20000"/>
              </a:spcBef>
              <a:spcAft>
                <a:spcPct val="0"/>
              </a:spcAft>
              <a:buClr>
                <a:srgbClr val="2B0E72"/>
              </a:buClr>
              <a:defRPr lang="en-US" sz="1600" dirty="0" smtClean="0">
                <a:solidFill>
                  <a:srgbClr val="2B0E72"/>
                </a:solidFill>
                <a:latin typeface="Calibri Light" panose="020F0302020204030204" pitchFamily="34" charset="0"/>
              </a:defRPr>
            </a:lvl3pPr>
            <a:lvl4pPr algn="l" rtl="0" eaLnBrk="1" fontAlgn="base" hangingPunct="1">
              <a:spcBef>
                <a:spcPct val="20000"/>
              </a:spcBef>
              <a:spcAft>
                <a:spcPct val="0"/>
              </a:spcAft>
              <a:buClr>
                <a:srgbClr val="2B0E72"/>
              </a:buClr>
              <a:defRPr lang="en-US" sz="1600" dirty="0" smtClean="0">
                <a:solidFill>
                  <a:srgbClr val="2B0E72"/>
                </a:solidFill>
                <a:latin typeface="Calibri Light" panose="020F0302020204030204" pitchFamily="34" charset="0"/>
              </a:defRPr>
            </a:lvl4pPr>
            <a:lvl5pPr algn="l" rtl="0" eaLnBrk="1" fontAlgn="base" hangingPunct="1">
              <a:spcBef>
                <a:spcPct val="20000"/>
              </a:spcBef>
              <a:spcAft>
                <a:spcPct val="0"/>
              </a:spcAft>
              <a:buClr>
                <a:srgbClr val="2B0E72"/>
              </a:buClr>
              <a:defRPr lang="en-US" sz="1600" dirty="0">
                <a:solidFill>
                  <a:srgbClr val="2B0E72"/>
                </a:solidFill>
                <a:latin typeface="Calibri Light" panose="020F03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485A43B2-F905-405F-BD6F-63BD9C38ED47}" type="slidenum">
              <a:rPr lang="en-US"/>
              <a:pPr>
                <a:defRPr/>
              </a:pPr>
              <a:t>‹#›</a:t>
            </a:fld>
            <a:endParaRPr lang="en-US"/>
          </a:p>
        </p:txBody>
      </p:sp>
    </p:spTree>
    <p:extLst>
      <p:ext uri="{BB962C8B-B14F-4D97-AF65-F5344CB8AC3E}">
        <p14:creationId xmlns:p14="http://schemas.microsoft.com/office/powerpoint/2010/main" val="243542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6000" y="990601"/>
            <a:ext cx="5353051" cy="5410200"/>
          </a:xfrm>
          <a:solidFill>
            <a:schemeClr val="tx2">
              <a:lumMod val="75000"/>
            </a:schemeClr>
          </a:solidFill>
        </p:spPr>
        <p:txBody>
          <a:bodyPr/>
          <a:lstStyle>
            <a:lvl1pPr>
              <a:buClr>
                <a:schemeClr val="bg1"/>
              </a:buClr>
              <a:buSzPct val="75000"/>
              <a:defRPr sz="2000">
                <a:solidFill>
                  <a:schemeClr val="bg1"/>
                </a:solidFill>
                <a:latin typeface="Calibri Light" panose="020F0302020204030204" pitchFamily="34" charset="0"/>
              </a:defRPr>
            </a:lvl1pPr>
            <a:lvl2pPr>
              <a:buClr>
                <a:schemeClr val="bg1"/>
              </a:buClr>
              <a:defRPr sz="1800">
                <a:solidFill>
                  <a:schemeClr val="bg1"/>
                </a:solidFill>
                <a:latin typeface="Calibri Light" panose="020F0302020204030204" pitchFamily="34" charset="0"/>
              </a:defRPr>
            </a:lvl2pPr>
            <a:lvl3pPr>
              <a:buClr>
                <a:schemeClr val="bg1"/>
              </a:buClr>
              <a:defRPr sz="1600">
                <a:solidFill>
                  <a:schemeClr val="bg1"/>
                </a:solidFill>
                <a:latin typeface="Calibri Light" panose="020F0302020204030204" pitchFamily="34" charset="0"/>
              </a:defRPr>
            </a:lvl3pPr>
            <a:lvl4pPr>
              <a:buClr>
                <a:schemeClr val="bg1"/>
              </a:buClr>
              <a:defRPr sz="1600">
                <a:solidFill>
                  <a:schemeClr val="bg1"/>
                </a:solidFill>
                <a:latin typeface="Calibri Light" panose="020F0302020204030204" pitchFamily="34" charset="0"/>
              </a:defRPr>
            </a:lvl4pPr>
            <a:lvl5pPr>
              <a:buClr>
                <a:schemeClr val="bg1"/>
              </a:buClr>
              <a:defRPr sz="1600">
                <a:solidFill>
                  <a:schemeClr val="bg1"/>
                </a:solidFill>
                <a:latin typeface="Calibri Light" panose="020F03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3" y="990601"/>
            <a:ext cx="5355167" cy="5410200"/>
          </a:xfrm>
          <a:solidFill>
            <a:schemeClr val="accent3">
              <a:lumMod val="65000"/>
            </a:schemeClr>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9762B552-6122-4ECB-ACD5-59BDA0A43F57}" type="slidenum">
              <a:rPr lang="en-US"/>
              <a:pPr>
                <a:defRPr/>
              </a:pPr>
              <a:t>‹#›</a:t>
            </a:fld>
            <a:endParaRPr lang="en-US"/>
          </a:p>
        </p:txBody>
      </p:sp>
    </p:spTree>
    <p:extLst>
      <p:ext uri="{BB962C8B-B14F-4D97-AF65-F5344CB8AC3E}">
        <p14:creationId xmlns:p14="http://schemas.microsoft.com/office/powerpoint/2010/main" val="302750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6000" y="990601"/>
            <a:ext cx="5353051" cy="5410200"/>
          </a:xfrm>
          <a:solidFill>
            <a:schemeClr val="tx2">
              <a:lumMod val="75000"/>
            </a:schemeClr>
          </a:solidFill>
        </p:spPr>
        <p:txBody>
          <a:bodyPr/>
          <a:lstStyle>
            <a:lvl1pPr>
              <a:buClr>
                <a:schemeClr val="bg1"/>
              </a:buClr>
              <a:buSzPct val="75000"/>
              <a:defRPr sz="2000">
                <a:solidFill>
                  <a:schemeClr val="bg1"/>
                </a:solidFill>
                <a:latin typeface="Calibri Light" panose="020F0302020204030204" pitchFamily="34" charset="0"/>
              </a:defRPr>
            </a:lvl1pPr>
            <a:lvl2pPr>
              <a:buClr>
                <a:schemeClr val="bg1"/>
              </a:buClr>
              <a:defRPr sz="1800">
                <a:solidFill>
                  <a:schemeClr val="bg1"/>
                </a:solidFill>
                <a:latin typeface="Calibri Light" panose="020F0302020204030204" pitchFamily="34" charset="0"/>
              </a:defRPr>
            </a:lvl2pPr>
            <a:lvl3pPr>
              <a:buClr>
                <a:schemeClr val="bg1"/>
              </a:buClr>
              <a:defRPr sz="1600">
                <a:solidFill>
                  <a:schemeClr val="bg1"/>
                </a:solidFill>
                <a:latin typeface="Calibri Light" panose="020F0302020204030204" pitchFamily="34" charset="0"/>
              </a:defRPr>
            </a:lvl3pPr>
            <a:lvl4pPr>
              <a:buClr>
                <a:schemeClr val="bg1"/>
              </a:buClr>
              <a:defRPr sz="1600">
                <a:solidFill>
                  <a:schemeClr val="bg1"/>
                </a:solidFill>
                <a:latin typeface="Calibri Light" panose="020F0302020204030204" pitchFamily="34" charset="0"/>
              </a:defRPr>
            </a:lvl4pPr>
            <a:lvl5pPr>
              <a:buClr>
                <a:schemeClr val="bg1"/>
              </a:buClr>
              <a:defRPr sz="1600">
                <a:solidFill>
                  <a:schemeClr val="bg1"/>
                </a:solidFill>
                <a:latin typeface="Calibri Light" panose="020F03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3" y="990601"/>
            <a:ext cx="5355167" cy="5410200"/>
          </a:xfrm>
          <a:solidFill>
            <a:schemeClr val="accent4">
              <a:lumMod val="75000"/>
              <a:lumOff val="25000"/>
            </a:schemeClr>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9762B552-6122-4ECB-ACD5-59BDA0A43F57}" type="slidenum">
              <a:rPr lang="en-US"/>
              <a:pPr>
                <a:defRPr/>
              </a:pPr>
              <a:t>‹#›</a:t>
            </a:fld>
            <a:endParaRPr lang="en-US"/>
          </a:p>
        </p:txBody>
      </p:sp>
    </p:spTree>
    <p:extLst>
      <p:ext uri="{BB962C8B-B14F-4D97-AF65-F5344CB8AC3E}">
        <p14:creationId xmlns:p14="http://schemas.microsoft.com/office/powerpoint/2010/main" val="239770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6000" y="990601"/>
            <a:ext cx="5353051" cy="5410200"/>
          </a:xfrm>
          <a:solidFill>
            <a:schemeClr val="tx2">
              <a:lumMod val="75000"/>
            </a:schemeClr>
          </a:solidFill>
        </p:spPr>
        <p:txBody>
          <a:bodyPr/>
          <a:lstStyle>
            <a:lvl1pPr>
              <a:buClr>
                <a:schemeClr val="bg1"/>
              </a:buClr>
              <a:buSzPct val="75000"/>
              <a:defRPr lang="en-US" sz="2000" dirty="0" smtClean="0">
                <a:solidFill>
                  <a:schemeClr val="bg1"/>
                </a:solidFill>
                <a:latin typeface="Calibri Light" panose="020F0302020204030204" pitchFamily="34" charset="0"/>
                <a:ea typeface="+mn-ea"/>
                <a:cs typeface="+mn-cs"/>
              </a:defRPr>
            </a:lvl1pPr>
            <a:lvl2pPr>
              <a:buClr>
                <a:schemeClr val="bg1"/>
              </a:buClr>
              <a:defRPr sz="1800">
                <a:solidFill>
                  <a:schemeClr val="bg1"/>
                </a:solidFill>
                <a:latin typeface="Calibri Light" panose="020F0302020204030204" pitchFamily="34" charset="0"/>
              </a:defRPr>
            </a:lvl2pPr>
            <a:lvl3pPr>
              <a:buClr>
                <a:schemeClr val="bg1"/>
              </a:buClr>
              <a:defRPr sz="1600">
                <a:solidFill>
                  <a:schemeClr val="bg1"/>
                </a:solidFill>
                <a:latin typeface="Calibri Light" panose="020F0302020204030204" pitchFamily="34" charset="0"/>
              </a:defRPr>
            </a:lvl3pPr>
            <a:lvl4pPr>
              <a:buClr>
                <a:schemeClr val="bg1"/>
              </a:buClr>
              <a:defRPr sz="1600">
                <a:solidFill>
                  <a:schemeClr val="bg1"/>
                </a:solidFill>
                <a:latin typeface="Calibri Light" panose="020F0302020204030204" pitchFamily="34" charset="0"/>
              </a:defRPr>
            </a:lvl4pPr>
            <a:lvl5pPr>
              <a:buClr>
                <a:schemeClr val="bg1"/>
              </a:buClr>
              <a:defRPr sz="1600">
                <a:solidFill>
                  <a:schemeClr val="bg1"/>
                </a:solidFill>
                <a:latin typeface="Calibri Light" panose="020F03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3" y="990601"/>
            <a:ext cx="5355167" cy="5410200"/>
          </a:xfrm>
          <a:solidFill>
            <a:srgbClr val="D88C26"/>
          </a:solidFill>
          <a:ln>
            <a:noFill/>
          </a:ln>
        </p:spPr>
        <p:txBody>
          <a:bodyPr/>
          <a:lstStyle>
            <a:lvl1pPr marL="336042" indent="-336042"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defRPr>
            </a:lvl2pPr>
            <a:lvl3pPr indent="-224028" algn="l" rtl="0" eaLnBrk="1" fontAlgn="base" hangingPunct="1">
              <a:spcBef>
                <a:spcPct val="20000"/>
              </a:spcBef>
              <a:spcAft>
                <a:spcPct val="0"/>
              </a:spcAft>
              <a:buClr>
                <a:schemeClr val="bg1"/>
              </a:buClr>
              <a:defRPr lang="en-US" sz="1600" dirty="0" smtClean="0">
                <a:solidFill>
                  <a:schemeClr val="bg1"/>
                </a:solidFill>
                <a:latin typeface="Calibri Light" panose="020F0302020204030204" pitchFamily="34" charset="0"/>
              </a:defRPr>
            </a:lvl3pPr>
            <a:lvl4pPr indent="-224028" algn="l" rtl="0" eaLnBrk="1" fontAlgn="base" hangingPunct="1">
              <a:spcBef>
                <a:spcPct val="20000"/>
              </a:spcBef>
              <a:spcAft>
                <a:spcPct val="0"/>
              </a:spcAft>
              <a:buClr>
                <a:schemeClr val="bg1"/>
              </a:buClr>
              <a:defRPr lang="en-US" sz="1600" dirty="0" smtClean="0">
                <a:solidFill>
                  <a:schemeClr val="bg1"/>
                </a:solidFill>
                <a:latin typeface="Calibri Light" panose="020F0302020204030204" pitchFamily="34" charset="0"/>
              </a:defRPr>
            </a:lvl4pPr>
            <a:lvl5pPr indent="-224028" algn="l" rtl="0" eaLnBrk="1" fontAlgn="base" hangingPunct="1">
              <a:spcBef>
                <a:spcPct val="20000"/>
              </a:spcBef>
              <a:spcAft>
                <a:spcPct val="0"/>
              </a:spcAft>
              <a:buClr>
                <a:schemeClr val="bg1"/>
              </a:buClr>
              <a:defRPr lang="en-US" sz="1600" dirty="0">
                <a:solidFill>
                  <a:schemeClr val="bg1"/>
                </a:solidFill>
                <a:latin typeface="Calibri Light" panose="020F0302020204030204" pitchFamily="34" charset="0"/>
              </a:defRPr>
            </a:lvl5pPr>
          </a:lstStyle>
          <a:p>
            <a:pPr marL="336042" lvl="0" indent="-336042" algn="l" rtl="0" eaLnBrk="1" fontAlgn="base" hangingPunct="1">
              <a:spcBef>
                <a:spcPct val="20000"/>
              </a:spcBef>
              <a:spcAft>
                <a:spcPct val="0"/>
              </a:spcAft>
              <a:buClr>
                <a:schemeClr val="bg1"/>
              </a:buClr>
              <a:buSzPct val="75000"/>
              <a:buFont typeface="Wingdings" panose="05000000000000000000" pitchFamily="2" charset="2"/>
              <a:buChar char="n"/>
            </a:pPr>
            <a:r>
              <a:rPr lang="en-US"/>
              <a:t>Edit Master text styles</a:t>
            </a:r>
          </a:p>
          <a:p>
            <a:pPr marL="336042" lvl="1" indent="-336042" algn="l" rtl="0" eaLnBrk="1" fontAlgn="base" hangingPunct="1">
              <a:spcBef>
                <a:spcPct val="20000"/>
              </a:spcBef>
              <a:spcAft>
                <a:spcPct val="0"/>
              </a:spcAft>
              <a:buClr>
                <a:schemeClr val="bg1"/>
              </a:buClr>
              <a:buSzPct val="75000"/>
              <a:buFont typeface="Wingdings" panose="05000000000000000000" pitchFamily="2" charset="2"/>
              <a:buChar char="n"/>
            </a:pPr>
            <a:r>
              <a:rPr lang="en-US"/>
              <a:t>Second level</a:t>
            </a:r>
          </a:p>
          <a:p>
            <a:pPr marL="336042" lvl="2" indent="-336042" algn="l" rtl="0" eaLnBrk="1" fontAlgn="base" hangingPunct="1">
              <a:spcBef>
                <a:spcPct val="20000"/>
              </a:spcBef>
              <a:spcAft>
                <a:spcPct val="0"/>
              </a:spcAft>
              <a:buClr>
                <a:schemeClr val="bg1"/>
              </a:buClr>
              <a:buSzPct val="75000"/>
              <a:buFont typeface="Wingdings" panose="05000000000000000000" pitchFamily="2" charset="2"/>
              <a:buChar char="n"/>
            </a:pPr>
            <a:r>
              <a:rPr lang="en-US"/>
              <a:t>Third level</a:t>
            </a:r>
          </a:p>
          <a:p>
            <a:pPr marL="336042" lvl="3" indent="-336042" algn="l" rtl="0" eaLnBrk="1" fontAlgn="base" hangingPunct="1">
              <a:spcBef>
                <a:spcPct val="20000"/>
              </a:spcBef>
              <a:spcAft>
                <a:spcPct val="0"/>
              </a:spcAft>
              <a:buClr>
                <a:schemeClr val="bg1"/>
              </a:buClr>
              <a:buSzPct val="75000"/>
              <a:buFont typeface="Wingdings" panose="05000000000000000000" pitchFamily="2" charset="2"/>
              <a:buChar char="n"/>
            </a:pPr>
            <a:r>
              <a:rPr lang="en-US"/>
              <a:t>Fourth level</a:t>
            </a:r>
          </a:p>
          <a:p>
            <a:pPr marL="336042" lvl="4" indent="-336042" algn="l" rtl="0" eaLnBrk="1" fontAlgn="base" hangingPunct="1">
              <a:spcBef>
                <a:spcPct val="20000"/>
              </a:spcBef>
              <a:spcAft>
                <a:spcPct val="0"/>
              </a:spcAft>
              <a:buClr>
                <a:schemeClr val="bg1"/>
              </a:buClr>
              <a:buSzPct val="75000"/>
              <a:buFont typeface="Wingdings" panose="05000000000000000000" pitchFamily="2" charset="2"/>
              <a:buChar char="n"/>
            </a:pPr>
            <a:r>
              <a:rPr lang="en-US"/>
              <a:t>Fifth level</a:t>
            </a:r>
            <a:endParaRPr lang="en-US" dirty="0"/>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9762B552-6122-4ECB-ACD5-59BDA0A43F57}" type="slidenum">
              <a:rPr lang="en-US"/>
              <a:pPr>
                <a:defRPr/>
              </a:pPr>
              <a:t>‹#›</a:t>
            </a:fld>
            <a:endParaRPr lang="en-US"/>
          </a:p>
        </p:txBody>
      </p:sp>
    </p:spTree>
    <p:extLst>
      <p:ext uri="{BB962C8B-B14F-4D97-AF65-F5344CB8AC3E}">
        <p14:creationId xmlns:p14="http://schemas.microsoft.com/office/powerpoint/2010/main" val="148586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6000" y="990601"/>
            <a:ext cx="5353051" cy="5410200"/>
          </a:xfrm>
          <a:solidFill>
            <a:schemeClr val="accent4">
              <a:lumMod val="75000"/>
              <a:lumOff val="25000"/>
            </a:schemeClr>
          </a:solidFill>
        </p:spPr>
        <p:txBody>
          <a:bodyPr/>
          <a:lstStyle>
            <a:lvl1pPr>
              <a:buClr>
                <a:schemeClr val="bg1"/>
              </a:buClr>
              <a:buSzPct val="75000"/>
              <a:defRPr sz="2000">
                <a:solidFill>
                  <a:schemeClr val="bg1"/>
                </a:solidFill>
                <a:latin typeface="Calibri Light" panose="020F0302020204030204" pitchFamily="34" charset="0"/>
              </a:defRPr>
            </a:lvl1pPr>
            <a:lvl2pPr>
              <a:buClr>
                <a:schemeClr val="bg1"/>
              </a:buClr>
              <a:defRPr sz="1800">
                <a:solidFill>
                  <a:schemeClr val="bg1"/>
                </a:solidFill>
                <a:latin typeface="Calibri Light" panose="020F0302020204030204" pitchFamily="34" charset="0"/>
              </a:defRPr>
            </a:lvl2pPr>
            <a:lvl3pPr>
              <a:buClr>
                <a:schemeClr val="bg1"/>
              </a:buClr>
              <a:defRPr sz="1600">
                <a:solidFill>
                  <a:schemeClr val="bg1"/>
                </a:solidFill>
                <a:latin typeface="Calibri Light" panose="020F0302020204030204" pitchFamily="34" charset="0"/>
              </a:defRPr>
            </a:lvl3pPr>
            <a:lvl4pPr>
              <a:buClr>
                <a:schemeClr val="bg1"/>
              </a:buClr>
              <a:defRPr sz="1600">
                <a:solidFill>
                  <a:schemeClr val="bg1"/>
                </a:solidFill>
                <a:latin typeface="Calibri Light" panose="020F0302020204030204" pitchFamily="34" charset="0"/>
              </a:defRPr>
            </a:lvl4pPr>
            <a:lvl5pPr>
              <a:buClr>
                <a:schemeClr val="bg1"/>
              </a:buClr>
              <a:defRPr sz="1600">
                <a:solidFill>
                  <a:schemeClr val="bg1"/>
                </a:solidFill>
                <a:latin typeface="Calibri Light" panose="020F03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3" y="990601"/>
            <a:ext cx="5355167" cy="5410200"/>
          </a:xfrm>
          <a:solidFill>
            <a:srgbClr val="D88C26"/>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9762B552-6122-4ECB-ACD5-59BDA0A43F57}" type="slidenum">
              <a:rPr lang="en-US"/>
              <a:pPr>
                <a:defRPr/>
              </a:pPr>
              <a:t>‹#›</a:t>
            </a:fld>
            <a:endParaRPr lang="en-US"/>
          </a:p>
        </p:txBody>
      </p:sp>
    </p:spTree>
    <p:extLst>
      <p:ext uri="{BB962C8B-B14F-4D97-AF65-F5344CB8AC3E}">
        <p14:creationId xmlns:p14="http://schemas.microsoft.com/office/powerpoint/2010/main" val="317123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014545" y="990601"/>
            <a:ext cx="5353051" cy="5410200"/>
          </a:xfrm>
          <a:solidFill>
            <a:schemeClr val="tx2">
              <a:lumMod val="75000"/>
            </a:schemeClr>
          </a:solidFill>
        </p:spPr>
        <p:txBody>
          <a:bodyPr/>
          <a:lstStyle>
            <a:lvl1pPr algn="l" rtl="0" eaLnBrk="0" fontAlgn="base" hangingPunct="0">
              <a:spcBef>
                <a:spcPct val="20000"/>
              </a:spcBef>
              <a:spcAft>
                <a:spcPct val="0"/>
              </a:spcAft>
              <a:buClr>
                <a:schemeClr val="bg1"/>
              </a:buClr>
              <a:buSzPct val="75000"/>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252" y="990603"/>
            <a:ext cx="5356189" cy="2582381"/>
          </a:xfrm>
          <a:solidFill>
            <a:schemeClr val="accent3">
              <a:lumMod val="65000"/>
            </a:schemeClr>
          </a:solidFill>
          <a:ln>
            <a:noFill/>
          </a:ln>
        </p:spPr>
        <p:txBody>
          <a:bodyPr/>
          <a:lstStyle>
            <a:lvl1pPr algn="l" rtl="0" eaLnBrk="0" fontAlgn="base" hangingPunct="0">
              <a:spcBef>
                <a:spcPct val="20000"/>
              </a:spcBef>
              <a:spcAft>
                <a:spcPct val="0"/>
              </a:spcAft>
              <a:buClr>
                <a:schemeClr val="bg1"/>
              </a:buClr>
              <a:defRPr lang="en-US" sz="200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12"/>
          </p:nvPr>
        </p:nvSpPr>
        <p:spPr>
          <a:xfrm>
            <a:off x="6603005" y="3695701"/>
            <a:ext cx="5325435" cy="2705101"/>
          </a:xfrm>
          <a:solidFill>
            <a:srgbClr val="D88C26"/>
          </a:solidFill>
          <a:ln>
            <a:noFill/>
          </a:ln>
        </p:spPr>
        <p:txBody>
          <a:bodyPr/>
          <a:lstStyle>
            <a:lvl1pPr algn="l" rtl="0" eaLnBrk="0" fontAlgn="base" hangingPunct="0">
              <a:spcBef>
                <a:spcPct val="20000"/>
              </a:spcBef>
              <a:spcAft>
                <a:spcPct val="0"/>
              </a:spcAft>
              <a:buClr>
                <a:schemeClr val="bg1"/>
              </a:buClr>
              <a:defRPr lang="en-US" sz="2000" dirty="0" smtClean="0">
                <a:solidFill>
                  <a:schemeClr val="bg1"/>
                </a:solidFill>
                <a:latin typeface="Calibri Light" panose="020F0302020204030204" pitchFamily="34" charset="0"/>
                <a:ea typeface="+mn-ea"/>
                <a:cs typeface="+mn-cs"/>
              </a:defRPr>
            </a:lvl1pPr>
            <a:lvl2pPr algn="l" rtl="0" eaLnBrk="0" fontAlgn="base" hangingPunct="0">
              <a:spcBef>
                <a:spcPct val="20000"/>
              </a:spcBef>
              <a:spcAft>
                <a:spcPct val="0"/>
              </a:spcAft>
              <a:buClr>
                <a:schemeClr val="bg1"/>
              </a:buClr>
              <a:defRPr lang="en-US" sz="1800" dirty="0" smtClean="0">
                <a:solidFill>
                  <a:schemeClr val="bg1"/>
                </a:solidFill>
                <a:latin typeface="Calibri Light" panose="020F0302020204030204" pitchFamily="34" charset="0"/>
                <a:ea typeface="+mn-ea"/>
                <a:cs typeface="+mn-cs"/>
              </a:defRPr>
            </a:lvl2pPr>
            <a:lvl3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3pPr>
            <a:lvl4pPr indent="-224028" algn="l" rtl="0" eaLnBrk="0" fontAlgn="base" hangingPunct="0">
              <a:spcBef>
                <a:spcPct val="20000"/>
              </a:spcBef>
              <a:spcAft>
                <a:spcPct val="0"/>
              </a:spcAft>
              <a:buClr>
                <a:schemeClr val="bg1"/>
              </a:buClr>
              <a:defRPr lang="en-US" sz="1600" dirty="0" smtClean="0">
                <a:solidFill>
                  <a:schemeClr val="bg1"/>
                </a:solidFill>
                <a:latin typeface="Calibri Light" panose="020F0302020204030204" pitchFamily="34" charset="0"/>
                <a:ea typeface="+mn-ea"/>
                <a:cs typeface="+mn-cs"/>
              </a:defRPr>
            </a:lvl4pPr>
            <a:lvl5pPr indent="-224028" algn="l" rtl="0" eaLnBrk="0" fontAlgn="base" hangingPunct="0">
              <a:spcBef>
                <a:spcPct val="20000"/>
              </a:spcBef>
              <a:spcAft>
                <a:spcPct val="0"/>
              </a:spcAft>
              <a:buClr>
                <a:schemeClr val="bg1"/>
              </a:buClr>
              <a:defRPr lang="en-US" sz="1600" dirty="0">
                <a:solidFill>
                  <a:schemeClr val="bg1"/>
                </a:solidFill>
                <a:latin typeface="Calibri Light" panose="020F0302020204030204"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7"/>
          <p:cNvSpPr>
            <a:spLocks noGrp="1" noChangeArrowheads="1"/>
          </p:cNvSpPr>
          <p:nvPr>
            <p:ph type="dt" sz="half" idx="13"/>
          </p:nvPr>
        </p:nvSpPr>
        <p:spPr>
          <a:ln/>
        </p:spPr>
        <p:txBody>
          <a:bodyPr/>
          <a:lstStyle>
            <a:lvl1pPr>
              <a:defRPr/>
            </a:lvl1pPr>
          </a:lstStyle>
          <a:p>
            <a:pPr>
              <a:defRPr/>
            </a:pPr>
            <a:endParaRPr lang="en-US"/>
          </a:p>
        </p:txBody>
      </p:sp>
      <p:sp>
        <p:nvSpPr>
          <p:cNvPr id="8" name="Rectangle 8"/>
          <p:cNvSpPr>
            <a:spLocks noGrp="1" noChangeArrowheads="1"/>
          </p:cNvSpPr>
          <p:nvPr>
            <p:ph type="sldNum" sz="quarter" idx="14"/>
          </p:nvPr>
        </p:nvSpPr>
        <p:spPr>
          <a:ln/>
        </p:spPr>
        <p:txBody>
          <a:bodyPr/>
          <a:lstStyle>
            <a:lvl1pPr>
              <a:defRPr/>
            </a:lvl1pPr>
          </a:lstStyle>
          <a:p>
            <a:pPr>
              <a:defRPr/>
            </a:pPr>
            <a:fld id="{B7655E6F-8829-491C-A71F-1A44BF1B05E9}" type="slidenum">
              <a:rPr lang="en-US"/>
              <a:pPr>
                <a:defRPr/>
              </a:pPr>
              <a:t>‹#›</a:t>
            </a:fld>
            <a:endParaRPr lang="en-US"/>
          </a:p>
        </p:txBody>
      </p:sp>
    </p:spTree>
    <p:extLst>
      <p:ext uri="{BB962C8B-B14F-4D97-AF65-F5344CB8AC3E}">
        <p14:creationId xmlns:p14="http://schemas.microsoft.com/office/powerpoint/2010/main" val="274898772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
          <p:cNvPicPr>
            <a:picLocks noChangeAspect="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24341" y="1647950"/>
            <a:ext cx="575276" cy="510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5"/>
          <p:cNvSpPr>
            <a:spLocks noGrp="1" noChangeArrowheads="1"/>
          </p:cNvSpPr>
          <p:nvPr>
            <p:ph type="title"/>
          </p:nvPr>
        </p:nvSpPr>
        <p:spPr bwMode="auto">
          <a:xfrm>
            <a:off x="1318417" y="152365"/>
            <a:ext cx="10610024" cy="7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941" tIns="44971" rIns="89941" bIns="44971" numCol="1" anchor="ctr" anchorCtr="0" compatLnSpc="1">
            <a:prstTxWarp prst="textNoShape">
              <a:avLst/>
            </a:prstTxWarp>
          </a:bodyPr>
          <a:lstStyle/>
          <a:p>
            <a:pPr lvl="0"/>
            <a:r>
              <a:rPr lang="en-US"/>
              <a:t>Click to edit Master title style</a:t>
            </a:r>
            <a:endParaRPr lang="en-US" dirty="0"/>
          </a:p>
        </p:txBody>
      </p:sp>
      <p:sp>
        <p:nvSpPr>
          <p:cNvPr id="1028" name="Rectangle 26"/>
          <p:cNvSpPr>
            <a:spLocks noGrp="1" noChangeArrowheads="1"/>
          </p:cNvSpPr>
          <p:nvPr>
            <p:ph type="body" idx="1"/>
          </p:nvPr>
        </p:nvSpPr>
        <p:spPr bwMode="auto">
          <a:xfrm>
            <a:off x="456465" y="914189"/>
            <a:ext cx="11660117" cy="556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941" tIns="44971" rIns="89941" bIns="44971"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99" name="Rectangle 27"/>
          <p:cNvSpPr>
            <a:spLocks noGrp="1" noChangeArrowheads="1"/>
          </p:cNvSpPr>
          <p:nvPr>
            <p:ph type="dt" sz="half" idx="2"/>
          </p:nvPr>
        </p:nvSpPr>
        <p:spPr bwMode="auto">
          <a:xfrm>
            <a:off x="990729" y="6527877"/>
            <a:ext cx="2540331" cy="228547"/>
          </a:xfrm>
          <a:prstGeom prst="rect">
            <a:avLst/>
          </a:prstGeom>
          <a:noFill/>
          <a:ln w="9525">
            <a:noFill/>
            <a:miter lim="800000"/>
            <a:headEnd/>
            <a:tailEnd/>
          </a:ln>
        </p:spPr>
        <p:txBody>
          <a:bodyPr vert="horz" wrap="square" lIns="89941" tIns="44971" rIns="89941" bIns="44971" numCol="1" anchor="t" anchorCtr="0" compatLnSpc="1">
            <a:prstTxWarp prst="textNoShape">
              <a:avLst/>
            </a:prstTxWarp>
          </a:bodyPr>
          <a:lstStyle>
            <a:lvl1pPr eaLnBrk="1" hangingPunct="1">
              <a:spcBef>
                <a:spcPct val="50000"/>
              </a:spcBef>
              <a:defRPr sz="700">
                <a:latin typeface="+mn-lt"/>
                <a:cs typeface="+mn-cs"/>
              </a:defRPr>
            </a:lvl1pPr>
          </a:lstStyle>
          <a:p>
            <a:pPr>
              <a:defRPr/>
            </a:pPr>
            <a:endParaRPr lang="en-US"/>
          </a:p>
        </p:txBody>
      </p:sp>
      <p:sp>
        <p:nvSpPr>
          <p:cNvPr id="1030" name="Rectangle 31"/>
          <p:cNvSpPr>
            <a:spLocks noGrp="1" noChangeArrowheads="1"/>
          </p:cNvSpPr>
          <p:nvPr/>
        </p:nvSpPr>
        <p:spPr bwMode="auto">
          <a:xfrm>
            <a:off x="4572597" y="6527877"/>
            <a:ext cx="3859716" cy="22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1" tIns="44971" rIns="89941" bIns="44971"/>
          <a:lstStyle>
            <a:lvl1pPr eaLnBrk="0" hangingPunct="0">
              <a:defRPr sz="2800">
                <a:solidFill>
                  <a:schemeClr val="tx1"/>
                </a:solidFill>
                <a:latin typeface="Times New Roman" panose="02020603050405020304" pitchFamily="18" charset="0"/>
                <a:cs typeface="Arial" panose="020B0604020202020204" pitchFamily="34" charset="0"/>
              </a:defRPr>
            </a:lvl1pPr>
            <a:lvl2pPr marL="742950" indent="-285750" eaLnBrk="0" hangingPunct="0">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defRPr sz="2800">
                <a:solidFill>
                  <a:schemeClr val="tx1"/>
                </a:solidFill>
                <a:latin typeface="Times New Roman" panose="02020603050405020304" pitchFamily="18" charset="0"/>
                <a:cs typeface="Arial" panose="020B0604020202020204" pitchFamily="34" charset="0"/>
              </a:defRPr>
            </a:lvl3pPr>
            <a:lvl4pPr marL="1600200" indent="-228600" eaLnBrk="0" hangingPunct="0">
              <a:defRPr sz="2800">
                <a:solidFill>
                  <a:schemeClr val="tx1"/>
                </a:solidFill>
                <a:latin typeface="Times New Roman" panose="02020603050405020304" pitchFamily="18" charset="0"/>
                <a:cs typeface="Arial" panose="020B0604020202020204" pitchFamily="34" charset="0"/>
              </a:defRPr>
            </a:lvl4pPr>
            <a:lvl5pPr marL="2057400" indent="-228600" eaLnBrk="0" hangingPunct="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defRPr/>
            </a:pPr>
            <a:r>
              <a:rPr lang="en-US" sz="700" dirty="0">
                <a:solidFill>
                  <a:srgbClr val="000000"/>
                </a:solidFill>
                <a:latin typeface="Arial" panose="020B0604020202020204" pitchFamily="34" charset="0"/>
              </a:rPr>
              <a:t>© Copyright 2017 eQ Technologic, Inc. All rights reserved.</a:t>
            </a:r>
          </a:p>
        </p:txBody>
      </p:sp>
      <p:sp>
        <p:nvSpPr>
          <p:cNvPr id="2056" name="Rectangle 8"/>
          <p:cNvSpPr>
            <a:spLocks noGrp="1" noChangeArrowheads="1"/>
          </p:cNvSpPr>
          <p:nvPr>
            <p:ph type="sldNum" sz="quarter" idx="4"/>
          </p:nvPr>
        </p:nvSpPr>
        <p:spPr bwMode="auto">
          <a:xfrm>
            <a:off x="9448443" y="6527877"/>
            <a:ext cx="2540331" cy="228547"/>
          </a:xfrm>
          <a:prstGeom prst="rect">
            <a:avLst/>
          </a:prstGeom>
          <a:noFill/>
          <a:ln>
            <a:noFill/>
          </a:ln>
          <a:extLst/>
        </p:spPr>
        <p:txBody>
          <a:bodyPr vert="horz" wrap="square" lIns="89941" tIns="44971" rIns="89941" bIns="44971" numCol="1" anchor="t" anchorCtr="0" compatLnSpc="1">
            <a:prstTxWarp prst="textNoShape">
              <a:avLst/>
            </a:prstTxWarp>
          </a:bodyPr>
          <a:lstStyle>
            <a:lvl1pPr algn="r" eaLnBrk="0" hangingPunct="0">
              <a:spcBef>
                <a:spcPct val="50000"/>
              </a:spcBef>
              <a:defRPr sz="700">
                <a:latin typeface="Arial" panose="020B0604020202020204" pitchFamily="34" charset="0"/>
              </a:defRPr>
            </a:lvl1pPr>
          </a:lstStyle>
          <a:p>
            <a:pPr>
              <a:defRPr/>
            </a:pPr>
            <a:fld id="{33B720FE-6A2E-45E8-BD49-E1C8AC00420D}" type="slidenum">
              <a:rPr lang="en-US"/>
              <a:pPr>
                <a:defRPr/>
              </a:pPr>
              <a:t>‹#›</a:t>
            </a:fld>
            <a:endParaRPr lang="en-US"/>
          </a:p>
        </p:txBody>
      </p:sp>
      <p:pic>
        <p:nvPicPr>
          <p:cNvPr id="1032" name="Picture 13" descr="eQ_trans_300"/>
          <p:cNvPicPr>
            <a:picLocks noChangeAspect="1" noChangeArrowheads="1"/>
          </p:cNvPicPr>
          <p:nvPr/>
        </p:nvPicPr>
        <p:blipFill>
          <a:blip r:embed="rId25">
            <a:extLst>
              <a:ext uri="{28A0092B-C50C-407E-A947-70E740481C1C}">
                <a14:useLocalDpi xmlns:a14="http://schemas.microsoft.com/office/drawing/2010/main" val="0"/>
              </a:ext>
            </a:extLst>
          </a:blip>
          <a:stretch>
            <a:fillRect/>
          </a:stretch>
        </p:blipFill>
        <p:spPr bwMode="auto">
          <a:xfrm>
            <a:off x="71449" y="163476"/>
            <a:ext cx="1246969" cy="69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7313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ftr="0" dt="0"/>
  <p:txStyles>
    <p:titleStyle>
      <a:lvl1pPr algn="l" rtl="0" eaLnBrk="1" fontAlgn="base" hangingPunct="1">
        <a:spcBef>
          <a:spcPct val="0"/>
        </a:spcBef>
        <a:spcAft>
          <a:spcPct val="0"/>
        </a:spcAft>
        <a:defRPr sz="3600">
          <a:solidFill>
            <a:srgbClr val="2B0E72"/>
          </a:solidFill>
          <a:latin typeface="Calibri Light" panose="020F0302020204030204" pitchFamily="34" charset="0"/>
          <a:ea typeface="+mj-ea"/>
          <a:cs typeface="+mj-cs"/>
        </a:defRPr>
      </a:lvl1pPr>
      <a:lvl2pPr algn="l" rtl="0" eaLnBrk="1" fontAlgn="base" hangingPunct="1">
        <a:spcBef>
          <a:spcPct val="0"/>
        </a:spcBef>
        <a:spcAft>
          <a:spcPct val="0"/>
        </a:spcAft>
        <a:defRPr sz="3000">
          <a:solidFill>
            <a:srgbClr val="2B0E72"/>
          </a:solidFill>
          <a:latin typeface="Calibri Light" panose="020F0302020204030204" pitchFamily="34" charset="0"/>
        </a:defRPr>
      </a:lvl2pPr>
      <a:lvl3pPr algn="l" rtl="0" eaLnBrk="1" fontAlgn="base" hangingPunct="1">
        <a:spcBef>
          <a:spcPct val="0"/>
        </a:spcBef>
        <a:spcAft>
          <a:spcPct val="0"/>
        </a:spcAft>
        <a:defRPr sz="3000">
          <a:solidFill>
            <a:srgbClr val="2B0E72"/>
          </a:solidFill>
          <a:latin typeface="Calibri Light" panose="020F0302020204030204" pitchFamily="34" charset="0"/>
        </a:defRPr>
      </a:lvl3pPr>
      <a:lvl4pPr algn="l" rtl="0" eaLnBrk="1" fontAlgn="base" hangingPunct="1">
        <a:spcBef>
          <a:spcPct val="0"/>
        </a:spcBef>
        <a:spcAft>
          <a:spcPct val="0"/>
        </a:spcAft>
        <a:defRPr sz="3000">
          <a:solidFill>
            <a:srgbClr val="2B0E72"/>
          </a:solidFill>
          <a:latin typeface="Calibri Light" panose="020F0302020204030204" pitchFamily="34" charset="0"/>
        </a:defRPr>
      </a:lvl4pPr>
      <a:lvl5pPr algn="l" rtl="0" eaLnBrk="1" fontAlgn="base" hangingPunct="1">
        <a:spcBef>
          <a:spcPct val="0"/>
        </a:spcBef>
        <a:spcAft>
          <a:spcPct val="0"/>
        </a:spcAft>
        <a:defRPr sz="3000">
          <a:solidFill>
            <a:srgbClr val="2B0E72"/>
          </a:solidFill>
          <a:latin typeface="Calibri Light" panose="020F0302020204030204" pitchFamily="34" charset="0"/>
        </a:defRPr>
      </a:lvl5pPr>
      <a:lvl6pPr marL="449759" algn="l" rtl="0" eaLnBrk="1" fontAlgn="base" hangingPunct="1">
        <a:spcBef>
          <a:spcPct val="0"/>
        </a:spcBef>
        <a:spcAft>
          <a:spcPct val="0"/>
        </a:spcAft>
        <a:defRPr sz="3500">
          <a:solidFill>
            <a:srgbClr val="2B0E72"/>
          </a:solidFill>
          <a:latin typeface="Arial" charset="0"/>
        </a:defRPr>
      </a:lvl6pPr>
      <a:lvl7pPr marL="899517" algn="l" rtl="0" eaLnBrk="1" fontAlgn="base" hangingPunct="1">
        <a:spcBef>
          <a:spcPct val="0"/>
        </a:spcBef>
        <a:spcAft>
          <a:spcPct val="0"/>
        </a:spcAft>
        <a:defRPr sz="3500">
          <a:solidFill>
            <a:srgbClr val="2B0E72"/>
          </a:solidFill>
          <a:latin typeface="Arial" charset="0"/>
        </a:defRPr>
      </a:lvl7pPr>
      <a:lvl8pPr marL="1349276" algn="l" rtl="0" eaLnBrk="1" fontAlgn="base" hangingPunct="1">
        <a:spcBef>
          <a:spcPct val="0"/>
        </a:spcBef>
        <a:spcAft>
          <a:spcPct val="0"/>
        </a:spcAft>
        <a:defRPr sz="3500">
          <a:solidFill>
            <a:srgbClr val="2B0E72"/>
          </a:solidFill>
          <a:latin typeface="Arial" charset="0"/>
        </a:defRPr>
      </a:lvl8pPr>
      <a:lvl9pPr marL="1799035" algn="l" rtl="0" eaLnBrk="1" fontAlgn="base" hangingPunct="1">
        <a:spcBef>
          <a:spcPct val="0"/>
        </a:spcBef>
        <a:spcAft>
          <a:spcPct val="0"/>
        </a:spcAft>
        <a:defRPr sz="3500">
          <a:solidFill>
            <a:srgbClr val="2B0E72"/>
          </a:solidFill>
          <a:latin typeface="Arial" charset="0"/>
        </a:defRPr>
      </a:lvl9pPr>
    </p:titleStyle>
    <p:bodyStyle>
      <a:lvl1pPr marL="336042" indent="-336042" algn="l" rtl="0" eaLnBrk="1" fontAlgn="base" hangingPunct="1">
        <a:spcBef>
          <a:spcPct val="20000"/>
        </a:spcBef>
        <a:spcAft>
          <a:spcPct val="0"/>
        </a:spcAft>
        <a:buClr>
          <a:srgbClr val="2B0E72"/>
        </a:buClr>
        <a:buSzPct val="75000"/>
        <a:buFont typeface="Wingdings" panose="05000000000000000000" pitchFamily="2" charset="2"/>
        <a:buChar char="n"/>
        <a:defRPr sz="2400">
          <a:solidFill>
            <a:srgbClr val="2B0E72"/>
          </a:solidFill>
          <a:latin typeface="Calibri Light" panose="020F0302020204030204" pitchFamily="34" charset="0"/>
          <a:ea typeface="+mn-ea"/>
          <a:cs typeface="+mn-cs"/>
        </a:defRPr>
      </a:lvl1pPr>
      <a:lvl2pPr marL="730758" indent="-280035" algn="l" rtl="0" eaLnBrk="1" fontAlgn="base" hangingPunct="1">
        <a:spcBef>
          <a:spcPct val="20000"/>
        </a:spcBef>
        <a:spcAft>
          <a:spcPct val="0"/>
        </a:spcAft>
        <a:buClr>
          <a:srgbClr val="2B0E72"/>
        </a:buClr>
        <a:buChar char="–"/>
        <a:defRPr sz="2200">
          <a:solidFill>
            <a:srgbClr val="2B0E72"/>
          </a:solidFill>
          <a:latin typeface="Calibri Light" panose="020F0302020204030204" pitchFamily="34" charset="0"/>
        </a:defRPr>
      </a:lvl2pPr>
      <a:lvl3pPr marL="1124141" indent="-224028" algn="l" rtl="0" eaLnBrk="1" fontAlgn="base" hangingPunct="1">
        <a:spcBef>
          <a:spcPct val="20000"/>
        </a:spcBef>
        <a:spcAft>
          <a:spcPct val="0"/>
        </a:spcAft>
        <a:buClr>
          <a:srgbClr val="2B0E72"/>
        </a:buClr>
        <a:buChar char="•"/>
        <a:defRPr sz="2000">
          <a:solidFill>
            <a:srgbClr val="2B0E72"/>
          </a:solidFill>
          <a:latin typeface="Calibri Light" panose="020F0302020204030204" pitchFamily="34" charset="0"/>
        </a:defRPr>
      </a:lvl3pPr>
      <a:lvl4pPr marL="1573530" indent="-224028" algn="l" rtl="0" eaLnBrk="1" fontAlgn="base" hangingPunct="1">
        <a:spcBef>
          <a:spcPct val="20000"/>
        </a:spcBef>
        <a:spcAft>
          <a:spcPct val="0"/>
        </a:spcAft>
        <a:buClr>
          <a:srgbClr val="2B0E72"/>
        </a:buClr>
        <a:buChar char="–"/>
        <a:defRPr>
          <a:solidFill>
            <a:srgbClr val="2B0E72"/>
          </a:solidFill>
          <a:latin typeface="Calibri Light" panose="020F0302020204030204" pitchFamily="34" charset="0"/>
        </a:defRPr>
      </a:lvl4pPr>
      <a:lvl5pPr marL="2022920" indent="-224028" algn="l" rtl="0" eaLnBrk="1" fontAlgn="base" hangingPunct="1">
        <a:spcBef>
          <a:spcPct val="20000"/>
        </a:spcBef>
        <a:spcAft>
          <a:spcPct val="0"/>
        </a:spcAft>
        <a:buClr>
          <a:srgbClr val="2B0E72"/>
        </a:buClr>
        <a:buChar char="»"/>
        <a:defRPr sz="1600">
          <a:solidFill>
            <a:srgbClr val="2B0E72"/>
          </a:solidFill>
          <a:latin typeface="Calibri Light" panose="020F0302020204030204" pitchFamily="34" charset="0"/>
        </a:defRPr>
      </a:lvl5pPr>
      <a:lvl6pPr marL="2473672" indent="-224879" algn="l" rtl="0" eaLnBrk="1" fontAlgn="base" hangingPunct="1">
        <a:spcBef>
          <a:spcPct val="20000"/>
        </a:spcBef>
        <a:spcAft>
          <a:spcPct val="0"/>
        </a:spcAft>
        <a:buClr>
          <a:srgbClr val="2B0E72"/>
        </a:buClr>
        <a:buChar char="»"/>
        <a:defRPr sz="1300">
          <a:solidFill>
            <a:srgbClr val="2B0E72"/>
          </a:solidFill>
          <a:latin typeface="+mn-lt"/>
        </a:defRPr>
      </a:lvl6pPr>
      <a:lvl7pPr marL="2923431" indent="-224879" algn="l" rtl="0" eaLnBrk="1" fontAlgn="base" hangingPunct="1">
        <a:spcBef>
          <a:spcPct val="20000"/>
        </a:spcBef>
        <a:spcAft>
          <a:spcPct val="0"/>
        </a:spcAft>
        <a:buClr>
          <a:srgbClr val="2B0E72"/>
        </a:buClr>
        <a:buChar char="»"/>
        <a:defRPr sz="1300">
          <a:solidFill>
            <a:srgbClr val="2B0E72"/>
          </a:solidFill>
          <a:latin typeface="+mn-lt"/>
        </a:defRPr>
      </a:lvl7pPr>
      <a:lvl8pPr marL="3373190" indent="-224879" algn="l" rtl="0" eaLnBrk="1" fontAlgn="base" hangingPunct="1">
        <a:spcBef>
          <a:spcPct val="20000"/>
        </a:spcBef>
        <a:spcAft>
          <a:spcPct val="0"/>
        </a:spcAft>
        <a:buClr>
          <a:srgbClr val="2B0E72"/>
        </a:buClr>
        <a:buChar char="»"/>
        <a:defRPr sz="1300">
          <a:solidFill>
            <a:srgbClr val="2B0E72"/>
          </a:solidFill>
          <a:latin typeface="+mn-lt"/>
        </a:defRPr>
      </a:lvl8pPr>
      <a:lvl9pPr marL="3822948" indent="-224879" algn="l" rtl="0" eaLnBrk="1" fontAlgn="base" hangingPunct="1">
        <a:spcBef>
          <a:spcPct val="20000"/>
        </a:spcBef>
        <a:spcAft>
          <a:spcPct val="0"/>
        </a:spcAft>
        <a:buClr>
          <a:srgbClr val="2B0E72"/>
        </a:buClr>
        <a:buChar char="»"/>
        <a:defRPr sz="1300">
          <a:solidFill>
            <a:srgbClr val="2B0E72"/>
          </a:solidFill>
          <a:latin typeface="+mn-lt"/>
        </a:defRPr>
      </a:lvl9pPr>
    </p:bodyStyle>
    <p:otherStyle>
      <a:defPPr>
        <a:defRPr lang="en-US"/>
      </a:defPPr>
      <a:lvl1pPr marL="0" algn="l" defTabSz="899517" rtl="0" eaLnBrk="1" latinLnBrk="0" hangingPunct="1">
        <a:defRPr sz="1800" kern="1200">
          <a:solidFill>
            <a:schemeClr val="tx1"/>
          </a:solidFill>
          <a:latin typeface="+mn-lt"/>
          <a:ea typeface="+mn-ea"/>
          <a:cs typeface="+mn-cs"/>
        </a:defRPr>
      </a:lvl1pPr>
      <a:lvl2pPr marL="449759" algn="l" defTabSz="899517" rtl="0" eaLnBrk="1" latinLnBrk="0" hangingPunct="1">
        <a:defRPr sz="1800" kern="1200">
          <a:solidFill>
            <a:schemeClr val="tx1"/>
          </a:solidFill>
          <a:latin typeface="+mn-lt"/>
          <a:ea typeface="+mn-ea"/>
          <a:cs typeface="+mn-cs"/>
        </a:defRPr>
      </a:lvl2pPr>
      <a:lvl3pPr marL="899517" algn="l" defTabSz="899517" rtl="0" eaLnBrk="1" latinLnBrk="0" hangingPunct="1">
        <a:defRPr sz="1800" kern="1200">
          <a:solidFill>
            <a:schemeClr val="tx1"/>
          </a:solidFill>
          <a:latin typeface="+mn-lt"/>
          <a:ea typeface="+mn-ea"/>
          <a:cs typeface="+mn-cs"/>
        </a:defRPr>
      </a:lvl3pPr>
      <a:lvl4pPr marL="1349276" algn="l" defTabSz="899517" rtl="0" eaLnBrk="1" latinLnBrk="0" hangingPunct="1">
        <a:defRPr sz="1800" kern="1200">
          <a:solidFill>
            <a:schemeClr val="tx1"/>
          </a:solidFill>
          <a:latin typeface="+mn-lt"/>
          <a:ea typeface="+mn-ea"/>
          <a:cs typeface="+mn-cs"/>
        </a:defRPr>
      </a:lvl4pPr>
      <a:lvl5pPr marL="1799035" algn="l" defTabSz="899517" rtl="0" eaLnBrk="1" latinLnBrk="0" hangingPunct="1">
        <a:defRPr sz="1800" kern="1200">
          <a:solidFill>
            <a:schemeClr val="tx1"/>
          </a:solidFill>
          <a:latin typeface="+mn-lt"/>
          <a:ea typeface="+mn-ea"/>
          <a:cs typeface="+mn-cs"/>
        </a:defRPr>
      </a:lvl5pPr>
      <a:lvl6pPr marL="2248793" algn="l" defTabSz="899517" rtl="0" eaLnBrk="1" latinLnBrk="0" hangingPunct="1">
        <a:defRPr sz="1800" kern="1200">
          <a:solidFill>
            <a:schemeClr val="tx1"/>
          </a:solidFill>
          <a:latin typeface="+mn-lt"/>
          <a:ea typeface="+mn-ea"/>
          <a:cs typeface="+mn-cs"/>
        </a:defRPr>
      </a:lvl6pPr>
      <a:lvl7pPr marL="2698552" algn="l" defTabSz="899517" rtl="0" eaLnBrk="1" latinLnBrk="0" hangingPunct="1">
        <a:defRPr sz="1800" kern="1200">
          <a:solidFill>
            <a:schemeClr val="tx1"/>
          </a:solidFill>
          <a:latin typeface="+mn-lt"/>
          <a:ea typeface="+mn-ea"/>
          <a:cs typeface="+mn-cs"/>
        </a:defRPr>
      </a:lvl7pPr>
      <a:lvl8pPr marL="3148310" algn="l" defTabSz="899517" rtl="0" eaLnBrk="1" latinLnBrk="0" hangingPunct="1">
        <a:defRPr sz="1800" kern="1200">
          <a:solidFill>
            <a:schemeClr val="tx1"/>
          </a:solidFill>
          <a:latin typeface="+mn-lt"/>
          <a:ea typeface="+mn-ea"/>
          <a:cs typeface="+mn-cs"/>
        </a:defRPr>
      </a:lvl8pPr>
      <a:lvl9pPr marL="3598069" algn="l" defTabSz="8995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 Id="rId4" Type="http://schemas.openxmlformats.org/officeDocument/2006/relationships/hyperlink" Target="http://babeljs.io/docs/setu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1" y="4492333"/>
            <a:ext cx="7772401" cy="644818"/>
          </a:xfrm>
        </p:spPr>
        <p:txBody>
          <a:bodyPr/>
          <a:lstStyle/>
          <a:p>
            <a:r>
              <a:rPr lang="en-IN" dirty="0"/>
              <a:t>Javascript 6/ ES 6</a:t>
            </a:r>
          </a:p>
        </p:txBody>
      </p:sp>
    </p:spTree>
    <p:extLst>
      <p:ext uri="{BB962C8B-B14F-4D97-AF65-F5344CB8AC3E}">
        <p14:creationId xmlns:p14="http://schemas.microsoft.com/office/powerpoint/2010/main" val="3029491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10</a:t>
            </a:fld>
            <a:endParaRPr lang="en-US"/>
          </a:p>
        </p:txBody>
      </p:sp>
    </p:spTree>
    <p:extLst>
      <p:ext uri="{BB962C8B-B14F-4D97-AF65-F5344CB8AC3E}">
        <p14:creationId xmlns:p14="http://schemas.microsoft.com/office/powerpoint/2010/main" val="135441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a:t>
            </a:r>
          </a:p>
        </p:txBody>
      </p:sp>
      <p:sp>
        <p:nvSpPr>
          <p:cNvPr id="3" name="Content Placeholder 2"/>
          <p:cNvSpPr>
            <a:spLocks noGrp="1"/>
          </p:cNvSpPr>
          <p:nvPr>
            <p:ph idx="1"/>
          </p:nvPr>
        </p:nvSpPr>
        <p:spPr/>
        <p:txBody>
          <a:bodyPr/>
          <a:lstStyle/>
          <a:p>
            <a:r>
              <a:rPr lang="en-IN" dirty="0"/>
              <a:t>Why ES 6?</a:t>
            </a:r>
          </a:p>
          <a:p>
            <a:r>
              <a:rPr lang="en-IN" dirty="0"/>
              <a:t>New Features in ES 6</a:t>
            </a:r>
          </a:p>
          <a:p>
            <a:r>
              <a:rPr lang="en-IN" dirty="0"/>
              <a:t>Compatibility with browsers</a:t>
            </a:r>
          </a:p>
          <a:p>
            <a:r>
              <a:rPr lang="en-IN" dirty="0"/>
              <a:t>Conclusion</a:t>
            </a:r>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2</a:t>
            </a:fld>
            <a:endParaRPr lang="en-US"/>
          </a:p>
        </p:txBody>
      </p:sp>
    </p:spTree>
    <p:extLst>
      <p:ext uri="{BB962C8B-B14F-4D97-AF65-F5344CB8AC3E}">
        <p14:creationId xmlns:p14="http://schemas.microsoft.com/office/powerpoint/2010/main" val="253263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use ES2015 or ES6 ?</a:t>
            </a:r>
          </a:p>
        </p:txBody>
      </p:sp>
      <p:sp>
        <p:nvSpPr>
          <p:cNvPr id="3" name="Content Placeholder 2"/>
          <p:cNvSpPr>
            <a:spLocks noGrp="1"/>
          </p:cNvSpPr>
          <p:nvPr>
            <p:ph idx="1"/>
          </p:nvPr>
        </p:nvSpPr>
        <p:spPr/>
        <p:txBody>
          <a:bodyPr/>
          <a:lstStyle/>
          <a:p>
            <a:pPr marL="0" indent="0">
              <a:buNone/>
            </a:pPr>
            <a:r>
              <a:rPr lang="en-IN" dirty="0"/>
              <a:t>Some of the new things available in ES2015 are things that can already be accomplished in ES5. Then why to switch to ES6</a:t>
            </a:r>
          </a:p>
          <a:p>
            <a:r>
              <a:rPr lang="en-IN" dirty="0"/>
              <a:t>Cleaner, more readable and maintainable code.</a:t>
            </a:r>
          </a:p>
          <a:p>
            <a:r>
              <a:rPr lang="en-IN" dirty="0"/>
              <a:t>Removes some of the confusing areas and help to reduce boilerplate code cutting down on the size of applications.</a:t>
            </a:r>
          </a:p>
          <a:p>
            <a:r>
              <a:rPr lang="en-IN" dirty="0"/>
              <a:t>New powerful and useful features which are cannot be created in ES5.</a:t>
            </a:r>
          </a:p>
          <a:p>
            <a:endParaRPr lang="en-IN" dirty="0"/>
          </a:p>
          <a:p>
            <a:endParaRPr lang="en-IN" dirty="0"/>
          </a:p>
          <a:p>
            <a:endParaRPr lang="en-IN" dirty="0"/>
          </a:p>
          <a:p>
            <a:endParaRPr lang="en-IN" dirty="0"/>
          </a:p>
          <a:p>
            <a:endParaRPr lang="en-IN" dirty="0"/>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3</a:t>
            </a:fld>
            <a:endParaRPr lang="en-US"/>
          </a:p>
        </p:txBody>
      </p:sp>
    </p:spTree>
    <p:extLst>
      <p:ext uri="{BB962C8B-B14F-4D97-AF65-F5344CB8AC3E}">
        <p14:creationId xmlns:p14="http://schemas.microsoft.com/office/powerpoint/2010/main" val="343831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in ES6</a:t>
            </a:r>
          </a:p>
        </p:txBody>
      </p:sp>
      <p:sp>
        <p:nvSpPr>
          <p:cNvPr id="3" name="Content Placeholder 2"/>
          <p:cNvSpPr>
            <a:spLocks noGrp="1"/>
          </p:cNvSpPr>
          <p:nvPr>
            <p:ph idx="1"/>
          </p:nvPr>
        </p:nvSpPr>
        <p:spPr/>
        <p:txBody>
          <a:bodyPr/>
          <a:lstStyle/>
          <a:p>
            <a:pPr marL="0" indent="0">
              <a:buNone/>
            </a:pPr>
            <a:r>
              <a:rPr lang="en-IN" dirty="0"/>
              <a:t>Some of the important features in ES6 :</a:t>
            </a:r>
          </a:p>
          <a:p>
            <a:r>
              <a:rPr lang="en-IN" dirty="0"/>
              <a:t>Block scoping (let and const)</a:t>
            </a:r>
          </a:p>
          <a:p>
            <a:r>
              <a:rPr lang="en-IN" dirty="0"/>
              <a:t>Arrow Functions</a:t>
            </a:r>
          </a:p>
          <a:p>
            <a:r>
              <a:rPr lang="en-IN" dirty="0"/>
              <a:t>Classes</a:t>
            </a:r>
          </a:p>
          <a:p>
            <a:r>
              <a:rPr lang="en-IN" dirty="0"/>
              <a:t>Generators</a:t>
            </a:r>
          </a:p>
          <a:p>
            <a:r>
              <a:rPr lang="en-IN" dirty="0"/>
              <a:t>Maps and Sets</a:t>
            </a:r>
          </a:p>
          <a:p>
            <a:r>
              <a:rPr lang="en-IN" dirty="0"/>
              <a:t>Template String Literals</a:t>
            </a:r>
          </a:p>
          <a:p>
            <a:r>
              <a:rPr lang="en-IN" dirty="0"/>
              <a:t>Default and Rest Parameters</a:t>
            </a:r>
          </a:p>
          <a:p>
            <a:r>
              <a:rPr lang="en-IN" dirty="0"/>
              <a:t>Object Destructuring &amp; Spread operator</a:t>
            </a:r>
          </a:p>
          <a:p>
            <a:r>
              <a:rPr lang="en-IN" dirty="0"/>
              <a:t>In-built promises</a:t>
            </a:r>
          </a:p>
          <a:p>
            <a:r>
              <a:rPr lang="en-IN" dirty="0"/>
              <a:t>TODO: Study Symbol use case</a:t>
            </a:r>
          </a:p>
          <a:p>
            <a:endParaRPr lang="en-IN" dirty="0"/>
          </a:p>
          <a:p>
            <a:endParaRPr lang="en-IN" dirty="0"/>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4</a:t>
            </a:fld>
            <a:endParaRPr lang="en-US"/>
          </a:p>
        </p:txBody>
      </p:sp>
    </p:spTree>
    <p:extLst>
      <p:ext uri="{BB962C8B-B14F-4D97-AF65-F5344CB8AC3E}">
        <p14:creationId xmlns:p14="http://schemas.microsoft.com/office/powerpoint/2010/main" val="209797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291" y="0"/>
            <a:ext cx="10610024" cy="761824"/>
          </a:xfrm>
        </p:spPr>
        <p:txBody>
          <a:bodyPr/>
          <a:lstStyle/>
          <a:p>
            <a:r>
              <a:rPr lang="en-IN" dirty="0"/>
              <a:t>Block Scoping (let &amp; const)</a:t>
            </a:r>
          </a:p>
        </p:txBody>
      </p:sp>
      <p:sp>
        <p:nvSpPr>
          <p:cNvPr id="3" name="Content Placeholder 2"/>
          <p:cNvSpPr>
            <a:spLocks noGrp="1"/>
          </p:cNvSpPr>
          <p:nvPr>
            <p:ph idx="1"/>
          </p:nvPr>
        </p:nvSpPr>
        <p:spPr>
          <a:xfrm>
            <a:off x="400594" y="761824"/>
            <a:ext cx="11588180" cy="1876873"/>
          </a:xfrm>
        </p:spPr>
        <p:txBody>
          <a:bodyPr/>
          <a:lstStyle/>
          <a:p>
            <a:r>
              <a:rPr lang="en-IN" dirty="0"/>
              <a:t>Create variable in the scope where it's actually needed and meaningful.</a:t>
            </a:r>
          </a:p>
          <a:p>
            <a:r>
              <a:rPr lang="en-IN" dirty="0"/>
              <a:t>Remove problems due to variable hoisting with var.</a:t>
            </a:r>
          </a:p>
          <a:p>
            <a:r>
              <a:rPr lang="en-IN" dirty="0"/>
              <a:t>Use of ‘</a:t>
            </a:r>
            <a:r>
              <a:rPr lang="en-IN" b="1" dirty="0"/>
              <a:t>const’</a:t>
            </a:r>
            <a:r>
              <a:rPr lang="en-IN" dirty="0"/>
              <a:t> to declare constant values and avoid accidental changes of a variable value.</a:t>
            </a:r>
          </a:p>
          <a:p>
            <a:r>
              <a:rPr lang="en-IN" dirty="0"/>
              <a:t>Even solve some closure problems like the classic for loop scope confusion problem.</a:t>
            </a:r>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5</a:t>
            </a:fld>
            <a:endParaRPr lang="en-US"/>
          </a:p>
        </p:txBody>
      </p:sp>
      <p:sp>
        <p:nvSpPr>
          <p:cNvPr id="5" name="TextBox 4"/>
          <p:cNvSpPr txBox="1"/>
          <p:nvPr/>
        </p:nvSpPr>
        <p:spPr>
          <a:xfrm>
            <a:off x="679269" y="2751909"/>
            <a:ext cx="3204755" cy="2723823"/>
          </a:xfrm>
          <a:prstGeom prst="rect">
            <a:avLst/>
          </a:prstGeom>
          <a:noFill/>
        </p:spPr>
        <p:txBody>
          <a:bodyPr wrap="square" rtlCol="0">
            <a:spAutoFit/>
          </a:bodyPr>
          <a:lstStyle/>
          <a:p>
            <a:pPr lvl="0" fontAlgn="base">
              <a:spcBef>
                <a:spcPct val="20000"/>
              </a:spcBef>
              <a:spcAft>
                <a:spcPct val="0"/>
              </a:spcAft>
              <a:buClr>
                <a:srgbClr val="2B0E72"/>
              </a:buClr>
              <a:buSzPct val="75000"/>
            </a:pPr>
            <a:r>
              <a:rPr kumimoji="0" lang="en-IN" sz="2400" b="0" i="0" u="none" strike="noStrike" kern="0" cap="none" spc="0" normalizeH="0" baseline="0" noProof="0" dirty="0">
                <a:ln>
                  <a:noFill/>
                </a:ln>
                <a:solidFill>
                  <a:srgbClr val="2B0E72"/>
                </a:solidFill>
                <a:effectLst/>
                <a:uLnTx/>
                <a:uFillTx/>
                <a:latin typeface="Calibri Light" panose="020F0302020204030204" pitchFamily="34" charset="0"/>
              </a:rPr>
              <a:t>ES 5 confusing code:</a:t>
            </a:r>
          </a:p>
          <a:p>
            <a:pPr lvl="0" fontAlgn="base">
              <a:spcAft>
                <a:spcPct val="0"/>
              </a:spcAft>
              <a:buClr>
                <a:srgbClr val="2B0E72"/>
              </a:buClr>
              <a:buSzPct val="75000"/>
            </a:pPr>
            <a:r>
              <a:rPr kumimoji="0" lang="en-IN" sz="2400" b="0" i="0" u="none" strike="noStrike" kern="0" cap="none" spc="0" normalizeH="0" baseline="0" noProof="0" dirty="0">
                <a:ln>
                  <a:noFill/>
                </a:ln>
                <a:solidFill>
                  <a:srgbClr val="2B0E72"/>
                </a:solidFill>
                <a:effectLst/>
                <a:uLnTx/>
                <a:uFillTx/>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var links =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for(var i=0; i&lt;5; i++)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links[i].onclick = function() {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console.log('link: ', i);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links[0].onclick();      </a:t>
            </a:r>
            <a:r>
              <a:rPr kumimoji="0" lang="en-IN" sz="1500" b="0" i="0" u="none" strike="noStrike" kern="0" cap="none" spc="0" normalizeH="0" baseline="0" noProof="0" dirty="0">
                <a:ln>
                  <a:noFill/>
                </a:ln>
                <a:solidFill>
                  <a:schemeClr val="bg1">
                    <a:lumMod val="50000"/>
                  </a:schemeClr>
                </a:solidFill>
                <a:effectLst/>
                <a:uLnTx/>
                <a:uFillTx/>
                <a:latin typeface="Calibri Light" panose="020F0302020204030204" pitchFamily="34" charset="0"/>
              </a:rPr>
              <a:t>// link: 5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links[1].onclick();      </a:t>
            </a:r>
            <a:r>
              <a:rPr kumimoji="0" lang="en-IN" sz="1500" b="0" i="0" u="none" strike="noStrike" kern="0" cap="none" spc="0" normalizeH="0" baseline="0" noProof="0" dirty="0">
                <a:ln>
                  <a:noFill/>
                </a:ln>
                <a:solidFill>
                  <a:schemeClr val="bg1">
                    <a:lumMod val="50000"/>
                  </a:schemeClr>
                </a:solidFill>
                <a:effectLst/>
                <a:uLnTx/>
                <a:uFillTx/>
                <a:latin typeface="Calibri Light" panose="020F0302020204030204" pitchFamily="34" charset="0"/>
              </a:rPr>
              <a:t>// link: 5</a:t>
            </a:r>
          </a:p>
          <a:p>
            <a:endParaRPr lang="en-IN" dirty="0"/>
          </a:p>
        </p:txBody>
      </p:sp>
      <p:sp>
        <p:nvSpPr>
          <p:cNvPr id="6" name="TextBox 5"/>
          <p:cNvSpPr txBox="1"/>
          <p:nvPr/>
        </p:nvSpPr>
        <p:spPr>
          <a:xfrm>
            <a:off x="5133715" y="2751909"/>
            <a:ext cx="6768600" cy="2446824"/>
          </a:xfrm>
          <a:prstGeom prst="rect">
            <a:avLst/>
          </a:prstGeom>
          <a:noFill/>
        </p:spPr>
        <p:txBody>
          <a:bodyPr wrap="square" rtlCol="0">
            <a:spAutoFit/>
          </a:bodyPr>
          <a:lstStyle/>
          <a:p>
            <a:pPr lvl="0" fontAlgn="base">
              <a:spcBef>
                <a:spcPct val="20000"/>
              </a:spcBef>
              <a:spcAft>
                <a:spcPct val="0"/>
              </a:spcAft>
              <a:buClr>
                <a:srgbClr val="2B0E72"/>
              </a:buClr>
              <a:buSzPct val="75000"/>
            </a:pPr>
            <a:r>
              <a:rPr kumimoji="0" lang="en-IN" sz="2400" b="0" i="0" u="none" strike="noStrike" kern="0" cap="none" spc="0" normalizeH="0" baseline="0" noProof="0" dirty="0">
                <a:ln>
                  <a:noFill/>
                </a:ln>
                <a:solidFill>
                  <a:srgbClr val="2B0E72"/>
                </a:solidFill>
                <a:effectLst/>
                <a:uLnTx/>
                <a:uFillTx/>
                <a:latin typeface="Calibri Light" panose="020F0302020204030204" pitchFamily="34" charset="0"/>
              </a:rPr>
              <a:t>ES6 code</a:t>
            </a:r>
            <a:r>
              <a:rPr kumimoji="0" lang="en-IN" sz="2400" b="0" i="0" u="none" strike="noStrike" kern="0" cap="none" spc="0" normalizeH="0" noProof="0" dirty="0">
                <a:ln>
                  <a:noFill/>
                </a:ln>
                <a:solidFill>
                  <a:srgbClr val="2B0E72"/>
                </a:solidFill>
                <a:effectLst/>
                <a:uLnTx/>
                <a:uFillTx/>
                <a:latin typeface="Calibri Light" panose="020F0302020204030204" pitchFamily="34" charset="0"/>
              </a:rPr>
              <a:t> </a:t>
            </a:r>
            <a:r>
              <a:rPr kumimoji="0" lang="en-IN" sz="2400" b="0" i="0" u="none" strike="noStrike" kern="0" cap="none" spc="0" normalizeH="0" baseline="0" noProof="0" dirty="0">
                <a:ln>
                  <a:noFill/>
                </a:ln>
                <a:solidFill>
                  <a:srgbClr val="2B0E72"/>
                </a:solidFill>
                <a:effectLst/>
                <a:uLnTx/>
                <a:uFillTx/>
                <a:latin typeface="Calibri Light" panose="020F0302020204030204" pitchFamily="34" charset="0"/>
              </a:rPr>
              <a:t>:</a:t>
            </a:r>
          </a:p>
          <a:p>
            <a:pPr lvl="0" fontAlgn="base">
              <a:spcAft>
                <a:spcPct val="0"/>
              </a:spcAft>
              <a:buClr>
                <a:srgbClr val="2B0E72"/>
              </a:buClr>
              <a:buSzPct val="75000"/>
            </a:pPr>
            <a:r>
              <a:rPr kumimoji="0" lang="en-IN" sz="2400" b="0" i="0" u="none" strike="noStrike" kern="0" cap="none" spc="0" normalizeH="0" baseline="0" noProof="0" dirty="0">
                <a:ln>
                  <a:noFill/>
                </a:ln>
                <a:solidFill>
                  <a:srgbClr val="2B0E72"/>
                </a:solidFill>
                <a:effectLst/>
                <a:uLnTx/>
                <a:uFillTx/>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var links = [];</a:t>
            </a:r>
          </a:p>
          <a:p>
            <a:pPr fontAlgn="base">
              <a:spcAft>
                <a:spcPct val="0"/>
              </a:spcAft>
              <a:buClr>
                <a:srgbClr val="2B0E72"/>
              </a:buClr>
              <a:buSzPct val="75000"/>
            </a:pPr>
            <a:r>
              <a:rPr lang="en-IN" sz="1500" kern="0" dirty="0">
                <a:solidFill>
                  <a:srgbClr val="2B0E72"/>
                </a:solidFill>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for(let i=0;i&lt;5;i++) {</a:t>
            </a:r>
          </a:p>
          <a:p>
            <a:pPr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links[i].onclick = function() {</a:t>
            </a:r>
            <a:r>
              <a:rPr kumimoji="0" lang="en-IN" sz="1500" b="0" i="0" u="none" strike="noStrike" kern="0" cap="none" spc="0" normalizeH="0" noProof="0" dirty="0">
                <a:ln>
                  <a:noFill/>
                </a:ln>
                <a:solidFill>
                  <a:srgbClr val="2B0E72"/>
                </a:solidFill>
                <a:effectLst/>
                <a:uLnTx/>
                <a:uFillTx/>
                <a:latin typeface="Calibri Light" panose="020F0302020204030204" pitchFamily="34" charset="0"/>
              </a:rPr>
              <a:t>      </a:t>
            </a:r>
            <a:r>
              <a:rPr kumimoji="0" lang="en-IN" sz="1500" b="0" i="0" u="none" strike="noStrike" kern="0" cap="none" spc="0" normalizeH="0" baseline="0" noProof="0" dirty="0">
                <a:ln>
                  <a:noFill/>
                </a:ln>
                <a:solidFill>
                  <a:schemeClr val="bg1">
                    <a:lumMod val="50000"/>
                  </a:schemeClr>
                </a:solidFill>
                <a:effectLst/>
                <a:uLnTx/>
                <a:uFillTx/>
                <a:latin typeface="Calibri Light" panose="020F0302020204030204" pitchFamily="34" charset="0"/>
              </a:rPr>
              <a:t>// links[i].onclick =  i  =&gt; console.log('link: ', i);</a:t>
            </a:r>
          </a:p>
          <a:p>
            <a:pPr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console.log('link: ', i); </a:t>
            </a:r>
          </a:p>
          <a:p>
            <a:pPr lvl="0" fontAlgn="base">
              <a:spcAft>
                <a:spcPct val="0"/>
              </a:spcAft>
              <a:buClr>
                <a:srgbClr val="2B0E72"/>
              </a:buClr>
              <a:buSzPct val="75000"/>
            </a:pPr>
            <a:r>
              <a:rPr lang="en-IN" sz="1500" kern="0" dirty="0">
                <a:solidFill>
                  <a:srgbClr val="2B0E72"/>
                </a:solidFill>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a:t>
            </a:r>
          </a:p>
          <a:p>
            <a:pPr lvl="0" fontAlgn="base">
              <a:spcAft>
                <a:spcPct val="0"/>
              </a:spcAft>
              <a:buClr>
                <a:srgbClr val="2B0E72"/>
              </a:buClr>
              <a:buSzPct val="75000"/>
            </a:pPr>
            <a:r>
              <a:rPr lang="en-IN" sz="1500" kern="0" dirty="0">
                <a:solidFill>
                  <a:srgbClr val="2B0E72"/>
                </a:solidFill>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links[0].onclick();         </a:t>
            </a:r>
            <a:r>
              <a:rPr kumimoji="0" lang="en-IN" sz="1500" b="0" i="0" u="none" strike="noStrike" kern="0" cap="none" spc="0" normalizeH="0" baseline="0" noProof="0" dirty="0">
                <a:ln>
                  <a:noFill/>
                </a:ln>
                <a:solidFill>
                  <a:schemeClr val="bg1">
                    <a:lumMod val="50000"/>
                  </a:schemeClr>
                </a:solidFill>
                <a:effectLst/>
                <a:uLnTx/>
                <a:uFillTx/>
                <a:latin typeface="Calibri Light" panose="020F0302020204030204" pitchFamily="34" charset="0"/>
              </a:rPr>
              <a:t>// link: 0</a:t>
            </a:r>
          </a:p>
          <a:p>
            <a:pPr lvl="0" fontAlgn="base">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a:t>
            </a:r>
            <a:r>
              <a:rPr kumimoji="0" lang="en-IN" sz="1500" b="0" i="0" u="none" strike="noStrike" kern="0" cap="none" spc="0" normalizeH="0" noProof="0" dirty="0">
                <a:ln>
                  <a:noFill/>
                </a:ln>
                <a:solidFill>
                  <a:srgbClr val="2B0E72"/>
                </a:solidFill>
                <a:effectLst/>
                <a:uLnTx/>
                <a:uFillTx/>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links[1].onclick();         </a:t>
            </a:r>
            <a:r>
              <a:rPr kumimoji="0" lang="en-IN" sz="1500" b="0" i="0" u="none" strike="noStrike" kern="0" cap="none" spc="0" normalizeH="0" baseline="0" noProof="0" dirty="0">
                <a:ln>
                  <a:noFill/>
                </a:ln>
                <a:solidFill>
                  <a:schemeClr val="bg1">
                    <a:lumMod val="50000"/>
                  </a:schemeClr>
                </a:solidFill>
                <a:effectLst/>
                <a:uLnTx/>
                <a:uFillTx/>
                <a:latin typeface="Calibri Light" panose="020F0302020204030204" pitchFamily="34" charset="0"/>
              </a:rPr>
              <a:t>// link: 1</a:t>
            </a:r>
            <a:endParaRPr lang="en-IN" dirty="0">
              <a:solidFill>
                <a:schemeClr val="bg1">
                  <a:lumMod val="50000"/>
                </a:schemeClr>
              </a:solidFill>
            </a:endParaRPr>
          </a:p>
        </p:txBody>
      </p:sp>
      <p:cxnSp>
        <p:nvCxnSpPr>
          <p:cNvPr id="14" name="Straight Connector 13"/>
          <p:cNvCxnSpPr/>
          <p:nvPr/>
        </p:nvCxnSpPr>
        <p:spPr bwMode="auto">
          <a:xfrm>
            <a:off x="4423954" y="2899954"/>
            <a:ext cx="0" cy="2360023"/>
          </a:xfrm>
          <a:prstGeom prst="line">
            <a:avLst/>
          </a:prstGeom>
          <a:solidFill>
            <a:schemeClr val="accent1"/>
          </a:solidFill>
          <a:ln w="9525" cap="flat" cmpd="sng" algn="ctr">
            <a:solidFill>
              <a:schemeClr val="accent6">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135288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583" y="0"/>
            <a:ext cx="10610024" cy="761824"/>
          </a:xfrm>
        </p:spPr>
        <p:txBody>
          <a:bodyPr/>
          <a:lstStyle/>
          <a:p>
            <a:r>
              <a:rPr lang="en-IN" dirty="0"/>
              <a:t>Arrow Functions</a:t>
            </a:r>
          </a:p>
        </p:txBody>
      </p:sp>
      <p:sp>
        <p:nvSpPr>
          <p:cNvPr id="3" name="Content Placeholder 2"/>
          <p:cNvSpPr>
            <a:spLocks noGrp="1"/>
          </p:cNvSpPr>
          <p:nvPr>
            <p:ph idx="1"/>
          </p:nvPr>
        </p:nvSpPr>
        <p:spPr>
          <a:xfrm>
            <a:off x="418012" y="838006"/>
            <a:ext cx="5982788" cy="3211480"/>
          </a:xfrm>
        </p:spPr>
        <p:txBody>
          <a:bodyPr/>
          <a:lstStyle/>
          <a:p>
            <a:r>
              <a:rPr lang="en-IN" dirty="0"/>
              <a:t>A new shorthand way of declaring functions</a:t>
            </a:r>
          </a:p>
          <a:p>
            <a:pPr marL="0" indent="0">
              <a:spcBef>
                <a:spcPts val="0"/>
              </a:spcBef>
              <a:buNone/>
            </a:pPr>
            <a:r>
              <a:rPr lang="en-IN" sz="1500" dirty="0"/>
              <a:t>	let addOne = a =&gt; a + 1;</a:t>
            </a:r>
          </a:p>
          <a:p>
            <a:pPr marL="0" indent="0">
              <a:spcBef>
                <a:spcPts val="0"/>
              </a:spcBef>
              <a:buNone/>
            </a:pPr>
            <a:r>
              <a:rPr lang="en-IN" sz="1500" dirty="0"/>
              <a:t>	addOne(1);   </a:t>
            </a:r>
            <a:r>
              <a:rPr lang="en-IN" sz="1500" dirty="0">
                <a:solidFill>
                  <a:schemeClr val="bg1">
                    <a:lumMod val="50000"/>
                  </a:schemeClr>
                </a:solidFill>
              </a:rPr>
              <a:t>// 2</a:t>
            </a:r>
          </a:p>
          <a:p>
            <a:pPr marL="0" indent="0">
              <a:spcBef>
                <a:spcPts val="0"/>
              </a:spcBef>
              <a:buNone/>
            </a:pPr>
            <a:r>
              <a:rPr lang="en-IN" sz="1500" dirty="0"/>
              <a:t>	</a:t>
            </a:r>
          </a:p>
          <a:p>
            <a:pPr marL="0" indent="0">
              <a:spcBef>
                <a:spcPts val="0"/>
              </a:spcBef>
              <a:buNone/>
            </a:pPr>
            <a:r>
              <a:rPr lang="en-IN" sz="1500" dirty="0"/>
              <a:t>	var add = (a, b) =&gt; a + b;</a:t>
            </a:r>
          </a:p>
          <a:p>
            <a:pPr marL="0" indent="0">
              <a:spcBef>
                <a:spcPts val="0"/>
              </a:spcBef>
              <a:buNone/>
            </a:pPr>
            <a:r>
              <a:rPr lang="en-IN" sz="1500" dirty="0"/>
              <a:t>	add(1,2);      </a:t>
            </a:r>
            <a:r>
              <a:rPr lang="en-IN" sz="1500" dirty="0">
                <a:solidFill>
                  <a:schemeClr val="bg1">
                    <a:lumMod val="50000"/>
                  </a:schemeClr>
                </a:solidFill>
              </a:rPr>
              <a:t>// 3</a:t>
            </a:r>
          </a:p>
          <a:p>
            <a:pPr marL="0" indent="0">
              <a:spcBef>
                <a:spcPts val="0"/>
              </a:spcBef>
              <a:buNone/>
            </a:pPr>
            <a:r>
              <a:rPr lang="en-IN" sz="1500" dirty="0"/>
              <a:t>		 </a:t>
            </a:r>
          </a:p>
          <a:p>
            <a:pPr marL="0" indent="0">
              <a:spcBef>
                <a:spcPts val="0"/>
              </a:spcBef>
              <a:buNone/>
            </a:pPr>
            <a:r>
              <a:rPr lang="en-IN" sz="1500" dirty="0"/>
              <a:t>	var addLogged = (a, b) =&gt; { </a:t>
            </a:r>
          </a:p>
          <a:p>
            <a:pPr marL="0" indent="0">
              <a:spcBef>
                <a:spcPts val="0"/>
              </a:spcBef>
              <a:buNone/>
            </a:pPr>
            <a:r>
              <a:rPr lang="en-IN" sz="1500" dirty="0"/>
              <a:t>	         let c = a + b; </a:t>
            </a:r>
          </a:p>
          <a:p>
            <a:pPr marL="0" indent="0">
              <a:spcBef>
                <a:spcPts val="0"/>
              </a:spcBef>
              <a:buNone/>
            </a:pPr>
            <a:r>
              <a:rPr lang="en-IN" sz="1500" dirty="0"/>
              <a:t>	         console.log(a, '+', b, '=', c); </a:t>
            </a:r>
          </a:p>
          <a:p>
            <a:pPr marL="0" indent="0">
              <a:spcBef>
                <a:spcPts val="0"/>
              </a:spcBef>
              <a:buNone/>
            </a:pPr>
            <a:r>
              <a:rPr lang="en-IN" sz="1500" dirty="0"/>
              <a:t>	         return c; </a:t>
            </a:r>
          </a:p>
          <a:p>
            <a:pPr marL="0" indent="0">
              <a:spcBef>
                <a:spcPts val="0"/>
              </a:spcBef>
              <a:buNone/>
            </a:pPr>
            <a:r>
              <a:rPr lang="en-IN" sz="1500" dirty="0"/>
              <a:t>	};</a:t>
            </a:r>
          </a:p>
          <a:p>
            <a:pPr marL="0" indent="0">
              <a:spcBef>
                <a:spcPts val="0"/>
              </a:spcBef>
              <a:buNone/>
            </a:pPr>
            <a:r>
              <a:rPr lang="en-IN" sz="1500" dirty="0"/>
              <a:t>	addLogged(1, 2);      </a:t>
            </a:r>
            <a:r>
              <a:rPr lang="en-IN" sz="1500" dirty="0">
                <a:solidFill>
                  <a:schemeClr val="bg1">
                    <a:lumMod val="50000"/>
                  </a:schemeClr>
                </a:solidFill>
              </a:rPr>
              <a:t>// 1 + 2 = 3 (returns 3)</a:t>
            </a:r>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6</a:t>
            </a:fld>
            <a:endParaRPr lang="en-US"/>
          </a:p>
        </p:txBody>
      </p:sp>
      <p:sp>
        <p:nvSpPr>
          <p:cNvPr id="5" name="Content Placeholder 2"/>
          <p:cNvSpPr txBox="1">
            <a:spLocks/>
          </p:cNvSpPr>
          <p:nvPr/>
        </p:nvSpPr>
        <p:spPr bwMode="auto">
          <a:xfrm>
            <a:off x="418012" y="4119632"/>
            <a:ext cx="4746171" cy="37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941" tIns="44971" rIns="89941" bIns="44971" numCol="1" anchor="t" anchorCtr="0" compatLnSpc="1">
            <a:prstTxWarp prst="textNoShape">
              <a:avLst/>
            </a:prstTxWarp>
          </a:bodyPr>
          <a:lstStyle>
            <a:lvl1pPr marL="336042" indent="-336042" algn="l" rtl="0" eaLnBrk="1" fontAlgn="base" hangingPunct="1">
              <a:spcBef>
                <a:spcPct val="20000"/>
              </a:spcBef>
              <a:spcAft>
                <a:spcPct val="0"/>
              </a:spcAft>
              <a:buClr>
                <a:srgbClr val="2B0E72"/>
              </a:buClr>
              <a:buSzPct val="75000"/>
              <a:buFont typeface="Wingdings" panose="05000000000000000000" pitchFamily="2" charset="2"/>
              <a:buChar char="n"/>
              <a:defRPr sz="2400">
                <a:solidFill>
                  <a:srgbClr val="2B0E72"/>
                </a:solidFill>
                <a:latin typeface="Calibri Light" panose="020F0302020204030204" pitchFamily="34" charset="0"/>
                <a:ea typeface="+mn-ea"/>
                <a:cs typeface="+mn-cs"/>
              </a:defRPr>
            </a:lvl1pPr>
            <a:lvl2pPr marL="730758" indent="-280035" algn="l" rtl="0" eaLnBrk="1" fontAlgn="base" hangingPunct="1">
              <a:spcBef>
                <a:spcPct val="20000"/>
              </a:spcBef>
              <a:spcAft>
                <a:spcPct val="0"/>
              </a:spcAft>
              <a:buClr>
                <a:srgbClr val="2B0E72"/>
              </a:buClr>
              <a:buChar char="–"/>
              <a:defRPr sz="2200">
                <a:solidFill>
                  <a:srgbClr val="2B0E72"/>
                </a:solidFill>
                <a:latin typeface="Calibri Light" panose="020F0302020204030204" pitchFamily="34" charset="0"/>
              </a:defRPr>
            </a:lvl2pPr>
            <a:lvl3pPr marL="1124141" indent="-224028" algn="l" rtl="0" eaLnBrk="1" fontAlgn="base" hangingPunct="1">
              <a:spcBef>
                <a:spcPct val="20000"/>
              </a:spcBef>
              <a:spcAft>
                <a:spcPct val="0"/>
              </a:spcAft>
              <a:buClr>
                <a:srgbClr val="2B0E72"/>
              </a:buClr>
              <a:buChar char="•"/>
              <a:defRPr sz="2000">
                <a:solidFill>
                  <a:srgbClr val="2B0E72"/>
                </a:solidFill>
                <a:latin typeface="Calibri Light" panose="020F0302020204030204" pitchFamily="34" charset="0"/>
              </a:defRPr>
            </a:lvl3pPr>
            <a:lvl4pPr marL="1573530" indent="-224028" algn="l" rtl="0" eaLnBrk="1" fontAlgn="base" hangingPunct="1">
              <a:spcBef>
                <a:spcPct val="20000"/>
              </a:spcBef>
              <a:spcAft>
                <a:spcPct val="0"/>
              </a:spcAft>
              <a:buClr>
                <a:srgbClr val="2B0E72"/>
              </a:buClr>
              <a:buChar char="–"/>
              <a:defRPr>
                <a:solidFill>
                  <a:srgbClr val="2B0E72"/>
                </a:solidFill>
                <a:latin typeface="Calibri Light" panose="020F0302020204030204" pitchFamily="34" charset="0"/>
              </a:defRPr>
            </a:lvl4pPr>
            <a:lvl5pPr marL="2022920" indent="-224028" algn="l" rtl="0" eaLnBrk="1" fontAlgn="base" hangingPunct="1">
              <a:spcBef>
                <a:spcPct val="20000"/>
              </a:spcBef>
              <a:spcAft>
                <a:spcPct val="0"/>
              </a:spcAft>
              <a:buClr>
                <a:srgbClr val="2B0E72"/>
              </a:buClr>
              <a:buChar char="»"/>
              <a:defRPr sz="1600">
                <a:solidFill>
                  <a:srgbClr val="2B0E72"/>
                </a:solidFill>
                <a:latin typeface="Calibri Light" panose="020F0302020204030204" pitchFamily="34" charset="0"/>
              </a:defRPr>
            </a:lvl5pPr>
            <a:lvl6pPr marL="2473672" indent="-224879" algn="l" rtl="0" eaLnBrk="1" fontAlgn="base" hangingPunct="1">
              <a:spcBef>
                <a:spcPct val="20000"/>
              </a:spcBef>
              <a:spcAft>
                <a:spcPct val="0"/>
              </a:spcAft>
              <a:buClr>
                <a:srgbClr val="2B0E72"/>
              </a:buClr>
              <a:buChar char="»"/>
              <a:defRPr sz="1300">
                <a:solidFill>
                  <a:srgbClr val="2B0E72"/>
                </a:solidFill>
                <a:latin typeface="+mn-lt"/>
              </a:defRPr>
            </a:lvl6pPr>
            <a:lvl7pPr marL="2923431" indent="-224879" algn="l" rtl="0" eaLnBrk="1" fontAlgn="base" hangingPunct="1">
              <a:spcBef>
                <a:spcPct val="20000"/>
              </a:spcBef>
              <a:spcAft>
                <a:spcPct val="0"/>
              </a:spcAft>
              <a:buClr>
                <a:srgbClr val="2B0E72"/>
              </a:buClr>
              <a:buChar char="»"/>
              <a:defRPr sz="1300">
                <a:solidFill>
                  <a:srgbClr val="2B0E72"/>
                </a:solidFill>
                <a:latin typeface="+mn-lt"/>
              </a:defRPr>
            </a:lvl7pPr>
            <a:lvl8pPr marL="3373190" indent="-224879" algn="l" rtl="0" eaLnBrk="1" fontAlgn="base" hangingPunct="1">
              <a:spcBef>
                <a:spcPct val="20000"/>
              </a:spcBef>
              <a:spcAft>
                <a:spcPct val="0"/>
              </a:spcAft>
              <a:buClr>
                <a:srgbClr val="2B0E72"/>
              </a:buClr>
              <a:buChar char="»"/>
              <a:defRPr sz="1300">
                <a:solidFill>
                  <a:srgbClr val="2B0E72"/>
                </a:solidFill>
                <a:latin typeface="+mn-lt"/>
              </a:defRPr>
            </a:lvl8pPr>
            <a:lvl9pPr marL="3822948" indent="-224879" algn="l" rtl="0" eaLnBrk="1" fontAlgn="base" hangingPunct="1">
              <a:spcBef>
                <a:spcPct val="20000"/>
              </a:spcBef>
              <a:spcAft>
                <a:spcPct val="0"/>
              </a:spcAft>
              <a:buClr>
                <a:srgbClr val="2B0E72"/>
              </a:buClr>
              <a:buChar char="»"/>
              <a:defRPr sz="1300">
                <a:solidFill>
                  <a:srgbClr val="2B0E72"/>
                </a:solidFill>
                <a:latin typeface="+mn-lt"/>
              </a:defRPr>
            </a:lvl9pPr>
          </a:lstStyle>
          <a:p>
            <a:r>
              <a:rPr lang="en-IN" kern="0" dirty="0"/>
              <a:t>Also share scope with their parent</a:t>
            </a:r>
            <a:endParaRPr lang="en-IN" sz="1500" kern="0" dirty="0">
              <a:solidFill>
                <a:schemeClr val="bg1">
                  <a:lumMod val="50000"/>
                </a:schemeClr>
              </a:solidFill>
            </a:endParaRPr>
          </a:p>
        </p:txBody>
      </p:sp>
      <p:sp>
        <p:nvSpPr>
          <p:cNvPr id="6" name="TextBox 5"/>
          <p:cNvSpPr txBox="1"/>
          <p:nvPr/>
        </p:nvSpPr>
        <p:spPr>
          <a:xfrm>
            <a:off x="1283583" y="4498725"/>
            <a:ext cx="3440817" cy="1431161"/>
          </a:xfrm>
          <a:prstGeom prst="rect">
            <a:avLst/>
          </a:prstGeom>
          <a:noFill/>
        </p:spPr>
        <p:txBody>
          <a:bodyPr wrap="square" rtlCol="0">
            <a:spAutoFit/>
          </a:bodyPr>
          <a:lstStyle/>
          <a:p>
            <a:pPr lvl="0" fontAlgn="base">
              <a:spcBef>
                <a:spcPct val="20000"/>
              </a:spcBef>
              <a:spcAft>
                <a:spcPct val="0"/>
              </a:spcAft>
              <a:buClr>
                <a:srgbClr val="2B0E72"/>
              </a:buClr>
              <a:buSzPct val="75000"/>
            </a:pPr>
            <a:r>
              <a:rPr kumimoji="0" lang="en-IN" sz="1500" b="1" i="0" u="none" strike="noStrike" kern="0" cap="none" spc="0" normalizeH="0" baseline="0" noProof="0" dirty="0">
                <a:ln>
                  <a:noFill/>
                </a:ln>
                <a:solidFill>
                  <a:srgbClr val="2B0E72"/>
                </a:solidFill>
                <a:effectLst/>
                <a:uLnTx/>
                <a:uFillTx/>
                <a:latin typeface="Calibri Light" panose="020F0302020204030204" pitchFamily="34" charset="0"/>
              </a:rPr>
              <a:t>ES 5</a:t>
            </a:r>
            <a:r>
              <a:rPr kumimoji="0" lang="en-IN" sz="1500" b="1" i="0" u="none" strike="noStrike" kern="0" cap="none" spc="0" normalizeH="0" noProof="0" dirty="0">
                <a:ln>
                  <a:noFill/>
                </a:ln>
                <a:solidFill>
                  <a:srgbClr val="2B0E72"/>
                </a:solidFill>
                <a:effectLst/>
                <a:uLnTx/>
                <a:uFillTx/>
                <a:latin typeface="Calibri Light" panose="020F0302020204030204" pitchFamily="34" charset="0"/>
              </a:rPr>
              <a:t> code:</a:t>
            </a:r>
          </a:p>
          <a:p>
            <a:pPr lvl="0" fontAlgn="base">
              <a:spcBef>
                <a:spcPct val="20000"/>
              </a:spcBef>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var self = this;</a:t>
            </a:r>
          </a:p>
          <a:p>
            <a:pPr lvl="0" fontAlgn="base">
              <a:spcBef>
                <a:spcPct val="20000"/>
              </a:spcBef>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el.onclick = function() {</a:t>
            </a:r>
          </a:p>
          <a:p>
            <a:pPr lvl="0" fontAlgn="base">
              <a:spcBef>
                <a:spcPct val="20000"/>
              </a:spcBef>
              <a:spcAft>
                <a:spcPct val="0"/>
              </a:spcAft>
              <a:buClr>
                <a:srgbClr val="2B0E72"/>
              </a:buClr>
              <a:buSzPct val="75000"/>
            </a:pPr>
            <a:r>
              <a:rPr lang="en-IN" sz="1500" kern="0" dirty="0">
                <a:solidFill>
                  <a:srgbClr val="2B0E72"/>
                </a:solidFill>
                <a:latin typeface="Calibri Light" panose="020F0302020204030204" pitchFamily="34" charset="0"/>
              </a:rPr>
              <a:t>        </a:t>
            </a: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self.doSomething();</a:t>
            </a:r>
          </a:p>
          <a:p>
            <a:pPr lvl="0" fontAlgn="base">
              <a:spcBef>
                <a:spcPct val="20000"/>
              </a:spcBef>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 </a:t>
            </a:r>
            <a:endParaRPr lang="en-IN" dirty="0"/>
          </a:p>
        </p:txBody>
      </p:sp>
      <p:sp>
        <p:nvSpPr>
          <p:cNvPr id="7" name="TextBox 6"/>
          <p:cNvSpPr txBox="1"/>
          <p:nvPr/>
        </p:nvSpPr>
        <p:spPr>
          <a:xfrm>
            <a:off x="696686" y="5872709"/>
            <a:ext cx="10781212" cy="707886"/>
          </a:xfrm>
          <a:prstGeom prst="rect">
            <a:avLst/>
          </a:prstGeom>
          <a:noFill/>
        </p:spPr>
        <p:txBody>
          <a:bodyPr wrap="square" rtlCol="0">
            <a:spAutoFit/>
          </a:bodyPr>
          <a:lstStyle/>
          <a:p>
            <a:r>
              <a:rPr lang="en-IN" sz="2000" kern="0" dirty="0">
                <a:solidFill>
                  <a:srgbClr val="2B0E72"/>
                </a:solidFill>
                <a:latin typeface="Calibri Light" panose="020F0302020204030204" pitchFamily="34" charset="0"/>
              </a:rPr>
              <a:t>The keyword ‘this’ refers to the parent this. Now inside call-backs we can access ‘this’ without having to wrap the handler inside a closure or use function binding).</a:t>
            </a:r>
            <a:r>
              <a:rPr lang="en-IN" sz="1500" kern="0" dirty="0"/>
              <a:t>	</a:t>
            </a:r>
            <a:endParaRPr lang="en-IN" dirty="0"/>
          </a:p>
        </p:txBody>
      </p:sp>
      <p:sp>
        <p:nvSpPr>
          <p:cNvPr id="8" name="TextBox 7"/>
          <p:cNvSpPr txBox="1"/>
          <p:nvPr/>
        </p:nvSpPr>
        <p:spPr>
          <a:xfrm>
            <a:off x="5589971" y="4497463"/>
            <a:ext cx="3440817" cy="600164"/>
          </a:xfrm>
          <a:prstGeom prst="rect">
            <a:avLst/>
          </a:prstGeom>
          <a:noFill/>
        </p:spPr>
        <p:txBody>
          <a:bodyPr wrap="square" rtlCol="0">
            <a:spAutoFit/>
          </a:bodyPr>
          <a:lstStyle/>
          <a:p>
            <a:pPr lvl="0" fontAlgn="base">
              <a:spcBef>
                <a:spcPct val="20000"/>
              </a:spcBef>
              <a:spcAft>
                <a:spcPct val="0"/>
              </a:spcAft>
              <a:buClr>
                <a:srgbClr val="2B0E72"/>
              </a:buClr>
              <a:buSzPct val="75000"/>
            </a:pPr>
            <a:r>
              <a:rPr kumimoji="0" lang="en-IN" sz="1500" b="1" i="0" u="none" strike="noStrike" kern="0" cap="none" spc="0" normalizeH="0" baseline="0" noProof="0" dirty="0">
                <a:ln>
                  <a:noFill/>
                </a:ln>
                <a:solidFill>
                  <a:srgbClr val="2B0E72"/>
                </a:solidFill>
                <a:effectLst/>
                <a:uLnTx/>
                <a:uFillTx/>
                <a:latin typeface="Calibri Light" panose="020F0302020204030204" pitchFamily="34" charset="0"/>
              </a:rPr>
              <a:t>ES 6</a:t>
            </a:r>
            <a:r>
              <a:rPr kumimoji="0" lang="en-IN" sz="1500" b="1" i="0" u="none" strike="noStrike" kern="0" cap="none" spc="0" normalizeH="0" noProof="0" dirty="0">
                <a:ln>
                  <a:noFill/>
                </a:ln>
                <a:solidFill>
                  <a:srgbClr val="2B0E72"/>
                </a:solidFill>
                <a:effectLst/>
                <a:uLnTx/>
                <a:uFillTx/>
                <a:latin typeface="Calibri Light" panose="020F0302020204030204" pitchFamily="34" charset="0"/>
              </a:rPr>
              <a:t> code:</a:t>
            </a:r>
          </a:p>
          <a:p>
            <a:pPr lvl="0" fontAlgn="base">
              <a:spcBef>
                <a:spcPct val="20000"/>
              </a:spcBef>
              <a:spcAft>
                <a:spcPct val="0"/>
              </a:spcAft>
              <a:buClr>
                <a:srgbClr val="2B0E72"/>
              </a:buClr>
              <a:buSzPct val="75000"/>
            </a:pPr>
            <a:r>
              <a:rPr kumimoji="0" lang="en-IN" sz="1500" b="0" i="0" u="none" strike="noStrike" kern="0" cap="none" spc="0" normalizeH="0" baseline="0" noProof="0" dirty="0">
                <a:ln>
                  <a:noFill/>
                </a:ln>
                <a:solidFill>
                  <a:srgbClr val="2B0E72"/>
                </a:solidFill>
                <a:effectLst/>
                <a:uLnTx/>
                <a:uFillTx/>
                <a:latin typeface="Calibri Light" panose="020F0302020204030204" pitchFamily="34" charset="0"/>
              </a:rPr>
              <a:t>el.onclick = () =&gt; this.doSomething()</a:t>
            </a:r>
            <a:endParaRPr lang="en-IN" dirty="0"/>
          </a:p>
        </p:txBody>
      </p:sp>
      <p:cxnSp>
        <p:nvCxnSpPr>
          <p:cNvPr id="10" name="Straight Connector 9"/>
          <p:cNvCxnSpPr/>
          <p:nvPr/>
        </p:nvCxnSpPr>
        <p:spPr bwMode="auto">
          <a:xfrm>
            <a:off x="5259977" y="4497463"/>
            <a:ext cx="0" cy="1293737"/>
          </a:xfrm>
          <a:prstGeom prst="line">
            <a:avLst/>
          </a:prstGeom>
          <a:solidFill>
            <a:schemeClr val="accent1"/>
          </a:solidFill>
          <a:ln w="9525" cap="flat" cmpd="sng" algn="ctr">
            <a:solidFill>
              <a:schemeClr val="accent6">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89936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708" y="26127"/>
            <a:ext cx="10610024" cy="761824"/>
          </a:xfrm>
        </p:spPr>
        <p:txBody>
          <a:bodyPr/>
          <a:lstStyle/>
          <a:p>
            <a:r>
              <a:rPr lang="en-IN" dirty="0"/>
              <a:t>Classes</a:t>
            </a:r>
          </a:p>
        </p:txBody>
      </p:sp>
      <p:sp>
        <p:nvSpPr>
          <p:cNvPr id="3" name="Content Placeholder 2"/>
          <p:cNvSpPr>
            <a:spLocks noGrp="1"/>
          </p:cNvSpPr>
          <p:nvPr>
            <p:ph idx="1"/>
          </p:nvPr>
        </p:nvSpPr>
        <p:spPr>
          <a:xfrm>
            <a:off x="357051" y="778481"/>
            <a:ext cx="11724697" cy="2482365"/>
          </a:xfrm>
        </p:spPr>
        <p:txBody>
          <a:bodyPr/>
          <a:lstStyle/>
          <a:p>
            <a:r>
              <a:rPr lang="en-IN" sz="2200" dirty="0"/>
              <a:t>Classes creation and usage in ES5 was a pain in the rear, because there wasn’t a keyword class (it was reserved but did nothing). Also inheritance was not as straight forward using prototypes. But this has been solved in ES6 with use class keyword for creating classes. –</a:t>
            </a:r>
          </a:p>
          <a:p>
            <a:r>
              <a:rPr lang="en-IN" sz="2200" dirty="0"/>
              <a:t>Although it’s not new conceptually, but provides a way for clean, easy to understand and maintainable code and syntactic sugar on top of tricky concepts.</a:t>
            </a:r>
          </a:p>
          <a:p>
            <a:r>
              <a:rPr lang="en-IN" sz="2200" dirty="0"/>
              <a:t>We can also attach methods and properties to the main class so that they can accessed without an instance i.e. static properties using the </a:t>
            </a:r>
            <a:r>
              <a:rPr lang="en-IN" sz="2200" b="1" i="1" dirty="0"/>
              <a:t>static</a:t>
            </a:r>
            <a:r>
              <a:rPr lang="en-IN" sz="2200" dirty="0"/>
              <a:t> keyword.</a:t>
            </a:r>
          </a:p>
          <a:p>
            <a:pPr marL="0" indent="0">
              <a:buNone/>
            </a:pPr>
            <a:endParaRPr lang="en-IN" dirty="0"/>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7</a:t>
            </a:fld>
            <a:endParaRPr lang="en-US"/>
          </a:p>
        </p:txBody>
      </p:sp>
      <p:sp>
        <p:nvSpPr>
          <p:cNvPr id="9" name="TextBox 8"/>
          <p:cNvSpPr txBox="1"/>
          <p:nvPr/>
        </p:nvSpPr>
        <p:spPr>
          <a:xfrm>
            <a:off x="687977" y="3313100"/>
            <a:ext cx="10607040" cy="3323987"/>
          </a:xfrm>
          <a:prstGeom prst="rect">
            <a:avLst/>
          </a:prstGeom>
          <a:noFill/>
        </p:spPr>
        <p:txBody>
          <a:bodyPr wrap="square" rtlCol="0">
            <a:spAutoFit/>
          </a:bodyPr>
          <a:lstStyle/>
          <a:p>
            <a:r>
              <a:rPr lang="en-IN" sz="1400" dirty="0">
                <a:solidFill>
                  <a:srgbClr val="2B0E72"/>
                </a:solidFill>
                <a:latin typeface="Calibri Light" panose="020F0302020204030204" pitchFamily="34" charset="0"/>
              </a:rPr>
              <a:t>class</a:t>
            </a:r>
            <a:r>
              <a:rPr lang="en-IN" sz="1400" dirty="0"/>
              <a:t> </a:t>
            </a:r>
            <a:r>
              <a:rPr lang="en-IN" sz="1400" dirty="0">
                <a:solidFill>
                  <a:srgbClr val="2B0E72"/>
                </a:solidFill>
                <a:latin typeface="Calibri Light" panose="020F0302020204030204" pitchFamily="34" charset="0"/>
              </a:rPr>
              <a:t>Animal {</a:t>
            </a:r>
          </a:p>
          <a:p>
            <a:r>
              <a:rPr lang="en-IN" sz="1400" dirty="0">
                <a:solidFill>
                  <a:srgbClr val="2B0E72"/>
                </a:solidFill>
                <a:latin typeface="Calibri Light" panose="020F0302020204030204" pitchFamily="34" charset="0"/>
              </a:rPr>
              <a:t>    constructor(name, voice) {</a:t>
            </a:r>
          </a:p>
          <a:p>
            <a:r>
              <a:rPr lang="en-IN" sz="1400" dirty="0">
                <a:solidFill>
                  <a:srgbClr val="2B0E72"/>
                </a:solidFill>
                <a:latin typeface="Calibri Light" panose="020F0302020204030204" pitchFamily="34" charset="0"/>
              </a:rPr>
              <a:t>        this.name = name;</a:t>
            </a:r>
          </a:p>
          <a:p>
            <a:r>
              <a:rPr lang="en-IN" sz="1400" dirty="0">
                <a:solidFill>
                  <a:srgbClr val="2B0E72"/>
                </a:solidFill>
                <a:latin typeface="Calibri Light" panose="020F0302020204030204" pitchFamily="34" charset="0"/>
              </a:rPr>
              <a:t>        this.voice = voice;</a:t>
            </a:r>
          </a:p>
          <a:p>
            <a:r>
              <a:rPr lang="en-IN" sz="1400" dirty="0">
                <a:solidFill>
                  <a:srgbClr val="2B0E72"/>
                </a:solidFill>
                <a:latin typeface="Calibri Light" panose="020F0302020204030204" pitchFamily="34" charset="0"/>
              </a:rPr>
              <a:t>        this._eyes = 2;</a:t>
            </a:r>
          </a:p>
          <a:p>
            <a:r>
              <a:rPr lang="en-IN" sz="1400" dirty="0">
                <a:solidFill>
                  <a:srgbClr val="2B0E72"/>
                </a:solidFill>
                <a:latin typeface="Calibri Light" panose="020F0302020204030204" pitchFamily="34" charset="0"/>
              </a:rPr>
              <a:t>    }</a:t>
            </a:r>
          </a:p>
          <a:p>
            <a:r>
              <a:rPr lang="en-IN" sz="1400" dirty="0">
                <a:solidFill>
                  <a:srgbClr val="2B0E72"/>
                </a:solidFill>
                <a:latin typeface="Calibri Light" panose="020F0302020204030204" pitchFamily="34" charset="0"/>
              </a:rPr>
              <a:t>	</a:t>
            </a:r>
          </a:p>
          <a:p>
            <a:r>
              <a:rPr lang="en-IN" sz="1400" dirty="0">
                <a:solidFill>
                  <a:srgbClr val="2B0E72"/>
                </a:solidFill>
                <a:latin typeface="Calibri Light" panose="020F0302020204030204" pitchFamily="34" charset="0"/>
              </a:rPr>
              <a:t>    speak() {</a:t>
            </a:r>
          </a:p>
          <a:p>
            <a:r>
              <a:rPr lang="en-IN" sz="1400" dirty="0">
                <a:solidFill>
                  <a:srgbClr val="2B0E72"/>
                </a:solidFill>
                <a:latin typeface="Calibri Light" panose="020F0302020204030204" pitchFamily="34" charset="0"/>
              </a:rPr>
              <a:t>        console.log(`The ${this.name} says ${this.voice}.`);</a:t>
            </a:r>
          </a:p>
          <a:p>
            <a:r>
              <a:rPr lang="en-IN" sz="1400" dirty="0">
                <a:solidFill>
                  <a:srgbClr val="2B0E72"/>
                </a:solidFill>
                <a:latin typeface="Calibri Light" panose="020F0302020204030204" pitchFamily="34" charset="0"/>
              </a:rPr>
              <a:t>    }</a:t>
            </a:r>
          </a:p>
          <a:p>
            <a:r>
              <a:rPr lang="en-IN" sz="1400" dirty="0">
                <a:solidFill>
                  <a:srgbClr val="2B0E72"/>
                </a:solidFill>
                <a:latin typeface="Calibri Light" panose="020F0302020204030204" pitchFamily="34" charset="0"/>
              </a:rPr>
              <a:t>}</a:t>
            </a:r>
          </a:p>
          <a:p>
            <a:endParaRPr lang="en-IN" sz="1400" dirty="0">
              <a:solidFill>
                <a:srgbClr val="2B0E72"/>
              </a:solidFill>
              <a:latin typeface="Calibri Light" panose="020F0302020204030204" pitchFamily="34" charset="0"/>
            </a:endParaRPr>
          </a:p>
          <a:p>
            <a:r>
              <a:rPr lang="en-IN" sz="1400" dirty="0">
                <a:solidFill>
                  <a:srgbClr val="2B0E72"/>
                </a:solidFill>
                <a:latin typeface="Calibri Light" panose="020F0302020204030204" pitchFamily="34" charset="0"/>
              </a:rPr>
              <a:t>var foo = new Animal('dog', 'woof');</a:t>
            </a:r>
          </a:p>
          <a:p>
            <a:r>
              <a:rPr lang="en-IN" sz="1400" dirty="0">
                <a:solidFill>
                  <a:srgbClr val="2B0E72"/>
                </a:solidFill>
                <a:latin typeface="Calibri Light" panose="020F0302020204030204" pitchFamily="34" charset="0"/>
              </a:rPr>
              <a:t>foo.speak();         </a:t>
            </a:r>
            <a:r>
              <a:rPr lang="en-IN" sz="1400" dirty="0">
                <a:solidFill>
                  <a:schemeClr val="accent3">
                    <a:lumMod val="50000"/>
                  </a:schemeClr>
                </a:solidFill>
                <a:latin typeface="Calibri Light" panose="020F0302020204030204" pitchFamily="34" charset="0"/>
              </a:rPr>
              <a:t>// The dog says woof.</a:t>
            </a:r>
          </a:p>
          <a:p>
            <a:r>
              <a:rPr lang="en-IN" sz="1400" dirty="0">
                <a:solidFill>
                  <a:srgbClr val="2B0E72"/>
                </a:solidFill>
                <a:latin typeface="Calibri Light" panose="020F0302020204030204" pitchFamily="34" charset="0"/>
              </a:rPr>
              <a:t>console.log(`${foo.name} has ${foo.eyes} eyes.`);    </a:t>
            </a:r>
            <a:r>
              <a:rPr lang="en-IN" sz="1400" dirty="0">
                <a:solidFill>
                  <a:schemeClr val="accent3">
                    <a:lumMod val="50000"/>
                  </a:schemeClr>
                </a:solidFill>
                <a:latin typeface="Calibri Light" panose="020F0302020204030204" pitchFamily="34" charset="0"/>
              </a:rPr>
              <a:t>// dog has 2 eyes</a:t>
            </a:r>
          </a:p>
        </p:txBody>
      </p:sp>
    </p:spTree>
    <p:extLst>
      <p:ext uri="{BB962C8B-B14F-4D97-AF65-F5344CB8AC3E}">
        <p14:creationId xmlns:p14="http://schemas.microsoft.com/office/powerpoint/2010/main" val="342308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ES6 compatibility with browsers</a:t>
            </a:r>
          </a:p>
        </p:txBody>
      </p:sp>
      <p:sp>
        <p:nvSpPr>
          <p:cNvPr id="3" name="Content Placeholder 2"/>
          <p:cNvSpPr>
            <a:spLocks noGrp="1"/>
          </p:cNvSpPr>
          <p:nvPr>
            <p:ph idx="1"/>
          </p:nvPr>
        </p:nvSpPr>
        <p:spPr/>
        <p:txBody>
          <a:bodyPr/>
          <a:lstStyle/>
          <a:p>
            <a:pPr marL="0" indent="0">
              <a:buNone/>
            </a:pPr>
            <a:r>
              <a:rPr lang="en-IN" dirty="0"/>
              <a:t>Can we use these features without worrying that it’ll break in older browsers?</a:t>
            </a:r>
          </a:p>
          <a:p>
            <a:pPr marL="0" indent="0">
              <a:buNone/>
            </a:pPr>
            <a:r>
              <a:rPr lang="en-IN" dirty="0"/>
              <a:t>Edge, Chrome, Firefox and Safari all have most </a:t>
            </a:r>
            <a:r>
              <a:rPr lang="en-IN"/>
              <a:t>of the ES6 </a:t>
            </a:r>
            <a:r>
              <a:rPr lang="en-IN" dirty="0"/>
              <a:t>features implemented.</a:t>
            </a:r>
          </a:p>
          <a:p>
            <a:pPr marL="0" indent="0">
              <a:buNone/>
            </a:pPr>
            <a:r>
              <a:rPr lang="en-IN" dirty="0"/>
              <a:t>Compatibility matrix: </a:t>
            </a:r>
            <a:r>
              <a:rPr lang="en-IN" dirty="0">
                <a:hlinkClick r:id="rId2"/>
              </a:rPr>
              <a:t>http://kangax.github.io/compat-table/es6/</a:t>
            </a:r>
            <a:endParaRPr lang="en-IN" dirty="0"/>
          </a:p>
          <a:p>
            <a:pPr marL="0" indent="0">
              <a:buNone/>
            </a:pPr>
            <a:endParaRPr lang="en-IN" dirty="0"/>
          </a:p>
          <a:p>
            <a:pPr marL="0" indent="0">
              <a:buNone/>
            </a:pPr>
            <a:r>
              <a:rPr lang="en-IN" dirty="0"/>
              <a:t>With older browsers, we have the following options:</a:t>
            </a:r>
          </a:p>
          <a:p>
            <a:r>
              <a:rPr lang="en-IN" dirty="0"/>
              <a:t>We will either need a shim for some parts of ES6 (for IE11 in most cases).</a:t>
            </a:r>
          </a:p>
          <a:p>
            <a:r>
              <a:rPr lang="en-IN" dirty="0"/>
              <a:t>Blindly convert all ES6 code into ES5 using a tool/transpiler such as Babel ( </a:t>
            </a:r>
            <a:r>
              <a:rPr lang="en-IN" dirty="0">
                <a:hlinkClick r:id="rId3"/>
              </a:rPr>
              <a:t>https://babeljs.io/</a:t>
            </a:r>
            <a:r>
              <a:rPr lang="en-IN" dirty="0"/>
              <a:t> ). We can run it as a standalone tool or use with your build system. There are Babel </a:t>
            </a:r>
            <a:r>
              <a:rPr lang="en-IN" dirty="0">
                <a:solidFill>
                  <a:schemeClr val="tx2">
                    <a:lumMod val="40000"/>
                    <a:lumOff val="60000"/>
                  </a:schemeClr>
                </a:solidFill>
                <a:hlinkClick r:id="rId4"/>
              </a:rPr>
              <a:t>plugins</a:t>
            </a:r>
            <a:r>
              <a:rPr lang="en-IN" dirty="0"/>
              <a:t> for Grunt, Gulp and Webpack.</a:t>
            </a:r>
          </a:p>
        </p:txBody>
      </p:sp>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8</a:t>
            </a:fld>
            <a:endParaRPr lang="en-US"/>
          </a:p>
        </p:txBody>
      </p:sp>
    </p:spTree>
    <p:extLst>
      <p:ext uri="{BB962C8B-B14F-4D97-AF65-F5344CB8AC3E}">
        <p14:creationId xmlns:p14="http://schemas.microsoft.com/office/powerpoint/2010/main" val="359516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Babel </a:t>
            </a:r>
            <a:r>
              <a:rPr lang="en-IN" dirty="0" err="1"/>
              <a:t>presets</a:t>
            </a:r>
            <a:r>
              <a:rPr lang="en-IN" dirty="0"/>
              <a:t> for different browsers</a:t>
            </a:r>
          </a:p>
        </p:txBody>
      </p:sp>
      <p:pic>
        <p:nvPicPr>
          <p:cNvPr id="5" name="Content Placeholder 4"/>
          <p:cNvPicPr>
            <a:picLocks noGrp="1" noChangeAspect="1"/>
          </p:cNvPicPr>
          <p:nvPr>
            <p:ph idx="1"/>
          </p:nvPr>
        </p:nvPicPr>
        <p:blipFill>
          <a:blip r:embed="rId2"/>
          <a:stretch>
            <a:fillRect/>
          </a:stretch>
        </p:blipFill>
        <p:spPr>
          <a:xfrm>
            <a:off x="503583" y="1120961"/>
            <a:ext cx="10933043" cy="4862120"/>
          </a:xfrm>
          <a:prstGeom prst="rect">
            <a:avLst/>
          </a:prstGeom>
        </p:spPr>
      </p:pic>
      <p:sp>
        <p:nvSpPr>
          <p:cNvPr id="4" name="Slide Number Placeholder 3"/>
          <p:cNvSpPr>
            <a:spLocks noGrp="1"/>
          </p:cNvSpPr>
          <p:nvPr>
            <p:ph type="sldNum" sz="quarter" idx="11"/>
          </p:nvPr>
        </p:nvSpPr>
        <p:spPr/>
        <p:txBody>
          <a:bodyPr/>
          <a:lstStyle/>
          <a:p>
            <a:pPr>
              <a:defRPr/>
            </a:pPr>
            <a:fld id="{7218D411-60C1-4C48-9496-7CCEABC85F91}" type="slidenum">
              <a:rPr lang="en-US" smtClean="0"/>
              <a:pPr>
                <a:defRPr/>
              </a:pPr>
              <a:t>9</a:t>
            </a:fld>
            <a:endParaRPr lang="en-US"/>
          </a:p>
        </p:txBody>
      </p:sp>
    </p:spTree>
    <p:extLst>
      <p:ext uri="{BB962C8B-B14F-4D97-AF65-F5344CB8AC3E}">
        <p14:creationId xmlns:p14="http://schemas.microsoft.com/office/powerpoint/2010/main" val="1962928257"/>
      </p:ext>
    </p:extLst>
  </p:cSld>
  <p:clrMapOvr>
    <a:masterClrMapping/>
  </p:clrMapOvr>
</p:sld>
</file>

<file path=ppt/theme/theme1.xml><?xml version="1.0" encoding="utf-8"?>
<a:theme xmlns:a="http://schemas.openxmlformats.org/drawingml/2006/main" name="eQ Template_wider">
  <a:themeElements>
    <a:clrScheme name="Default Design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efault Design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er Story Template" id="{C50D8F09-2CB1-458E-8703-FEBE066E10E3}" vid="{31B13B8F-AE0F-4955-A1C8-2B5BFFA918C9}"/>
    </a:ext>
  </a:extLst>
</a:theme>
</file>

<file path=ppt/theme/themeOverride1.xml><?xml version="1.0" encoding="utf-8"?>
<a:themeOverride xmlns:a="http://schemas.openxmlformats.org/drawingml/2006/main">
  <a:clrScheme name="Default Design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themeOverride>
</file>

<file path=docProps/app.xml><?xml version="1.0" encoding="utf-8"?>
<Properties xmlns="http://schemas.openxmlformats.org/officeDocument/2006/extended-properties" xmlns:vt="http://schemas.openxmlformats.org/officeDocument/2006/docPropsVTypes">
  <TotalTime>13097</TotalTime>
  <Words>678</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 Light</vt:lpstr>
      <vt:lpstr>Lucida Sans Unicode</vt:lpstr>
      <vt:lpstr>Segoe UI</vt:lpstr>
      <vt:lpstr>Wingdings</vt:lpstr>
      <vt:lpstr>eQ Template_wider</vt:lpstr>
      <vt:lpstr>Javascript 6/ ES 6</vt:lpstr>
      <vt:lpstr>Index</vt:lpstr>
      <vt:lpstr>Why use ES2015 or ES6 ?</vt:lpstr>
      <vt:lpstr>Features in ES6</vt:lpstr>
      <vt:lpstr>Block Scoping (let &amp; const)</vt:lpstr>
      <vt:lpstr>Arrow Functions</vt:lpstr>
      <vt:lpstr>Classes</vt:lpstr>
      <vt:lpstr>ES6 compatibility with browsers</vt:lpstr>
      <vt:lpstr>Babel presets for different browsers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6/ ES 6</dc:title>
  <dc:creator>Manojkumar Bhosale</dc:creator>
  <cp:lastModifiedBy>Manojkumar Bhosale</cp:lastModifiedBy>
  <cp:revision>25</cp:revision>
  <dcterms:created xsi:type="dcterms:W3CDTF">2019-05-27T06:02:02Z</dcterms:created>
  <dcterms:modified xsi:type="dcterms:W3CDTF">2019-06-14T05:42:45Z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aaccd5-86ca-4c7d-96d8-4b1e864def43_Enabled">
    <vt:lpwstr>True</vt:lpwstr>
  </property>
  <property fmtid="{D5CDD505-2E9C-101B-9397-08002B2CF9AE}" pid="3" name="MSIP_Label_adaaccd5-86ca-4c7d-96d8-4b1e864def43_SiteId">
    <vt:lpwstr>d68f95f7-3d91-4a97-916a-becabe2c1c07</vt:lpwstr>
  </property>
  <property fmtid="{D5CDD505-2E9C-101B-9397-08002B2CF9AE}" pid="4" name="MSIP_Label_adaaccd5-86ca-4c7d-96d8-4b1e864def43_Owner">
    <vt:lpwstr>Manojkumar.Bhosale@1eq.com</vt:lpwstr>
  </property>
  <property fmtid="{D5CDD505-2E9C-101B-9397-08002B2CF9AE}" pid="5" name="MSIP_Label_adaaccd5-86ca-4c7d-96d8-4b1e864def43_SetDate">
    <vt:lpwstr>2019-05-27T06:09:56.2848132Z</vt:lpwstr>
  </property>
  <property fmtid="{D5CDD505-2E9C-101B-9397-08002B2CF9AE}" pid="6" name="MSIP_Label_adaaccd5-86ca-4c7d-96d8-4b1e864def43_Name">
    <vt:lpwstr>Public</vt:lpwstr>
  </property>
  <property fmtid="{D5CDD505-2E9C-101B-9397-08002B2CF9AE}" pid="7" name="MSIP_Label_adaaccd5-86ca-4c7d-96d8-4b1e864def43_Application">
    <vt:lpwstr>Microsoft Azure Information Protection</vt:lpwstr>
  </property>
  <property fmtid="{D5CDD505-2E9C-101B-9397-08002B2CF9AE}" pid="8" name="MSIP_Label_adaaccd5-86ca-4c7d-96d8-4b1e864def43_Extended_MSFT_Method">
    <vt:lpwstr>Automatic</vt:lpwstr>
  </property>
  <property fmtid="{D5CDD505-2E9C-101B-9397-08002B2CF9AE}" pid="9" name="Sensitivity">
    <vt:lpwstr>Public</vt:lpwstr>
  </property>
</Properties>
</file>