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72" r:id="rId5"/>
    <p:sldId id="273" r:id="rId6"/>
    <p:sldId id="27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2373-3187-BE1F-51C6-A3CA3A00C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780942-34A7-DBC8-A61D-4933B0ED20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B84394-479F-28A9-9067-39212BF32D2C}"/>
              </a:ext>
            </a:extLst>
          </p:cNvPr>
          <p:cNvSpPr>
            <a:spLocks noGrp="1"/>
          </p:cNvSpPr>
          <p:nvPr>
            <p:ph type="dt" sz="half" idx="10"/>
          </p:nvPr>
        </p:nvSpPr>
        <p:spPr/>
        <p:txBody>
          <a:bodyPr/>
          <a:lstStyle/>
          <a:p>
            <a:fld id="{9AF82393-6E5D-41F6-BAED-DDB6796A7401}" type="datetimeFigureOut">
              <a:rPr lang="en-IN" smtClean="0"/>
              <a:t>31-10-2024</a:t>
            </a:fld>
            <a:endParaRPr lang="en-IN"/>
          </a:p>
        </p:txBody>
      </p:sp>
      <p:sp>
        <p:nvSpPr>
          <p:cNvPr id="5" name="Footer Placeholder 4">
            <a:extLst>
              <a:ext uri="{FF2B5EF4-FFF2-40B4-BE49-F238E27FC236}">
                <a16:creationId xmlns:a16="http://schemas.microsoft.com/office/drawing/2014/main" id="{2F92D2FF-61BC-CB89-7207-8BA771F64B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265125-FE13-62EF-343A-AA5700395886}"/>
              </a:ext>
            </a:extLst>
          </p:cNvPr>
          <p:cNvSpPr>
            <a:spLocks noGrp="1"/>
          </p:cNvSpPr>
          <p:nvPr>
            <p:ph type="sldNum" sz="quarter" idx="12"/>
          </p:nvPr>
        </p:nvSpPr>
        <p:spPr/>
        <p:txBody>
          <a:bodyPr/>
          <a:lstStyle/>
          <a:p>
            <a:fld id="{6DA89FA5-ADB4-4B83-BE67-4F1B1F3B695F}" type="slidenum">
              <a:rPr lang="en-IN" smtClean="0"/>
              <a:t>‹#›</a:t>
            </a:fld>
            <a:endParaRPr lang="en-IN"/>
          </a:p>
        </p:txBody>
      </p:sp>
    </p:spTree>
    <p:extLst>
      <p:ext uri="{BB962C8B-B14F-4D97-AF65-F5344CB8AC3E}">
        <p14:creationId xmlns:p14="http://schemas.microsoft.com/office/powerpoint/2010/main" val="406010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FF89-6394-EF5E-4E40-1CCCBFB8D8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17CD66-67E3-67A8-C7BC-C864A6101E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24F83F-F59A-0357-B482-F5870FB143D2}"/>
              </a:ext>
            </a:extLst>
          </p:cNvPr>
          <p:cNvSpPr>
            <a:spLocks noGrp="1"/>
          </p:cNvSpPr>
          <p:nvPr>
            <p:ph type="dt" sz="half" idx="10"/>
          </p:nvPr>
        </p:nvSpPr>
        <p:spPr/>
        <p:txBody>
          <a:bodyPr/>
          <a:lstStyle/>
          <a:p>
            <a:fld id="{9AF82393-6E5D-41F6-BAED-DDB6796A7401}" type="datetimeFigureOut">
              <a:rPr lang="en-IN" smtClean="0"/>
              <a:t>31-10-2024</a:t>
            </a:fld>
            <a:endParaRPr lang="en-IN"/>
          </a:p>
        </p:txBody>
      </p:sp>
      <p:sp>
        <p:nvSpPr>
          <p:cNvPr id="5" name="Footer Placeholder 4">
            <a:extLst>
              <a:ext uri="{FF2B5EF4-FFF2-40B4-BE49-F238E27FC236}">
                <a16:creationId xmlns:a16="http://schemas.microsoft.com/office/drawing/2014/main" id="{6D4FA6A9-9559-D5B6-2F9C-92AE5FCA12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66E73B-84F1-392D-D32C-B328CBACFB36}"/>
              </a:ext>
            </a:extLst>
          </p:cNvPr>
          <p:cNvSpPr>
            <a:spLocks noGrp="1"/>
          </p:cNvSpPr>
          <p:nvPr>
            <p:ph type="sldNum" sz="quarter" idx="12"/>
          </p:nvPr>
        </p:nvSpPr>
        <p:spPr/>
        <p:txBody>
          <a:bodyPr/>
          <a:lstStyle/>
          <a:p>
            <a:fld id="{6DA89FA5-ADB4-4B83-BE67-4F1B1F3B695F}" type="slidenum">
              <a:rPr lang="en-IN" smtClean="0"/>
              <a:t>‹#›</a:t>
            </a:fld>
            <a:endParaRPr lang="en-IN"/>
          </a:p>
        </p:txBody>
      </p:sp>
    </p:spTree>
    <p:extLst>
      <p:ext uri="{BB962C8B-B14F-4D97-AF65-F5344CB8AC3E}">
        <p14:creationId xmlns:p14="http://schemas.microsoft.com/office/powerpoint/2010/main" val="212271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21A32B-19A2-D67A-4329-CC6CDFE350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824B9A-9306-DDDD-FC0E-5B2FB6470D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3BA48-2C83-3298-D7E5-F9EA5691EF60}"/>
              </a:ext>
            </a:extLst>
          </p:cNvPr>
          <p:cNvSpPr>
            <a:spLocks noGrp="1"/>
          </p:cNvSpPr>
          <p:nvPr>
            <p:ph type="dt" sz="half" idx="10"/>
          </p:nvPr>
        </p:nvSpPr>
        <p:spPr/>
        <p:txBody>
          <a:bodyPr/>
          <a:lstStyle/>
          <a:p>
            <a:fld id="{9AF82393-6E5D-41F6-BAED-DDB6796A7401}" type="datetimeFigureOut">
              <a:rPr lang="en-IN" smtClean="0"/>
              <a:t>31-10-2024</a:t>
            </a:fld>
            <a:endParaRPr lang="en-IN"/>
          </a:p>
        </p:txBody>
      </p:sp>
      <p:sp>
        <p:nvSpPr>
          <p:cNvPr id="5" name="Footer Placeholder 4">
            <a:extLst>
              <a:ext uri="{FF2B5EF4-FFF2-40B4-BE49-F238E27FC236}">
                <a16:creationId xmlns:a16="http://schemas.microsoft.com/office/drawing/2014/main" id="{140BAB13-5451-3812-B758-00406EA503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BBBE59-91B1-9307-5A6A-2EC9034588B6}"/>
              </a:ext>
            </a:extLst>
          </p:cNvPr>
          <p:cNvSpPr>
            <a:spLocks noGrp="1"/>
          </p:cNvSpPr>
          <p:nvPr>
            <p:ph type="sldNum" sz="quarter" idx="12"/>
          </p:nvPr>
        </p:nvSpPr>
        <p:spPr/>
        <p:txBody>
          <a:bodyPr/>
          <a:lstStyle/>
          <a:p>
            <a:fld id="{6DA89FA5-ADB4-4B83-BE67-4F1B1F3B695F}" type="slidenum">
              <a:rPr lang="en-IN" smtClean="0"/>
              <a:t>‹#›</a:t>
            </a:fld>
            <a:endParaRPr lang="en-IN"/>
          </a:p>
        </p:txBody>
      </p:sp>
    </p:spTree>
    <p:extLst>
      <p:ext uri="{BB962C8B-B14F-4D97-AF65-F5344CB8AC3E}">
        <p14:creationId xmlns:p14="http://schemas.microsoft.com/office/powerpoint/2010/main" val="964750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75CB-7405-D734-4B69-D67EB252F4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57AD9F-6B69-52B0-368B-C08D069042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30CC40-4263-C470-0350-A1189F6BA82D}"/>
              </a:ext>
            </a:extLst>
          </p:cNvPr>
          <p:cNvSpPr>
            <a:spLocks noGrp="1"/>
          </p:cNvSpPr>
          <p:nvPr>
            <p:ph type="dt" sz="half" idx="10"/>
          </p:nvPr>
        </p:nvSpPr>
        <p:spPr/>
        <p:txBody>
          <a:bodyPr/>
          <a:lstStyle/>
          <a:p>
            <a:fld id="{9AF82393-6E5D-41F6-BAED-DDB6796A7401}" type="datetimeFigureOut">
              <a:rPr lang="en-IN" smtClean="0"/>
              <a:t>31-10-2024</a:t>
            </a:fld>
            <a:endParaRPr lang="en-IN"/>
          </a:p>
        </p:txBody>
      </p:sp>
      <p:sp>
        <p:nvSpPr>
          <p:cNvPr id="5" name="Footer Placeholder 4">
            <a:extLst>
              <a:ext uri="{FF2B5EF4-FFF2-40B4-BE49-F238E27FC236}">
                <a16:creationId xmlns:a16="http://schemas.microsoft.com/office/drawing/2014/main" id="{FF63CD72-425D-6C11-98E0-1358EFE891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E3FF34-5A9F-8964-1413-E31999B4BD39}"/>
              </a:ext>
            </a:extLst>
          </p:cNvPr>
          <p:cNvSpPr>
            <a:spLocks noGrp="1"/>
          </p:cNvSpPr>
          <p:nvPr>
            <p:ph type="sldNum" sz="quarter" idx="12"/>
          </p:nvPr>
        </p:nvSpPr>
        <p:spPr/>
        <p:txBody>
          <a:bodyPr/>
          <a:lstStyle/>
          <a:p>
            <a:fld id="{6DA89FA5-ADB4-4B83-BE67-4F1B1F3B695F}" type="slidenum">
              <a:rPr lang="en-IN" smtClean="0"/>
              <a:t>‹#›</a:t>
            </a:fld>
            <a:endParaRPr lang="en-IN"/>
          </a:p>
        </p:txBody>
      </p:sp>
    </p:spTree>
    <p:extLst>
      <p:ext uri="{BB962C8B-B14F-4D97-AF65-F5344CB8AC3E}">
        <p14:creationId xmlns:p14="http://schemas.microsoft.com/office/powerpoint/2010/main" val="166580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EC7F-54D4-624D-BD40-CBE4E35579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273AEB-D944-DB95-220D-0B5C8A838B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8D51C2-03CD-343B-A7F9-777F23F38583}"/>
              </a:ext>
            </a:extLst>
          </p:cNvPr>
          <p:cNvSpPr>
            <a:spLocks noGrp="1"/>
          </p:cNvSpPr>
          <p:nvPr>
            <p:ph type="dt" sz="half" idx="10"/>
          </p:nvPr>
        </p:nvSpPr>
        <p:spPr/>
        <p:txBody>
          <a:bodyPr/>
          <a:lstStyle/>
          <a:p>
            <a:fld id="{9AF82393-6E5D-41F6-BAED-DDB6796A7401}" type="datetimeFigureOut">
              <a:rPr lang="en-IN" smtClean="0"/>
              <a:t>31-10-2024</a:t>
            </a:fld>
            <a:endParaRPr lang="en-IN"/>
          </a:p>
        </p:txBody>
      </p:sp>
      <p:sp>
        <p:nvSpPr>
          <p:cNvPr id="5" name="Footer Placeholder 4">
            <a:extLst>
              <a:ext uri="{FF2B5EF4-FFF2-40B4-BE49-F238E27FC236}">
                <a16:creationId xmlns:a16="http://schemas.microsoft.com/office/drawing/2014/main" id="{86686784-4F09-E230-FD2D-A74A067AD7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9F3E9D-7B5F-04FC-ECC9-44E28101FCBD}"/>
              </a:ext>
            </a:extLst>
          </p:cNvPr>
          <p:cNvSpPr>
            <a:spLocks noGrp="1"/>
          </p:cNvSpPr>
          <p:nvPr>
            <p:ph type="sldNum" sz="quarter" idx="12"/>
          </p:nvPr>
        </p:nvSpPr>
        <p:spPr/>
        <p:txBody>
          <a:bodyPr/>
          <a:lstStyle/>
          <a:p>
            <a:fld id="{6DA89FA5-ADB4-4B83-BE67-4F1B1F3B695F}" type="slidenum">
              <a:rPr lang="en-IN" smtClean="0"/>
              <a:t>‹#›</a:t>
            </a:fld>
            <a:endParaRPr lang="en-IN"/>
          </a:p>
        </p:txBody>
      </p:sp>
    </p:spTree>
    <p:extLst>
      <p:ext uri="{BB962C8B-B14F-4D97-AF65-F5344CB8AC3E}">
        <p14:creationId xmlns:p14="http://schemas.microsoft.com/office/powerpoint/2010/main" val="408573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6D57-49C2-840E-CFCF-D1AF73A0EF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AA4230-E333-EFEB-4942-F18811DFE8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EE8F9D-5E37-C14B-5226-7431D2E8EE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312C9F-0EF3-21BC-1A25-783B778FA282}"/>
              </a:ext>
            </a:extLst>
          </p:cNvPr>
          <p:cNvSpPr>
            <a:spLocks noGrp="1"/>
          </p:cNvSpPr>
          <p:nvPr>
            <p:ph type="dt" sz="half" idx="10"/>
          </p:nvPr>
        </p:nvSpPr>
        <p:spPr/>
        <p:txBody>
          <a:bodyPr/>
          <a:lstStyle/>
          <a:p>
            <a:fld id="{9AF82393-6E5D-41F6-BAED-DDB6796A7401}" type="datetimeFigureOut">
              <a:rPr lang="en-IN" smtClean="0"/>
              <a:t>31-10-2024</a:t>
            </a:fld>
            <a:endParaRPr lang="en-IN"/>
          </a:p>
        </p:txBody>
      </p:sp>
      <p:sp>
        <p:nvSpPr>
          <p:cNvPr id="6" name="Footer Placeholder 5">
            <a:extLst>
              <a:ext uri="{FF2B5EF4-FFF2-40B4-BE49-F238E27FC236}">
                <a16:creationId xmlns:a16="http://schemas.microsoft.com/office/drawing/2014/main" id="{5BA7A94F-A8D1-DF9E-D6D5-F1AA0A4933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0DEC11-53B4-9970-3873-F41A36F0CE85}"/>
              </a:ext>
            </a:extLst>
          </p:cNvPr>
          <p:cNvSpPr>
            <a:spLocks noGrp="1"/>
          </p:cNvSpPr>
          <p:nvPr>
            <p:ph type="sldNum" sz="quarter" idx="12"/>
          </p:nvPr>
        </p:nvSpPr>
        <p:spPr/>
        <p:txBody>
          <a:bodyPr/>
          <a:lstStyle/>
          <a:p>
            <a:fld id="{6DA89FA5-ADB4-4B83-BE67-4F1B1F3B695F}" type="slidenum">
              <a:rPr lang="en-IN" smtClean="0"/>
              <a:t>‹#›</a:t>
            </a:fld>
            <a:endParaRPr lang="en-IN"/>
          </a:p>
        </p:txBody>
      </p:sp>
    </p:spTree>
    <p:extLst>
      <p:ext uri="{BB962C8B-B14F-4D97-AF65-F5344CB8AC3E}">
        <p14:creationId xmlns:p14="http://schemas.microsoft.com/office/powerpoint/2010/main" val="263116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F3D69-531C-1A47-DB04-C2C2D3370A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ABE9F4-4501-9B97-D922-88B62A6F1A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A3286F-770F-F8C2-6CCA-1B7BB9D73A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F6BE39-DA76-3FEC-5D78-8C4375B66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B8CFB9-3087-5A0B-F144-44BAFADCC3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73EC9D-43A4-92C2-B552-307231607035}"/>
              </a:ext>
            </a:extLst>
          </p:cNvPr>
          <p:cNvSpPr>
            <a:spLocks noGrp="1"/>
          </p:cNvSpPr>
          <p:nvPr>
            <p:ph type="dt" sz="half" idx="10"/>
          </p:nvPr>
        </p:nvSpPr>
        <p:spPr/>
        <p:txBody>
          <a:bodyPr/>
          <a:lstStyle/>
          <a:p>
            <a:fld id="{9AF82393-6E5D-41F6-BAED-DDB6796A7401}" type="datetimeFigureOut">
              <a:rPr lang="en-IN" smtClean="0"/>
              <a:t>31-10-2024</a:t>
            </a:fld>
            <a:endParaRPr lang="en-IN"/>
          </a:p>
        </p:txBody>
      </p:sp>
      <p:sp>
        <p:nvSpPr>
          <p:cNvPr id="8" name="Footer Placeholder 7">
            <a:extLst>
              <a:ext uri="{FF2B5EF4-FFF2-40B4-BE49-F238E27FC236}">
                <a16:creationId xmlns:a16="http://schemas.microsoft.com/office/drawing/2014/main" id="{7AE8ACBE-3B49-1D84-229A-9D498CBDE0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18BDF1-1103-B281-35D0-94A2056E49BE}"/>
              </a:ext>
            </a:extLst>
          </p:cNvPr>
          <p:cNvSpPr>
            <a:spLocks noGrp="1"/>
          </p:cNvSpPr>
          <p:nvPr>
            <p:ph type="sldNum" sz="quarter" idx="12"/>
          </p:nvPr>
        </p:nvSpPr>
        <p:spPr/>
        <p:txBody>
          <a:bodyPr/>
          <a:lstStyle/>
          <a:p>
            <a:fld id="{6DA89FA5-ADB4-4B83-BE67-4F1B1F3B695F}" type="slidenum">
              <a:rPr lang="en-IN" smtClean="0"/>
              <a:t>‹#›</a:t>
            </a:fld>
            <a:endParaRPr lang="en-IN"/>
          </a:p>
        </p:txBody>
      </p:sp>
    </p:spTree>
    <p:extLst>
      <p:ext uri="{BB962C8B-B14F-4D97-AF65-F5344CB8AC3E}">
        <p14:creationId xmlns:p14="http://schemas.microsoft.com/office/powerpoint/2010/main" val="88608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C611-3641-F764-EB9F-C8E0287AB3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1A086C-4E8F-53EC-6C6F-A31283B46D62}"/>
              </a:ext>
            </a:extLst>
          </p:cNvPr>
          <p:cNvSpPr>
            <a:spLocks noGrp="1"/>
          </p:cNvSpPr>
          <p:nvPr>
            <p:ph type="dt" sz="half" idx="10"/>
          </p:nvPr>
        </p:nvSpPr>
        <p:spPr/>
        <p:txBody>
          <a:bodyPr/>
          <a:lstStyle/>
          <a:p>
            <a:fld id="{9AF82393-6E5D-41F6-BAED-DDB6796A7401}" type="datetimeFigureOut">
              <a:rPr lang="en-IN" smtClean="0"/>
              <a:t>31-10-2024</a:t>
            </a:fld>
            <a:endParaRPr lang="en-IN"/>
          </a:p>
        </p:txBody>
      </p:sp>
      <p:sp>
        <p:nvSpPr>
          <p:cNvPr id="4" name="Footer Placeholder 3">
            <a:extLst>
              <a:ext uri="{FF2B5EF4-FFF2-40B4-BE49-F238E27FC236}">
                <a16:creationId xmlns:a16="http://schemas.microsoft.com/office/drawing/2014/main" id="{73AF4E4E-BC62-246E-58C4-B146F6A18A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09C0F7-4773-D2BD-0994-052F2DCE2A97}"/>
              </a:ext>
            </a:extLst>
          </p:cNvPr>
          <p:cNvSpPr>
            <a:spLocks noGrp="1"/>
          </p:cNvSpPr>
          <p:nvPr>
            <p:ph type="sldNum" sz="quarter" idx="12"/>
          </p:nvPr>
        </p:nvSpPr>
        <p:spPr/>
        <p:txBody>
          <a:bodyPr/>
          <a:lstStyle/>
          <a:p>
            <a:fld id="{6DA89FA5-ADB4-4B83-BE67-4F1B1F3B695F}" type="slidenum">
              <a:rPr lang="en-IN" smtClean="0"/>
              <a:t>‹#›</a:t>
            </a:fld>
            <a:endParaRPr lang="en-IN"/>
          </a:p>
        </p:txBody>
      </p:sp>
    </p:spTree>
    <p:extLst>
      <p:ext uri="{BB962C8B-B14F-4D97-AF65-F5344CB8AC3E}">
        <p14:creationId xmlns:p14="http://schemas.microsoft.com/office/powerpoint/2010/main" val="2752899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926FFC-3409-5406-3034-B5AC19547380}"/>
              </a:ext>
            </a:extLst>
          </p:cNvPr>
          <p:cNvSpPr>
            <a:spLocks noGrp="1"/>
          </p:cNvSpPr>
          <p:nvPr>
            <p:ph type="dt" sz="half" idx="10"/>
          </p:nvPr>
        </p:nvSpPr>
        <p:spPr/>
        <p:txBody>
          <a:bodyPr/>
          <a:lstStyle/>
          <a:p>
            <a:fld id="{9AF82393-6E5D-41F6-BAED-DDB6796A7401}" type="datetimeFigureOut">
              <a:rPr lang="en-IN" smtClean="0"/>
              <a:t>31-10-2024</a:t>
            </a:fld>
            <a:endParaRPr lang="en-IN"/>
          </a:p>
        </p:txBody>
      </p:sp>
      <p:sp>
        <p:nvSpPr>
          <p:cNvPr id="3" name="Footer Placeholder 2">
            <a:extLst>
              <a:ext uri="{FF2B5EF4-FFF2-40B4-BE49-F238E27FC236}">
                <a16:creationId xmlns:a16="http://schemas.microsoft.com/office/drawing/2014/main" id="{3166F4DB-0FEC-375E-2D32-E61B241EDD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2A5A36-8589-9BE3-EED9-983E20F6D14B}"/>
              </a:ext>
            </a:extLst>
          </p:cNvPr>
          <p:cNvSpPr>
            <a:spLocks noGrp="1"/>
          </p:cNvSpPr>
          <p:nvPr>
            <p:ph type="sldNum" sz="quarter" idx="12"/>
          </p:nvPr>
        </p:nvSpPr>
        <p:spPr/>
        <p:txBody>
          <a:bodyPr/>
          <a:lstStyle/>
          <a:p>
            <a:fld id="{6DA89FA5-ADB4-4B83-BE67-4F1B1F3B695F}" type="slidenum">
              <a:rPr lang="en-IN" smtClean="0"/>
              <a:t>‹#›</a:t>
            </a:fld>
            <a:endParaRPr lang="en-IN"/>
          </a:p>
        </p:txBody>
      </p:sp>
    </p:spTree>
    <p:extLst>
      <p:ext uri="{BB962C8B-B14F-4D97-AF65-F5344CB8AC3E}">
        <p14:creationId xmlns:p14="http://schemas.microsoft.com/office/powerpoint/2010/main" val="2047035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02D5-1C35-0C84-C5E9-A4A752B43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D89646-906B-89A5-B17D-7C80E9E3C7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415049-A209-1FBF-5733-72887A609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0B596D-EFBD-0BAE-DCD9-863CADF0BDC7}"/>
              </a:ext>
            </a:extLst>
          </p:cNvPr>
          <p:cNvSpPr>
            <a:spLocks noGrp="1"/>
          </p:cNvSpPr>
          <p:nvPr>
            <p:ph type="dt" sz="half" idx="10"/>
          </p:nvPr>
        </p:nvSpPr>
        <p:spPr/>
        <p:txBody>
          <a:bodyPr/>
          <a:lstStyle/>
          <a:p>
            <a:fld id="{9AF82393-6E5D-41F6-BAED-DDB6796A7401}" type="datetimeFigureOut">
              <a:rPr lang="en-IN" smtClean="0"/>
              <a:t>31-10-2024</a:t>
            </a:fld>
            <a:endParaRPr lang="en-IN"/>
          </a:p>
        </p:txBody>
      </p:sp>
      <p:sp>
        <p:nvSpPr>
          <p:cNvPr id="6" name="Footer Placeholder 5">
            <a:extLst>
              <a:ext uri="{FF2B5EF4-FFF2-40B4-BE49-F238E27FC236}">
                <a16:creationId xmlns:a16="http://schemas.microsoft.com/office/drawing/2014/main" id="{30879190-D9E9-F334-84AF-FF3A1FCE6F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C7FDE6-C57D-5E9E-BEB4-7DBB40407134}"/>
              </a:ext>
            </a:extLst>
          </p:cNvPr>
          <p:cNvSpPr>
            <a:spLocks noGrp="1"/>
          </p:cNvSpPr>
          <p:nvPr>
            <p:ph type="sldNum" sz="quarter" idx="12"/>
          </p:nvPr>
        </p:nvSpPr>
        <p:spPr/>
        <p:txBody>
          <a:bodyPr/>
          <a:lstStyle/>
          <a:p>
            <a:fld id="{6DA89FA5-ADB4-4B83-BE67-4F1B1F3B695F}" type="slidenum">
              <a:rPr lang="en-IN" smtClean="0"/>
              <a:t>‹#›</a:t>
            </a:fld>
            <a:endParaRPr lang="en-IN"/>
          </a:p>
        </p:txBody>
      </p:sp>
    </p:spTree>
    <p:extLst>
      <p:ext uri="{BB962C8B-B14F-4D97-AF65-F5344CB8AC3E}">
        <p14:creationId xmlns:p14="http://schemas.microsoft.com/office/powerpoint/2010/main" val="32597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4EAD-2DDC-84DA-707D-79D3074C7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E41052-24AD-1AEC-8032-C429DAD92A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630CDC-90DF-BE5F-66F8-78B412019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87C45-FD4C-2EE9-F317-C52A97A5A943}"/>
              </a:ext>
            </a:extLst>
          </p:cNvPr>
          <p:cNvSpPr>
            <a:spLocks noGrp="1"/>
          </p:cNvSpPr>
          <p:nvPr>
            <p:ph type="dt" sz="half" idx="10"/>
          </p:nvPr>
        </p:nvSpPr>
        <p:spPr/>
        <p:txBody>
          <a:bodyPr/>
          <a:lstStyle/>
          <a:p>
            <a:fld id="{9AF82393-6E5D-41F6-BAED-DDB6796A7401}" type="datetimeFigureOut">
              <a:rPr lang="en-IN" smtClean="0"/>
              <a:t>31-10-2024</a:t>
            </a:fld>
            <a:endParaRPr lang="en-IN"/>
          </a:p>
        </p:txBody>
      </p:sp>
      <p:sp>
        <p:nvSpPr>
          <p:cNvPr id="6" name="Footer Placeholder 5">
            <a:extLst>
              <a:ext uri="{FF2B5EF4-FFF2-40B4-BE49-F238E27FC236}">
                <a16:creationId xmlns:a16="http://schemas.microsoft.com/office/drawing/2014/main" id="{DC892F45-BF7D-558E-FEB3-9F6BAC311B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6B5405-BC33-8600-AB96-B01443DC8213}"/>
              </a:ext>
            </a:extLst>
          </p:cNvPr>
          <p:cNvSpPr>
            <a:spLocks noGrp="1"/>
          </p:cNvSpPr>
          <p:nvPr>
            <p:ph type="sldNum" sz="quarter" idx="12"/>
          </p:nvPr>
        </p:nvSpPr>
        <p:spPr/>
        <p:txBody>
          <a:bodyPr/>
          <a:lstStyle/>
          <a:p>
            <a:fld id="{6DA89FA5-ADB4-4B83-BE67-4F1B1F3B695F}" type="slidenum">
              <a:rPr lang="en-IN" smtClean="0"/>
              <a:t>‹#›</a:t>
            </a:fld>
            <a:endParaRPr lang="en-IN"/>
          </a:p>
        </p:txBody>
      </p:sp>
    </p:spTree>
    <p:extLst>
      <p:ext uri="{BB962C8B-B14F-4D97-AF65-F5344CB8AC3E}">
        <p14:creationId xmlns:p14="http://schemas.microsoft.com/office/powerpoint/2010/main" val="306019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8AED22-6851-60B9-5557-98B87DAC9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E33E3B-F4B7-1E08-CCD2-310E9F57FF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DDA0CA-37AC-148F-D8A3-E922B3FE07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F82393-6E5D-41F6-BAED-DDB6796A7401}" type="datetimeFigureOut">
              <a:rPr lang="en-IN" smtClean="0"/>
              <a:t>31-10-2024</a:t>
            </a:fld>
            <a:endParaRPr lang="en-IN"/>
          </a:p>
        </p:txBody>
      </p:sp>
      <p:sp>
        <p:nvSpPr>
          <p:cNvPr id="5" name="Footer Placeholder 4">
            <a:extLst>
              <a:ext uri="{FF2B5EF4-FFF2-40B4-BE49-F238E27FC236}">
                <a16:creationId xmlns:a16="http://schemas.microsoft.com/office/drawing/2014/main" id="{0B055FBC-D23B-B9D4-6CF5-D066B41589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DF41D90-053D-02B5-BC40-153EDB4FA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A89FA5-ADB4-4B83-BE67-4F1B1F3B695F}" type="slidenum">
              <a:rPr lang="en-IN" smtClean="0"/>
              <a:t>‹#›</a:t>
            </a:fld>
            <a:endParaRPr lang="en-IN"/>
          </a:p>
        </p:txBody>
      </p:sp>
    </p:spTree>
    <p:extLst>
      <p:ext uri="{BB962C8B-B14F-4D97-AF65-F5344CB8AC3E}">
        <p14:creationId xmlns:p14="http://schemas.microsoft.com/office/powerpoint/2010/main" val="1195559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https://github.com/ManojKumarM75/GenAI-WC-2024-Hackathon_Better-LM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3E6A2-2A88-FB48-B051-A949675D9E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55869E-5464-7E2C-5585-315DA9CB3103}"/>
              </a:ext>
            </a:extLst>
          </p:cNvPr>
          <p:cNvSpPr>
            <a:spLocks noGrp="1"/>
          </p:cNvSpPr>
          <p:nvPr>
            <p:ph type="ctrTitle"/>
          </p:nvPr>
        </p:nvSpPr>
        <p:spPr>
          <a:xfrm>
            <a:off x="1524000" y="1854201"/>
            <a:ext cx="9144000" cy="1655762"/>
          </a:xfrm>
        </p:spPr>
        <p:txBody>
          <a:bodyPr>
            <a:noAutofit/>
          </a:bodyPr>
          <a:lstStyle/>
          <a:p>
            <a:r>
              <a:rPr lang="en-IN" sz="9600" dirty="0"/>
              <a:t>Better LMS</a:t>
            </a:r>
          </a:p>
        </p:txBody>
      </p:sp>
      <p:sp>
        <p:nvSpPr>
          <p:cNvPr id="3" name="Subtitle 2">
            <a:extLst>
              <a:ext uri="{FF2B5EF4-FFF2-40B4-BE49-F238E27FC236}">
                <a16:creationId xmlns:a16="http://schemas.microsoft.com/office/drawing/2014/main" id="{84BC347D-30DB-C9CA-4ED9-FDC80F3BADBE}"/>
              </a:ext>
            </a:extLst>
          </p:cNvPr>
          <p:cNvSpPr>
            <a:spLocks noGrp="1"/>
          </p:cNvSpPr>
          <p:nvPr>
            <p:ph type="subTitle" idx="1"/>
          </p:nvPr>
        </p:nvSpPr>
        <p:spPr>
          <a:xfrm>
            <a:off x="7195458" y="3247572"/>
            <a:ext cx="4376057" cy="262391"/>
          </a:xfrm>
        </p:spPr>
        <p:txBody>
          <a:bodyPr>
            <a:noAutofit/>
          </a:bodyPr>
          <a:lstStyle/>
          <a:p>
            <a:r>
              <a:rPr lang="en-IN" i="1" dirty="0">
                <a:solidFill>
                  <a:srgbClr val="FF0000"/>
                </a:solidFill>
              </a:rPr>
              <a:t>Powered By GenAI</a:t>
            </a:r>
            <a:br>
              <a:rPr lang="en-IN" i="1" dirty="0">
                <a:solidFill>
                  <a:srgbClr val="FF0000"/>
                </a:solidFill>
              </a:rPr>
            </a:br>
            <a:endParaRPr lang="en-IN" i="1" dirty="0">
              <a:solidFill>
                <a:srgbClr val="FF0000"/>
              </a:solidFill>
            </a:endParaRPr>
          </a:p>
        </p:txBody>
      </p:sp>
      <p:sp>
        <p:nvSpPr>
          <p:cNvPr id="4" name="TextBox 3">
            <a:extLst>
              <a:ext uri="{FF2B5EF4-FFF2-40B4-BE49-F238E27FC236}">
                <a16:creationId xmlns:a16="http://schemas.microsoft.com/office/drawing/2014/main" id="{AD914F52-E782-6AA6-CA15-68634BC9CCF5}"/>
              </a:ext>
            </a:extLst>
          </p:cNvPr>
          <p:cNvSpPr txBox="1"/>
          <p:nvPr/>
        </p:nvSpPr>
        <p:spPr>
          <a:xfrm>
            <a:off x="2569029" y="206829"/>
            <a:ext cx="8098971" cy="584775"/>
          </a:xfrm>
          <a:prstGeom prst="rect">
            <a:avLst/>
          </a:prstGeom>
          <a:noFill/>
        </p:spPr>
        <p:txBody>
          <a:bodyPr wrap="square" rtlCol="0">
            <a:spAutoFit/>
          </a:bodyPr>
          <a:lstStyle/>
          <a:p>
            <a:pPr algn="ctr"/>
            <a:r>
              <a:rPr lang="en-IN" sz="3200" b="1" dirty="0"/>
              <a:t>GenAI hackathon World Cup 2024</a:t>
            </a:r>
          </a:p>
        </p:txBody>
      </p:sp>
    </p:spTree>
    <p:extLst>
      <p:ext uri="{BB962C8B-B14F-4D97-AF65-F5344CB8AC3E}">
        <p14:creationId xmlns:p14="http://schemas.microsoft.com/office/powerpoint/2010/main" val="313038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1722-D44A-79C1-851B-1013781B01A6}"/>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CD71D9D-2BB5-4558-3CEB-4D15DE8F10B2}"/>
              </a:ext>
            </a:extLst>
          </p:cNvPr>
          <p:cNvSpPr>
            <a:spLocks noGrp="1"/>
          </p:cNvSpPr>
          <p:nvPr>
            <p:ph idx="1"/>
          </p:nvPr>
        </p:nvSpPr>
        <p:spPr/>
        <p:txBody>
          <a:bodyPr/>
          <a:lstStyle/>
          <a:p>
            <a:r>
              <a:rPr lang="en-IN" dirty="0"/>
              <a:t>Team Introduction</a:t>
            </a:r>
          </a:p>
          <a:p>
            <a:r>
              <a:rPr lang="en-IN" dirty="0"/>
              <a:t>Problem Statement</a:t>
            </a:r>
          </a:p>
          <a:p>
            <a:r>
              <a:rPr lang="en-IN" dirty="0"/>
              <a:t>Solution Overview</a:t>
            </a:r>
          </a:p>
          <a:p>
            <a:r>
              <a:rPr lang="en-IN" dirty="0"/>
              <a:t>Demo of the Product &amp; Code Walkthrough</a:t>
            </a:r>
          </a:p>
          <a:p>
            <a:r>
              <a:rPr lang="en-IN" dirty="0"/>
              <a:t>Next Steps</a:t>
            </a:r>
          </a:p>
        </p:txBody>
      </p:sp>
    </p:spTree>
    <p:extLst>
      <p:ext uri="{BB962C8B-B14F-4D97-AF65-F5344CB8AC3E}">
        <p14:creationId xmlns:p14="http://schemas.microsoft.com/office/powerpoint/2010/main" val="394523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4CE60-8A48-831C-A3F8-7766453D6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804B77-76D6-A97A-EA02-28EFB02C841F}"/>
              </a:ext>
            </a:extLst>
          </p:cNvPr>
          <p:cNvSpPr>
            <a:spLocks noGrp="1"/>
          </p:cNvSpPr>
          <p:nvPr>
            <p:ph type="title"/>
          </p:nvPr>
        </p:nvSpPr>
        <p:spPr>
          <a:xfrm>
            <a:off x="0" y="0"/>
            <a:ext cx="10515600" cy="1325563"/>
          </a:xfrm>
        </p:spPr>
        <p:txBody>
          <a:bodyPr/>
          <a:lstStyle/>
          <a:p>
            <a:r>
              <a:rPr lang="en-IN" dirty="0"/>
              <a:t>Team</a:t>
            </a:r>
          </a:p>
        </p:txBody>
      </p:sp>
      <p:sp>
        <p:nvSpPr>
          <p:cNvPr id="3" name="Content Placeholder 2">
            <a:extLst>
              <a:ext uri="{FF2B5EF4-FFF2-40B4-BE49-F238E27FC236}">
                <a16:creationId xmlns:a16="http://schemas.microsoft.com/office/drawing/2014/main" id="{F41F439B-8281-D99B-5E69-F8BA578A676D}"/>
              </a:ext>
            </a:extLst>
          </p:cNvPr>
          <p:cNvSpPr>
            <a:spLocks noGrp="1"/>
          </p:cNvSpPr>
          <p:nvPr>
            <p:ph idx="1"/>
          </p:nvPr>
        </p:nvSpPr>
        <p:spPr>
          <a:xfrm>
            <a:off x="838200" y="1825625"/>
            <a:ext cx="10515600" cy="2996746"/>
          </a:xfrm>
        </p:spPr>
        <p:txBody>
          <a:bodyPr/>
          <a:lstStyle/>
          <a:p>
            <a:r>
              <a:rPr lang="en-IN" dirty="0"/>
              <a:t>Dharmendra Pratap Singh	</a:t>
            </a:r>
          </a:p>
          <a:p>
            <a:r>
              <a:rPr lang="en-IN" dirty="0"/>
              <a:t>Manoj Kumar Manmathan</a:t>
            </a:r>
          </a:p>
          <a:p>
            <a:r>
              <a:rPr lang="en-IN" dirty="0"/>
              <a:t>Praveen Kumar Gupta</a:t>
            </a:r>
          </a:p>
        </p:txBody>
      </p:sp>
    </p:spTree>
    <p:extLst>
      <p:ext uri="{BB962C8B-B14F-4D97-AF65-F5344CB8AC3E}">
        <p14:creationId xmlns:p14="http://schemas.microsoft.com/office/powerpoint/2010/main" val="296979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202EF-6BB8-59E8-5E72-525DA86D98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22E38-EBA1-7B12-ECDF-E8206237EC31}"/>
              </a:ext>
            </a:extLst>
          </p:cNvPr>
          <p:cNvSpPr>
            <a:spLocks noGrp="1"/>
          </p:cNvSpPr>
          <p:nvPr>
            <p:ph type="title"/>
          </p:nvPr>
        </p:nvSpPr>
        <p:spPr>
          <a:xfrm>
            <a:off x="0" y="0"/>
            <a:ext cx="10515600" cy="1325563"/>
          </a:xfrm>
        </p:spPr>
        <p:txBody>
          <a:bodyPr/>
          <a:lstStyle/>
          <a:p>
            <a:r>
              <a:rPr lang="en-IN" dirty="0"/>
              <a:t>Problem Statement</a:t>
            </a:r>
          </a:p>
        </p:txBody>
      </p:sp>
      <p:sp>
        <p:nvSpPr>
          <p:cNvPr id="3" name="Content Placeholder 2">
            <a:extLst>
              <a:ext uri="{FF2B5EF4-FFF2-40B4-BE49-F238E27FC236}">
                <a16:creationId xmlns:a16="http://schemas.microsoft.com/office/drawing/2014/main" id="{4B1698BF-B00A-1650-D55B-ADD4E4060AEA}"/>
              </a:ext>
            </a:extLst>
          </p:cNvPr>
          <p:cNvSpPr>
            <a:spLocks noGrp="1"/>
          </p:cNvSpPr>
          <p:nvPr>
            <p:ph idx="1"/>
          </p:nvPr>
        </p:nvSpPr>
        <p:spPr>
          <a:xfrm>
            <a:off x="195942" y="1205820"/>
            <a:ext cx="11800115" cy="3083151"/>
          </a:xfrm>
        </p:spPr>
        <p:txBody>
          <a:bodyPr>
            <a:normAutofit/>
          </a:bodyPr>
          <a:lstStyle/>
          <a:p>
            <a:pPr rtl="0">
              <a:buFont typeface="Wingdings" panose="05000000000000000000" pitchFamily="2" charset="2"/>
              <a:buChar char="ü"/>
            </a:pPr>
            <a:r>
              <a:rPr lang="en-US" sz="2000" dirty="0"/>
              <a:t>In many organizations, Learning Management Systems (LMS) primarily rely on static content such as PDFs and videos for training and development. This approach often leads to passive learning experiences that do not effectively engage learners or assess their understanding.</a:t>
            </a:r>
          </a:p>
          <a:p>
            <a:pPr marL="0" indent="0" rtl="0">
              <a:buNone/>
            </a:pPr>
            <a:endParaRPr lang="en-US" sz="2000" dirty="0"/>
          </a:p>
          <a:p>
            <a:pPr rtl="0">
              <a:buFont typeface="Wingdings" panose="05000000000000000000" pitchFamily="2" charset="2"/>
              <a:buChar char="ü"/>
            </a:pPr>
            <a:r>
              <a:rPr lang="en-US" sz="2000" dirty="0"/>
              <a:t>To address this limitation, there is a need for an innovative solution that leverages Generative AI to create dynamic, interactive content. By generating a variety of question-answer pairs, including multiple-choice questions (MCQs), fill-in-the-blanks, and true/false questions, we can transform the traditional learning experience into an engaging and customizable journey.</a:t>
            </a:r>
          </a:p>
          <a:p>
            <a:pPr rtl="0">
              <a:buFont typeface="Wingdings" panose="05000000000000000000" pitchFamily="2" charset="2"/>
              <a:buChar char="ü"/>
            </a:pPr>
            <a:endParaRPr lang="en-US" sz="2000" dirty="0"/>
          </a:p>
          <a:p>
            <a:pPr marL="0" indent="0">
              <a:buNone/>
            </a:pPr>
            <a:endParaRPr lang="en-IN" sz="2000" dirty="0"/>
          </a:p>
        </p:txBody>
      </p:sp>
    </p:spTree>
    <p:extLst>
      <p:ext uri="{BB962C8B-B14F-4D97-AF65-F5344CB8AC3E}">
        <p14:creationId xmlns:p14="http://schemas.microsoft.com/office/powerpoint/2010/main" val="47712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73A1A-2E43-5967-E9A4-0989753CD1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A2B847-8F8D-14C1-A2C9-6DD3AB58F37E}"/>
              </a:ext>
            </a:extLst>
          </p:cNvPr>
          <p:cNvSpPr>
            <a:spLocks noGrp="1"/>
          </p:cNvSpPr>
          <p:nvPr>
            <p:ph type="title"/>
          </p:nvPr>
        </p:nvSpPr>
        <p:spPr>
          <a:xfrm>
            <a:off x="0" y="1"/>
            <a:ext cx="5763985" cy="772886"/>
          </a:xfrm>
        </p:spPr>
        <p:txBody>
          <a:bodyPr/>
          <a:lstStyle/>
          <a:p>
            <a:r>
              <a:rPr lang="en-IN" dirty="0"/>
              <a:t>Solution Overview</a:t>
            </a:r>
          </a:p>
        </p:txBody>
      </p:sp>
      <p:pic>
        <p:nvPicPr>
          <p:cNvPr id="4" name="Picture 3">
            <a:extLst>
              <a:ext uri="{FF2B5EF4-FFF2-40B4-BE49-F238E27FC236}">
                <a16:creationId xmlns:a16="http://schemas.microsoft.com/office/drawing/2014/main" id="{489770B2-99F6-B941-DC57-0B9805CFBD6E}"/>
              </a:ext>
            </a:extLst>
          </p:cNvPr>
          <p:cNvPicPr>
            <a:picLocks noChangeAspect="1"/>
          </p:cNvPicPr>
          <p:nvPr/>
        </p:nvPicPr>
        <p:blipFill>
          <a:blip r:embed="rId2"/>
          <a:stretch>
            <a:fillRect/>
          </a:stretch>
        </p:blipFill>
        <p:spPr>
          <a:xfrm>
            <a:off x="6230713" y="3167742"/>
            <a:ext cx="5961285" cy="3652507"/>
          </a:xfrm>
          <a:prstGeom prst="rect">
            <a:avLst/>
          </a:prstGeom>
        </p:spPr>
      </p:pic>
      <p:sp>
        <p:nvSpPr>
          <p:cNvPr id="5" name="Rectangle: Rounded Corners 4">
            <a:extLst>
              <a:ext uri="{FF2B5EF4-FFF2-40B4-BE49-F238E27FC236}">
                <a16:creationId xmlns:a16="http://schemas.microsoft.com/office/drawing/2014/main" id="{2FEAFBC3-96B9-4F9F-9461-46237DF4E0FB}"/>
              </a:ext>
            </a:extLst>
          </p:cNvPr>
          <p:cNvSpPr/>
          <p:nvPr/>
        </p:nvSpPr>
        <p:spPr>
          <a:xfrm>
            <a:off x="125185" y="1271134"/>
            <a:ext cx="5769428" cy="25388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rtl="0"/>
            <a:r>
              <a:rPr lang="en-US" sz="1400" dirty="0"/>
              <a:t>Our Idea been to leverage GenAI and provide innovative solution to take the current corporate training to the next level by providing</a:t>
            </a:r>
          </a:p>
          <a:p>
            <a:pPr rtl="0"/>
            <a:endParaRPr lang="en-US" sz="1400" dirty="0"/>
          </a:p>
          <a:p>
            <a:pPr marL="285750" indent="-285750" rtl="0">
              <a:buFont typeface="Wingdings" panose="05000000000000000000" pitchFamily="2" charset="2"/>
              <a:buChar char="ü"/>
            </a:pPr>
            <a:r>
              <a:rPr lang="en-US" sz="1400" dirty="0"/>
              <a:t>Increased learner engagement and motivation through interactive assessments.</a:t>
            </a:r>
          </a:p>
          <a:p>
            <a:pPr marL="285750" indent="-285750" rtl="0">
              <a:buFont typeface="Wingdings" panose="05000000000000000000" pitchFamily="2" charset="2"/>
              <a:buChar char="ü"/>
            </a:pPr>
            <a:r>
              <a:rPr lang="en-US" sz="1400" dirty="0"/>
              <a:t>Personalized learning experiences by tailoring questions to individual progress and knowledge levels.</a:t>
            </a:r>
          </a:p>
          <a:p>
            <a:pPr marL="285750" indent="-285750" rtl="0">
              <a:buFont typeface="Wingdings" panose="05000000000000000000" pitchFamily="2" charset="2"/>
              <a:buChar char="ü"/>
            </a:pPr>
            <a:r>
              <a:rPr lang="en-US" sz="1400" dirty="0"/>
              <a:t>Enhanced retention and understanding by encouraging active participation and critical thinking.</a:t>
            </a:r>
          </a:p>
        </p:txBody>
      </p:sp>
      <p:sp>
        <p:nvSpPr>
          <p:cNvPr id="9" name="Rectangle: Rounded Corners 8">
            <a:extLst>
              <a:ext uri="{FF2B5EF4-FFF2-40B4-BE49-F238E27FC236}">
                <a16:creationId xmlns:a16="http://schemas.microsoft.com/office/drawing/2014/main" id="{B7C815E7-5996-5822-90D5-29968AC1F980}"/>
              </a:ext>
            </a:extLst>
          </p:cNvPr>
          <p:cNvSpPr/>
          <p:nvPr/>
        </p:nvSpPr>
        <p:spPr>
          <a:xfrm>
            <a:off x="191861" y="4558252"/>
            <a:ext cx="5769428" cy="21650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rtl="0"/>
            <a:r>
              <a:rPr lang="en-US" sz="1400" dirty="0"/>
              <a:t>The challenge lies in effectively integrating this Generative AI capability into existing LMS platforms, ensuring ease of use for instructors and learners while maintaining the quality and relevance of the generated content.</a:t>
            </a:r>
          </a:p>
          <a:p>
            <a:pPr rtl="0"/>
            <a:r>
              <a:rPr lang="en-US" sz="1400" dirty="0"/>
              <a:t>By addressing these challenges, we can significantly improve the effectiveness of organizational training programs, leading to better knowledge retention and application in the workplace</a:t>
            </a:r>
          </a:p>
          <a:p>
            <a:endParaRPr lang="en-IN" sz="1400" dirty="0"/>
          </a:p>
        </p:txBody>
      </p:sp>
      <p:sp>
        <p:nvSpPr>
          <p:cNvPr id="10" name="Rectangle 9">
            <a:extLst>
              <a:ext uri="{FF2B5EF4-FFF2-40B4-BE49-F238E27FC236}">
                <a16:creationId xmlns:a16="http://schemas.microsoft.com/office/drawing/2014/main" id="{E5E00DD0-4718-F507-5B5F-59FAA2BAA094}"/>
              </a:ext>
            </a:extLst>
          </p:cNvPr>
          <p:cNvSpPr/>
          <p:nvPr/>
        </p:nvSpPr>
        <p:spPr>
          <a:xfrm>
            <a:off x="125184" y="4014281"/>
            <a:ext cx="3303815" cy="4379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Challenge</a:t>
            </a:r>
          </a:p>
        </p:txBody>
      </p:sp>
      <p:sp>
        <p:nvSpPr>
          <p:cNvPr id="11" name="Rectangle 10">
            <a:extLst>
              <a:ext uri="{FF2B5EF4-FFF2-40B4-BE49-F238E27FC236}">
                <a16:creationId xmlns:a16="http://schemas.microsoft.com/office/drawing/2014/main" id="{B1759159-3CD5-7DB3-76C3-F88F2156C457}"/>
              </a:ext>
            </a:extLst>
          </p:cNvPr>
          <p:cNvSpPr/>
          <p:nvPr/>
        </p:nvSpPr>
        <p:spPr>
          <a:xfrm>
            <a:off x="191861" y="758181"/>
            <a:ext cx="3303815" cy="4379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Proposed Solution</a:t>
            </a:r>
          </a:p>
        </p:txBody>
      </p:sp>
      <p:pic>
        <p:nvPicPr>
          <p:cNvPr id="13" name="Picture 12">
            <a:extLst>
              <a:ext uri="{FF2B5EF4-FFF2-40B4-BE49-F238E27FC236}">
                <a16:creationId xmlns:a16="http://schemas.microsoft.com/office/drawing/2014/main" id="{70964997-32C3-F1D9-998D-66E13C963968}"/>
              </a:ext>
            </a:extLst>
          </p:cNvPr>
          <p:cNvPicPr>
            <a:picLocks noChangeAspect="1"/>
          </p:cNvPicPr>
          <p:nvPr/>
        </p:nvPicPr>
        <p:blipFill>
          <a:blip r:embed="rId3"/>
          <a:stretch>
            <a:fillRect/>
          </a:stretch>
        </p:blipFill>
        <p:spPr>
          <a:xfrm>
            <a:off x="6230714" y="1271134"/>
            <a:ext cx="5961286" cy="1428523"/>
          </a:xfrm>
          <a:prstGeom prst="rect">
            <a:avLst/>
          </a:prstGeom>
        </p:spPr>
      </p:pic>
      <p:sp>
        <p:nvSpPr>
          <p:cNvPr id="14" name="Rectangle 13">
            <a:extLst>
              <a:ext uri="{FF2B5EF4-FFF2-40B4-BE49-F238E27FC236}">
                <a16:creationId xmlns:a16="http://schemas.microsoft.com/office/drawing/2014/main" id="{6955BCD4-DFE3-5010-AC30-2EE555F2E61B}"/>
              </a:ext>
            </a:extLst>
          </p:cNvPr>
          <p:cNvSpPr/>
          <p:nvPr/>
        </p:nvSpPr>
        <p:spPr>
          <a:xfrm>
            <a:off x="6230713" y="728262"/>
            <a:ext cx="3303815" cy="4379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Process Flow Diagram</a:t>
            </a:r>
          </a:p>
        </p:txBody>
      </p:sp>
    </p:spTree>
    <p:extLst>
      <p:ext uri="{BB962C8B-B14F-4D97-AF65-F5344CB8AC3E}">
        <p14:creationId xmlns:p14="http://schemas.microsoft.com/office/powerpoint/2010/main" val="2594665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E5A8F-76A1-C463-920B-E1C67FC5CA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96E9AF-EE66-31FD-CE87-2172D87756F2}"/>
              </a:ext>
            </a:extLst>
          </p:cNvPr>
          <p:cNvSpPr>
            <a:spLocks noGrp="1"/>
          </p:cNvSpPr>
          <p:nvPr>
            <p:ph type="title"/>
          </p:nvPr>
        </p:nvSpPr>
        <p:spPr>
          <a:xfrm>
            <a:off x="0" y="0"/>
            <a:ext cx="10515600" cy="1325563"/>
          </a:xfrm>
        </p:spPr>
        <p:txBody>
          <a:bodyPr/>
          <a:lstStyle/>
          <a:p>
            <a:r>
              <a:rPr lang="en-IN" dirty="0"/>
              <a:t>Demo</a:t>
            </a:r>
          </a:p>
        </p:txBody>
      </p:sp>
      <p:pic>
        <p:nvPicPr>
          <p:cNvPr id="4" name="Picture 3">
            <a:extLst>
              <a:ext uri="{FF2B5EF4-FFF2-40B4-BE49-F238E27FC236}">
                <a16:creationId xmlns:a16="http://schemas.microsoft.com/office/drawing/2014/main" id="{4C2B5156-C5EF-A3E7-50F2-FD2DF6983E51}"/>
              </a:ext>
            </a:extLst>
          </p:cNvPr>
          <p:cNvPicPr>
            <a:picLocks noChangeAspect="1"/>
          </p:cNvPicPr>
          <p:nvPr/>
        </p:nvPicPr>
        <p:blipFill>
          <a:blip r:embed="rId2"/>
          <a:stretch>
            <a:fillRect/>
          </a:stretch>
        </p:blipFill>
        <p:spPr>
          <a:xfrm>
            <a:off x="3897084" y="827315"/>
            <a:ext cx="8164285" cy="5867400"/>
          </a:xfrm>
          <a:prstGeom prst="rect">
            <a:avLst/>
          </a:prstGeom>
        </p:spPr>
      </p:pic>
      <p:sp>
        <p:nvSpPr>
          <p:cNvPr id="6" name="TextBox 5">
            <a:extLst>
              <a:ext uri="{FF2B5EF4-FFF2-40B4-BE49-F238E27FC236}">
                <a16:creationId xmlns:a16="http://schemas.microsoft.com/office/drawing/2014/main" id="{D13ADE1D-65AC-746A-FE1A-4B697CBB1F73}"/>
              </a:ext>
            </a:extLst>
          </p:cNvPr>
          <p:cNvSpPr txBox="1"/>
          <p:nvPr/>
        </p:nvSpPr>
        <p:spPr>
          <a:xfrm>
            <a:off x="3897084" y="533399"/>
            <a:ext cx="3603171" cy="1200329"/>
          </a:xfrm>
          <a:prstGeom prst="rect">
            <a:avLst/>
          </a:prstGeom>
          <a:noFill/>
        </p:spPr>
        <p:txBody>
          <a:bodyPr wrap="square" rtlCol="0">
            <a:spAutoFit/>
          </a:bodyPr>
          <a:lstStyle/>
          <a:p>
            <a:r>
              <a:rPr lang="en-IN" dirty="0"/>
              <a:t>GitHub URL: </a:t>
            </a:r>
            <a:r>
              <a:rPr lang="en-IN" u="sng" dirty="0">
                <a:hlinkClick r:id="rId3"/>
              </a:rPr>
              <a:t>https://github.com/ManojKumarM75/GenAI-WC-2024-Hackathon_Better-LMS</a:t>
            </a:r>
            <a:endParaRPr lang="en-IN" u="sng" dirty="0"/>
          </a:p>
        </p:txBody>
      </p:sp>
    </p:spTree>
    <p:extLst>
      <p:ext uri="{BB962C8B-B14F-4D97-AF65-F5344CB8AC3E}">
        <p14:creationId xmlns:p14="http://schemas.microsoft.com/office/powerpoint/2010/main" val="195489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4B44B7-1850-00F0-EB66-DE4764C7D925}"/>
              </a:ext>
            </a:extLst>
          </p:cNvPr>
          <p:cNvSpPr txBox="1"/>
          <p:nvPr/>
        </p:nvSpPr>
        <p:spPr>
          <a:xfrm>
            <a:off x="3080658" y="2503713"/>
            <a:ext cx="6193972" cy="1569660"/>
          </a:xfrm>
          <a:prstGeom prst="rect">
            <a:avLst/>
          </a:prstGeom>
          <a:noFill/>
        </p:spPr>
        <p:txBody>
          <a:bodyPr wrap="square" rtlCol="0">
            <a:spAutoFit/>
          </a:bodyPr>
          <a:lstStyle/>
          <a:p>
            <a:r>
              <a:rPr lang="en-IN" sz="9600" b="1" dirty="0"/>
              <a:t>Thank You</a:t>
            </a:r>
          </a:p>
        </p:txBody>
      </p:sp>
    </p:spTree>
    <p:extLst>
      <p:ext uri="{BB962C8B-B14F-4D97-AF65-F5344CB8AC3E}">
        <p14:creationId xmlns:p14="http://schemas.microsoft.com/office/powerpoint/2010/main" val="1543883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116</TotalTime>
  <Words>285</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Wingdings</vt:lpstr>
      <vt:lpstr>Office Theme</vt:lpstr>
      <vt:lpstr>Better LMS</vt:lpstr>
      <vt:lpstr>Agenda</vt:lpstr>
      <vt:lpstr>Team</vt:lpstr>
      <vt:lpstr>Problem Statement</vt:lpstr>
      <vt:lpstr>Solution Overview</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Praveen gupta</dc:creator>
  <cp:lastModifiedBy>Dharmendra Pratap Singh</cp:lastModifiedBy>
  <cp:revision>10</cp:revision>
  <dcterms:created xsi:type="dcterms:W3CDTF">2024-09-14T16:18:33Z</dcterms:created>
  <dcterms:modified xsi:type="dcterms:W3CDTF">2024-10-31T10:30:36Z</dcterms:modified>
</cp:coreProperties>
</file>