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445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567" r:id="rId31"/>
    <p:sldId id="568" r:id="rId32"/>
    <p:sldId id="569" r:id="rId33"/>
    <p:sldId id="570" r:id="rId34"/>
    <p:sldId id="571" r:id="rId35"/>
    <p:sldId id="572" r:id="rId36"/>
    <p:sldId id="573" r:id="rId37"/>
    <p:sldId id="574" r:id="rId38"/>
    <p:sldId id="575" r:id="rId39"/>
    <p:sldId id="576" r:id="rId40"/>
    <p:sldId id="577" r:id="rId41"/>
    <p:sldId id="578" r:id="rId42"/>
    <p:sldId id="579" r:id="rId43"/>
    <p:sldId id="580" r:id="rId44"/>
    <p:sldId id="581" r:id="rId45"/>
    <p:sldId id="582" r:id="rId46"/>
    <p:sldId id="583" r:id="rId47"/>
    <p:sldId id="584" r:id="rId48"/>
    <p:sldId id="585" r:id="rId49"/>
    <p:sldId id="586" r:id="rId50"/>
    <p:sldId id="587" r:id="rId51"/>
    <p:sldId id="588" r:id="rId52"/>
    <p:sldId id="589" r:id="rId53"/>
    <p:sldId id="590" r:id="rId54"/>
    <p:sldId id="591" r:id="rId55"/>
    <p:sldId id="592" r:id="rId56"/>
    <p:sldId id="593" r:id="rId57"/>
    <p:sldId id="594" r:id="rId58"/>
    <p:sldId id="595" r:id="rId59"/>
    <p:sldId id="596" r:id="rId60"/>
    <p:sldId id="597" r:id="rId61"/>
    <p:sldId id="598" r:id="rId62"/>
    <p:sldId id="599" r:id="rId63"/>
    <p:sldId id="600" r:id="rId64"/>
    <p:sldId id="601" r:id="rId65"/>
    <p:sldId id="602" r:id="rId66"/>
    <p:sldId id="603" r:id="rId67"/>
    <p:sldId id="604" r:id="rId68"/>
    <p:sldId id="605" r:id="rId69"/>
    <p:sldId id="606" r:id="rId70"/>
    <p:sldId id="607" r:id="rId71"/>
    <p:sldId id="608" r:id="rId72"/>
    <p:sldId id="609" r:id="rId73"/>
    <p:sldId id="610" r:id="rId74"/>
    <p:sldId id="611" r:id="rId75"/>
    <p:sldId id="612" r:id="rId76"/>
    <p:sldId id="613" r:id="rId77"/>
    <p:sldId id="614" r:id="rId78"/>
    <p:sldId id="615" r:id="rId79"/>
    <p:sldId id="616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Stack Memory Visualization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823757" y="4537647"/>
            <a:ext cx="38133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max(node):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right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return max(node right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 value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54215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209763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635515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209763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5B6C18CA-9EC2-4B46-B412-46798A2514DB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max(12)</a:t>
            </a: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59DA9664-6C63-43F8-BE11-C1CE1373B9C9}"/>
              </a:ext>
            </a:extLst>
          </p:cNvPr>
          <p:cNvSpPr/>
          <p:nvPr/>
        </p:nvSpPr>
        <p:spPr>
          <a:xfrm>
            <a:off x="7696442" y="483396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max(20)</a:t>
            </a: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8DF14F8F-56F2-473A-8095-64FCDBC77343}"/>
              </a:ext>
            </a:extLst>
          </p:cNvPr>
          <p:cNvSpPr/>
          <p:nvPr/>
        </p:nvSpPr>
        <p:spPr>
          <a:xfrm>
            <a:off x="7718185" y="432616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max(27)</a:t>
            </a:r>
          </a:p>
        </p:txBody>
      </p:sp>
    </p:spTree>
    <p:extLst>
      <p:ext uri="{BB962C8B-B14F-4D97-AF65-F5344CB8AC3E}">
        <p14:creationId xmlns:p14="http://schemas.microsoft.com/office/powerpoint/2010/main" val="39965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823757" y="4537647"/>
            <a:ext cx="38133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00B050"/>
                </a:solidFill>
              </a:rPr>
              <a:t>max(node):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right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max(node right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 value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54215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209763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209763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357042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5B6C18CA-9EC2-4B46-B412-46798A2514DB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max(12)</a:t>
            </a: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59DA9664-6C63-43F8-BE11-C1CE1373B9C9}"/>
              </a:ext>
            </a:extLst>
          </p:cNvPr>
          <p:cNvSpPr/>
          <p:nvPr/>
        </p:nvSpPr>
        <p:spPr>
          <a:xfrm>
            <a:off x="7696442" y="483396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max(20)</a:t>
            </a: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8DF14F8F-56F2-473A-8095-64FCDBC77343}"/>
              </a:ext>
            </a:extLst>
          </p:cNvPr>
          <p:cNvSpPr/>
          <p:nvPr/>
        </p:nvSpPr>
        <p:spPr>
          <a:xfrm>
            <a:off x="7718185" y="432616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max(27)</a:t>
            </a:r>
          </a:p>
        </p:txBody>
      </p:sp>
    </p:spTree>
    <p:extLst>
      <p:ext uri="{BB962C8B-B14F-4D97-AF65-F5344CB8AC3E}">
        <p14:creationId xmlns:p14="http://schemas.microsoft.com/office/powerpoint/2010/main" val="288689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823757" y="4537647"/>
            <a:ext cx="38133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max(node):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00B050"/>
                </a:solidFill>
              </a:rPr>
              <a:t>      if node right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max(node right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 value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54215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209763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209763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357042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5B6C18CA-9EC2-4B46-B412-46798A2514DB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max(12)</a:t>
            </a: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59DA9664-6C63-43F8-BE11-C1CE1373B9C9}"/>
              </a:ext>
            </a:extLst>
          </p:cNvPr>
          <p:cNvSpPr/>
          <p:nvPr/>
        </p:nvSpPr>
        <p:spPr>
          <a:xfrm>
            <a:off x="7696442" y="483396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max(20)</a:t>
            </a: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8DF14F8F-56F2-473A-8095-64FCDBC77343}"/>
              </a:ext>
            </a:extLst>
          </p:cNvPr>
          <p:cNvSpPr/>
          <p:nvPr/>
        </p:nvSpPr>
        <p:spPr>
          <a:xfrm>
            <a:off x="7718185" y="432616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max(27)</a:t>
            </a:r>
          </a:p>
        </p:txBody>
      </p:sp>
    </p:spTree>
    <p:extLst>
      <p:ext uri="{BB962C8B-B14F-4D97-AF65-F5344CB8AC3E}">
        <p14:creationId xmlns:p14="http://schemas.microsoft.com/office/powerpoint/2010/main" val="278438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823757" y="4537647"/>
            <a:ext cx="38133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max(node):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right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max(node right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00B050"/>
                </a:solidFill>
              </a:rPr>
              <a:t>return node value</a:t>
            </a:r>
            <a:endParaRPr lang="en-GB" b="1" i="1" dirty="0">
              <a:solidFill>
                <a:srgbClr val="00B05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54215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209763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209763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357042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5B6C18CA-9EC2-4B46-B412-46798A2514DB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max(12)</a:t>
            </a: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59DA9664-6C63-43F8-BE11-C1CE1373B9C9}"/>
              </a:ext>
            </a:extLst>
          </p:cNvPr>
          <p:cNvSpPr/>
          <p:nvPr/>
        </p:nvSpPr>
        <p:spPr>
          <a:xfrm>
            <a:off x="7696442" y="483396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max(20)</a:t>
            </a: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8DF14F8F-56F2-473A-8095-64FCDBC77343}"/>
              </a:ext>
            </a:extLst>
          </p:cNvPr>
          <p:cNvSpPr/>
          <p:nvPr/>
        </p:nvSpPr>
        <p:spPr>
          <a:xfrm>
            <a:off x="7718185" y="432616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max(27)</a:t>
            </a:r>
          </a:p>
        </p:txBody>
      </p:sp>
    </p:spTree>
    <p:extLst>
      <p:ext uri="{BB962C8B-B14F-4D97-AF65-F5344CB8AC3E}">
        <p14:creationId xmlns:p14="http://schemas.microsoft.com/office/powerpoint/2010/main" val="100028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823757" y="4537647"/>
            <a:ext cx="38133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max(node):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right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max(node right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 value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54215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209763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209763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357042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5B6C18CA-9EC2-4B46-B412-46798A2514DB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max(12)</a:t>
            </a: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59DA9664-6C63-43F8-BE11-C1CE1373B9C9}"/>
              </a:ext>
            </a:extLst>
          </p:cNvPr>
          <p:cNvSpPr/>
          <p:nvPr/>
        </p:nvSpPr>
        <p:spPr>
          <a:xfrm>
            <a:off x="7696442" y="483396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662210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823757" y="4537647"/>
            <a:ext cx="38133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max(node):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right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return max(node right child)</a:t>
            </a:r>
          </a:p>
          <a:p>
            <a:endParaRPr lang="hu-HU" b="1" i="1" dirty="0">
              <a:solidFill>
                <a:srgbClr val="00B05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 value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54215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209763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209763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357042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5B6C18CA-9EC2-4B46-B412-46798A2514DB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max(12)</a:t>
            </a: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59DA9664-6C63-43F8-BE11-C1CE1373B9C9}"/>
              </a:ext>
            </a:extLst>
          </p:cNvPr>
          <p:cNvSpPr/>
          <p:nvPr/>
        </p:nvSpPr>
        <p:spPr>
          <a:xfrm>
            <a:off x="7696442" y="483396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4648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823757" y="4537647"/>
            <a:ext cx="38133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max(node):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right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max(node right child)</a:t>
            </a:r>
          </a:p>
          <a:p>
            <a:endParaRPr lang="hu-HU" b="1" i="1" dirty="0">
              <a:solidFill>
                <a:srgbClr val="00B05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 value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54215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209763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209763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357042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5B6C18CA-9EC2-4B46-B412-46798A2514DB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747202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823757" y="4537647"/>
            <a:ext cx="38133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max(node):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right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return max(node right child)</a:t>
            </a:r>
          </a:p>
          <a:p>
            <a:endParaRPr lang="hu-HU" b="1" i="1" dirty="0">
              <a:solidFill>
                <a:srgbClr val="00B05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 value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54215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209763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209763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357042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5B6C18CA-9EC2-4B46-B412-46798A2514DB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053686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823757" y="4537647"/>
            <a:ext cx="38133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max(node):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right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max(node right child)</a:t>
            </a:r>
          </a:p>
          <a:p>
            <a:endParaRPr lang="hu-HU" b="1" i="1" dirty="0">
              <a:solidFill>
                <a:srgbClr val="00B05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 value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54215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209763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209763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35704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0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Stack Memory Visualization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310159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823757" y="4537647"/>
            <a:ext cx="38133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max(node):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right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max(node right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 value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54215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209763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209763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85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765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traverse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582405D0-83C3-4402-B4F4-5809333DA0C0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32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if node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left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578CA9DF-FB7C-4FF5-A3C1-2C2FA47A1BE7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80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traverse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(node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left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758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traverse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(node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left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264A1A0-5596-4D07-A47C-BB8A994DA309}"/>
              </a:ext>
            </a:extLst>
          </p:cNvPr>
          <p:cNvSpPr/>
          <p:nvPr/>
        </p:nvSpPr>
        <p:spPr>
          <a:xfrm>
            <a:off x="7696443" y="480538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24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traverse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264A1A0-5596-4D07-A47C-BB8A994DA309}"/>
              </a:ext>
            </a:extLst>
          </p:cNvPr>
          <p:cNvSpPr/>
          <p:nvPr/>
        </p:nvSpPr>
        <p:spPr>
          <a:xfrm>
            <a:off x="7696443" y="480538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41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node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left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264A1A0-5596-4D07-A47C-BB8A994DA309}"/>
              </a:ext>
            </a:extLst>
          </p:cNvPr>
          <p:cNvSpPr/>
          <p:nvPr/>
        </p:nvSpPr>
        <p:spPr>
          <a:xfrm>
            <a:off x="7696443" y="480538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256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traverse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(node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left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264A1A0-5596-4D07-A47C-BB8A994DA309}"/>
              </a:ext>
            </a:extLst>
          </p:cNvPr>
          <p:cNvSpPr/>
          <p:nvPr/>
        </p:nvSpPr>
        <p:spPr>
          <a:xfrm>
            <a:off x="7696443" y="480538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80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traverse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(node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left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264A1A0-5596-4D07-A47C-BB8A994DA309}"/>
              </a:ext>
            </a:extLst>
          </p:cNvPr>
          <p:cNvSpPr/>
          <p:nvPr/>
        </p:nvSpPr>
        <p:spPr>
          <a:xfrm>
            <a:off x="7696443" y="480538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73AC0A1F-A3F4-4D7E-A73B-66926AFFC198}"/>
              </a:ext>
            </a:extLst>
          </p:cNvPr>
          <p:cNvSpPr/>
          <p:nvPr/>
        </p:nvSpPr>
        <p:spPr>
          <a:xfrm>
            <a:off x="7709718" y="425625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056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traverse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264A1A0-5596-4D07-A47C-BB8A994DA309}"/>
              </a:ext>
            </a:extLst>
          </p:cNvPr>
          <p:cNvSpPr/>
          <p:nvPr/>
        </p:nvSpPr>
        <p:spPr>
          <a:xfrm>
            <a:off x="7696443" y="480538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73AC0A1F-A3F4-4D7E-A73B-66926AFFC198}"/>
              </a:ext>
            </a:extLst>
          </p:cNvPr>
          <p:cNvSpPr/>
          <p:nvPr/>
        </p:nvSpPr>
        <p:spPr>
          <a:xfrm>
            <a:off x="7709718" y="425625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79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823757" y="4537647"/>
            <a:ext cx="38133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00B050"/>
                </a:solidFill>
              </a:rPr>
              <a:t>max(node):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right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max(node right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 value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542155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209763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209763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EB5ACA6D-80C1-4860-A594-22521B385CE9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max(12)</a:t>
            </a:r>
          </a:p>
        </p:txBody>
      </p:sp>
    </p:spTree>
    <p:extLst>
      <p:ext uri="{BB962C8B-B14F-4D97-AF65-F5344CB8AC3E}">
        <p14:creationId xmlns:p14="http://schemas.microsoft.com/office/powerpoint/2010/main" val="1170403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node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left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264A1A0-5596-4D07-A47C-BB8A994DA309}"/>
              </a:ext>
            </a:extLst>
          </p:cNvPr>
          <p:cNvSpPr/>
          <p:nvPr/>
        </p:nvSpPr>
        <p:spPr>
          <a:xfrm>
            <a:off x="7696443" y="480538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73AC0A1F-A3F4-4D7E-A73B-66926AFFC198}"/>
              </a:ext>
            </a:extLst>
          </p:cNvPr>
          <p:cNvSpPr/>
          <p:nvPr/>
        </p:nvSpPr>
        <p:spPr>
          <a:xfrm>
            <a:off x="7709718" y="425625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57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print </a:t>
            </a:r>
            <a:r>
              <a:rPr lang="en-GB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node.data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264A1A0-5596-4D07-A47C-BB8A994DA309}"/>
              </a:ext>
            </a:extLst>
          </p:cNvPr>
          <p:cNvSpPr/>
          <p:nvPr/>
        </p:nvSpPr>
        <p:spPr>
          <a:xfrm>
            <a:off x="7696443" y="480538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73AC0A1F-A3F4-4D7E-A73B-66926AFFC198}"/>
              </a:ext>
            </a:extLst>
          </p:cNvPr>
          <p:cNvSpPr/>
          <p:nvPr/>
        </p:nvSpPr>
        <p:spPr>
          <a:xfrm>
            <a:off x="7709718" y="425625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227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print </a:t>
            </a:r>
            <a:r>
              <a:rPr lang="en-GB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node.data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264A1A0-5596-4D07-A47C-BB8A994DA309}"/>
              </a:ext>
            </a:extLst>
          </p:cNvPr>
          <p:cNvSpPr/>
          <p:nvPr/>
        </p:nvSpPr>
        <p:spPr>
          <a:xfrm>
            <a:off x="7696443" y="480538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73AC0A1F-A3F4-4D7E-A73B-66926AFFC198}"/>
              </a:ext>
            </a:extLst>
          </p:cNvPr>
          <p:cNvSpPr/>
          <p:nvPr/>
        </p:nvSpPr>
        <p:spPr>
          <a:xfrm>
            <a:off x="7709718" y="425625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12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node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right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264A1A0-5596-4D07-A47C-BB8A994DA309}"/>
              </a:ext>
            </a:extLst>
          </p:cNvPr>
          <p:cNvSpPr/>
          <p:nvPr/>
        </p:nvSpPr>
        <p:spPr>
          <a:xfrm>
            <a:off x="7696443" y="480538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73AC0A1F-A3F4-4D7E-A73B-66926AFFC198}"/>
              </a:ext>
            </a:extLst>
          </p:cNvPr>
          <p:cNvSpPr/>
          <p:nvPr/>
        </p:nvSpPr>
        <p:spPr>
          <a:xfrm>
            <a:off x="7709718" y="425625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39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264A1A0-5596-4D07-A47C-BB8A994DA309}"/>
              </a:ext>
            </a:extLst>
          </p:cNvPr>
          <p:cNvSpPr/>
          <p:nvPr/>
        </p:nvSpPr>
        <p:spPr>
          <a:xfrm>
            <a:off x="7696443" y="480538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73AC0A1F-A3F4-4D7E-A73B-66926AFFC198}"/>
              </a:ext>
            </a:extLst>
          </p:cNvPr>
          <p:cNvSpPr/>
          <p:nvPr/>
        </p:nvSpPr>
        <p:spPr>
          <a:xfrm>
            <a:off x="7709718" y="425625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371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264A1A0-5596-4D07-A47C-BB8A994DA309}"/>
              </a:ext>
            </a:extLst>
          </p:cNvPr>
          <p:cNvSpPr/>
          <p:nvPr/>
        </p:nvSpPr>
        <p:spPr>
          <a:xfrm>
            <a:off x="7696443" y="480538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684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print </a:t>
            </a:r>
            <a:r>
              <a:rPr lang="en-GB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node.data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264A1A0-5596-4D07-A47C-BB8A994DA309}"/>
              </a:ext>
            </a:extLst>
          </p:cNvPr>
          <p:cNvSpPr/>
          <p:nvPr/>
        </p:nvSpPr>
        <p:spPr>
          <a:xfrm>
            <a:off x="7696443" y="480538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65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print </a:t>
            </a:r>
            <a:r>
              <a:rPr lang="en-GB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node.data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264A1A0-5596-4D07-A47C-BB8A994DA309}"/>
              </a:ext>
            </a:extLst>
          </p:cNvPr>
          <p:cNvSpPr/>
          <p:nvPr/>
        </p:nvSpPr>
        <p:spPr>
          <a:xfrm>
            <a:off x="7696443" y="480538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275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node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right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264A1A0-5596-4D07-A47C-BB8A994DA309}"/>
              </a:ext>
            </a:extLst>
          </p:cNvPr>
          <p:cNvSpPr/>
          <p:nvPr/>
        </p:nvSpPr>
        <p:spPr>
          <a:xfrm>
            <a:off x="7696443" y="480538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568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traverse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(node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right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264A1A0-5596-4D07-A47C-BB8A994DA309}"/>
              </a:ext>
            </a:extLst>
          </p:cNvPr>
          <p:cNvSpPr/>
          <p:nvPr/>
        </p:nvSpPr>
        <p:spPr>
          <a:xfrm>
            <a:off x="7696443" y="480538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19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823757" y="4537647"/>
            <a:ext cx="38133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max(node):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00B050"/>
                </a:solidFill>
              </a:rPr>
              <a:t>if node right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max(node right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 value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542155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209763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209763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50441936-540D-4681-8C0A-9B6B862871E9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max(12)</a:t>
            </a:r>
          </a:p>
        </p:txBody>
      </p:sp>
    </p:spTree>
    <p:extLst>
      <p:ext uri="{BB962C8B-B14F-4D97-AF65-F5344CB8AC3E}">
        <p14:creationId xmlns:p14="http://schemas.microsoft.com/office/powerpoint/2010/main" val="730677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traverse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(node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right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264A1A0-5596-4D07-A47C-BB8A994DA309}"/>
              </a:ext>
            </a:extLst>
          </p:cNvPr>
          <p:cNvSpPr/>
          <p:nvPr/>
        </p:nvSpPr>
        <p:spPr>
          <a:xfrm>
            <a:off x="7696443" y="480538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4CB8DE11-4375-4687-82CF-0A6B5DCFB6F1}"/>
              </a:ext>
            </a:extLst>
          </p:cNvPr>
          <p:cNvSpPr/>
          <p:nvPr/>
        </p:nvSpPr>
        <p:spPr>
          <a:xfrm>
            <a:off x="7709718" y="424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620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traverse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264A1A0-5596-4D07-A47C-BB8A994DA309}"/>
              </a:ext>
            </a:extLst>
          </p:cNvPr>
          <p:cNvSpPr/>
          <p:nvPr/>
        </p:nvSpPr>
        <p:spPr>
          <a:xfrm>
            <a:off x="7696443" y="480538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4CB8DE11-4375-4687-82CF-0A6B5DCFB6F1}"/>
              </a:ext>
            </a:extLst>
          </p:cNvPr>
          <p:cNvSpPr/>
          <p:nvPr/>
        </p:nvSpPr>
        <p:spPr>
          <a:xfrm>
            <a:off x="7709718" y="424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030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if node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left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264A1A0-5596-4D07-A47C-BB8A994DA309}"/>
              </a:ext>
            </a:extLst>
          </p:cNvPr>
          <p:cNvSpPr/>
          <p:nvPr/>
        </p:nvSpPr>
        <p:spPr>
          <a:xfrm>
            <a:off x="7696443" y="480538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4CB8DE11-4375-4687-82CF-0A6B5DCFB6F1}"/>
              </a:ext>
            </a:extLst>
          </p:cNvPr>
          <p:cNvSpPr/>
          <p:nvPr/>
        </p:nvSpPr>
        <p:spPr>
          <a:xfrm>
            <a:off x="7709718" y="424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21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print </a:t>
            </a:r>
            <a:r>
              <a:rPr lang="en-GB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node.data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264A1A0-5596-4D07-A47C-BB8A994DA309}"/>
              </a:ext>
            </a:extLst>
          </p:cNvPr>
          <p:cNvSpPr/>
          <p:nvPr/>
        </p:nvSpPr>
        <p:spPr>
          <a:xfrm>
            <a:off x="7696443" y="480538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4CB8DE11-4375-4687-82CF-0A6B5DCFB6F1}"/>
              </a:ext>
            </a:extLst>
          </p:cNvPr>
          <p:cNvSpPr/>
          <p:nvPr/>
        </p:nvSpPr>
        <p:spPr>
          <a:xfrm>
            <a:off x="7709718" y="424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3252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print </a:t>
            </a:r>
            <a:r>
              <a:rPr lang="en-GB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node.data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264A1A0-5596-4D07-A47C-BB8A994DA309}"/>
              </a:ext>
            </a:extLst>
          </p:cNvPr>
          <p:cNvSpPr/>
          <p:nvPr/>
        </p:nvSpPr>
        <p:spPr>
          <a:xfrm>
            <a:off x="7696443" y="480538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4CB8DE11-4375-4687-82CF-0A6B5DCFB6F1}"/>
              </a:ext>
            </a:extLst>
          </p:cNvPr>
          <p:cNvSpPr/>
          <p:nvPr/>
        </p:nvSpPr>
        <p:spPr>
          <a:xfrm>
            <a:off x="7709718" y="424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77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node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right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264A1A0-5596-4D07-A47C-BB8A994DA309}"/>
              </a:ext>
            </a:extLst>
          </p:cNvPr>
          <p:cNvSpPr/>
          <p:nvPr/>
        </p:nvSpPr>
        <p:spPr>
          <a:xfrm>
            <a:off x="7696443" y="480538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4CB8DE11-4375-4687-82CF-0A6B5DCFB6F1}"/>
              </a:ext>
            </a:extLst>
          </p:cNvPr>
          <p:cNvSpPr/>
          <p:nvPr/>
        </p:nvSpPr>
        <p:spPr>
          <a:xfrm>
            <a:off x="7709718" y="424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468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264A1A0-5596-4D07-A47C-BB8A994DA309}"/>
              </a:ext>
            </a:extLst>
          </p:cNvPr>
          <p:cNvSpPr/>
          <p:nvPr/>
        </p:nvSpPr>
        <p:spPr>
          <a:xfrm>
            <a:off x="7696443" y="480538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4CB8DE11-4375-4687-82CF-0A6B5DCFB6F1}"/>
              </a:ext>
            </a:extLst>
          </p:cNvPr>
          <p:cNvSpPr/>
          <p:nvPr/>
        </p:nvSpPr>
        <p:spPr>
          <a:xfrm>
            <a:off x="7709718" y="424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7824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264A1A0-5596-4D07-A47C-BB8A994DA309}"/>
              </a:ext>
            </a:extLst>
          </p:cNvPr>
          <p:cNvSpPr/>
          <p:nvPr/>
        </p:nvSpPr>
        <p:spPr>
          <a:xfrm>
            <a:off x="7696443" y="480538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73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947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82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823757" y="4537647"/>
            <a:ext cx="38133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max(node):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right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return max(node right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 value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542155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209763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209763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5B6C18CA-9EC2-4B46-B412-46798A2514DB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max(12)</a:t>
            </a:r>
          </a:p>
        </p:txBody>
      </p:sp>
    </p:spTree>
    <p:extLst>
      <p:ext uri="{BB962C8B-B14F-4D97-AF65-F5344CB8AC3E}">
        <p14:creationId xmlns:p14="http://schemas.microsoft.com/office/powerpoint/2010/main" val="29717950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print </a:t>
            </a:r>
            <a:r>
              <a:rPr lang="en-GB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node.data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8162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print </a:t>
            </a:r>
            <a:r>
              <a:rPr lang="en-GB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node.data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2825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node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right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245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traverse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(node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right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child)</a:t>
            </a:r>
          </a:p>
          <a:p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702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traverse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(node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right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child)</a:t>
            </a:r>
          </a:p>
          <a:p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4DCEB83-27F8-4980-BB51-833EA187230C}"/>
              </a:ext>
            </a:extLst>
          </p:cNvPr>
          <p:cNvSpPr/>
          <p:nvPr/>
        </p:nvSpPr>
        <p:spPr>
          <a:xfrm>
            <a:off x="7709718" y="4785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2727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traverse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4DCEB83-27F8-4980-BB51-833EA187230C}"/>
              </a:ext>
            </a:extLst>
          </p:cNvPr>
          <p:cNvSpPr/>
          <p:nvPr/>
        </p:nvSpPr>
        <p:spPr>
          <a:xfrm>
            <a:off x="7709718" y="4785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021138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node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left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4DCEB83-27F8-4980-BB51-833EA187230C}"/>
              </a:ext>
            </a:extLst>
          </p:cNvPr>
          <p:cNvSpPr/>
          <p:nvPr/>
        </p:nvSpPr>
        <p:spPr>
          <a:xfrm>
            <a:off x="7709718" y="4785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506943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traverse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(node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left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4DCEB83-27F8-4980-BB51-833EA187230C}"/>
              </a:ext>
            </a:extLst>
          </p:cNvPr>
          <p:cNvSpPr/>
          <p:nvPr/>
        </p:nvSpPr>
        <p:spPr>
          <a:xfrm>
            <a:off x="7709718" y="4785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931556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traverse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(node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left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4DCEB83-27F8-4980-BB51-833EA187230C}"/>
              </a:ext>
            </a:extLst>
          </p:cNvPr>
          <p:cNvSpPr/>
          <p:nvPr/>
        </p:nvSpPr>
        <p:spPr>
          <a:xfrm>
            <a:off x="7709718" y="4785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E78A900D-104B-4B57-9B68-E536CD5D6AF9}"/>
              </a:ext>
            </a:extLst>
          </p:cNvPr>
          <p:cNvSpPr/>
          <p:nvPr/>
        </p:nvSpPr>
        <p:spPr>
          <a:xfrm>
            <a:off x="7709718" y="422577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16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054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traverse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4DCEB83-27F8-4980-BB51-833EA187230C}"/>
              </a:ext>
            </a:extLst>
          </p:cNvPr>
          <p:cNvSpPr/>
          <p:nvPr/>
        </p:nvSpPr>
        <p:spPr>
          <a:xfrm>
            <a:off x="7709718" y="4785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E78A900D-104B-4B57-9B68-E536CD5D6AF9}"/>
              </a:ext>
            </a:extLst>
          </p:cNvPr>
          <p:cNvSpPr/>
          <p:nvPr/>
        </p:nvSpPr>
        <p:spPr>
          <a:xfrm>
            <a:off x="7709718" y="422577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16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1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823757" y="4537647"/>
            <a:ext cx="38133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max(node):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right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return max(node right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 value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542155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209763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209763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5B6C18CA-9EC2-4B46-B412-46798A2514DB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max(12)</a:t>
            </a: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59DA9664-6C63-43F8-BE11-C1CE1373B9C9}"/>
              </a:ext>
            </a:extLst>
          </p:cNvPr>
          <p:cNvSpPr/>
          <p:nvPr/>
        </p:nvSpPr>
        <p:spPr>
          <a:xfrm>
            <a:off x="7696442" y="483396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max(20)</a:t>
            </a:r>
          </a:p>
        </p:txBody>
      </p:sp>
    </p:spTree>
    <p:extLst>
      <p:ext uri="{BB962C8B-B14F-4D97-AF65-F5344CB8AC3E}">
        <p14:creationId xmlns:p14="http://schemas.microsoft.com/office/powerpoint/2010/main" val="37939537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node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left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4DCEB83-27F8-4980-BB51-833EA187230C}"/>
              </a:ext>
            </a:extLst>
          </p:cNvPr>
          <p:cNvSpPr/>
          <p:nvPr/>
        </p:nvSpPr>
        <p:spPr>
          <a:xfrm>
            <a:off x="7709718" y="4785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E78A900D-104B-4B57-9B68-E536CD5D6AF9}"/>
              </a:ext>
            </a:extLst>
          </p:cNvPr>
          <p:cNvSpPr/>
          <p:nvPr/>
        </p:nvSpPr>
        <p:spPr>
          <a:xfrm>
            <a:off x="7709718" y="422577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16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636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print </a:t>
            </a:r>
            <a:r>
              <a:rPr lang="en-GB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node.data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4DCEB83-27F8-4980-BB51-833EA187230C}"/>
              </a:ext>
            </a:extLst>
          </p:cNvPr>
          <p:cNvSpPr/>
          <p:nvPr/>
        </p:nvSpPr>
        <p:spPr>
          <a:xfrm>
            <a:off x="7709718" y="4785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E78A900D-104B-4B57-9B68-E536CD5D6AF9}"/>
              </a:ext>
            </a:extLst>
          </p:cNvPr>
          <p:cNvSpPr/>
          <p:nvPr/>
        </p:nvSpPr>
        <p:spPr>
          <a:xfrm>
            <a:off x="7709718" y="422577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16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548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node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right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4DCEB83-27F8-4980-BB51-833EA187230C}"/>
              </a:ext>
            </a:extLst>
          </p:cNvPr>
          <p:cNvSpPr/>
          <p:nvPr/>
        </p:nvSpPr>
        <p:spPr>
          <a:xfrm>
            <a:off x="7709718" y="4785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E78A900D-104B-4B57-9B68-E536CD5D6AF9}"/>
              </a:ext>
            </a:extLst>
          </p:cNvPr>
          <p:cNvSpPr/>
          <p:nvPr/>
        </p:nvSpPr>
        <p:spPr>
          <a:xfrm>
            <a:off x="7709718" y="422577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16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8379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4DCEB83-27F8-4980-BB51-833EA187230C}"/>
              </a:ext>
            </a:extLst>
          </p:cNvPr>
          <p:cNvSpPr/>
          <p:nvPr/>
        </p:nvSpPr>
        <p:spPr>
          <a:xfrm>
            <a:off x="7709718" y="4785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E78A900D-104B-4B57-9B68-E536CD5D6AF9}"/>
              </a:ext>
            </a:extLst>
          </p:cNvPr>
          <p:cNvSpPr/>
          <p:nvPr/>
        </p:nvSpPr>
        <p:spPr>
          <a:xfrm>
            <a:off x="7709718" y="422577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16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555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4DCEB83-27F8-4980-BB51-833EA187230C}"/>
              </a:ext>
            </a:extLst>
          </p:cNvPr>
          <p:cNvSpPr/>
          <p:nvPr/>
        </p:nvSpPr>
        <p:spPr>
          <a:xfrm>
            <a:off x="7709718" y="4785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073877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4DCEB83-27F8-4980-BB51-833EA187230C}"/>
              </a:ext>
            </a:extLst>
          </p:cNvPr>
          <p:cNvSpPr/>
          <p:nvPr/>
        </p:nvSpPr>
        <p:spPr>
          <a:xfrm>
            <a:off x="7709718" y="4785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713294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print </a:t>
            </a:r>
            <a:r>
              <a:rPr lang="en-GB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node.data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4DCEB83-27F8-4980-BB51-833EA187230C}"/>
              </a:ext>
            </a:extLst>
          </p:cNvPr>
          <p:cNvSpPr/>
          <p:nvPr/>
        </p:nvSpPr>
        <p:spPr>
          <a:xfrm>
            <a:off x="7709718" y="4785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068905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print </a:t>
            </a:r>
            <a:r>
              <a:rPr lang="en-GB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node.data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4DCEB83-27F8-4980-BB51-833EA187230C}"/>
              </a:ext>
            </a:extLst>
          </p:cNvPr>
          <p:cNvSpPr/>
          <p:nvPr/>
        </p:nvSpPr>
        <p:spPr>
          <a:xfrm>
            <a:off x="7709718" y="4785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829089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node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right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4DCEB83-27F8-4980-BB51-833EA187230C}"/>
              </a:ext>
            </a:extLst>
          </p:cNvPr>
          <p:cNvSpPr/>
          <p:nvPr/>
        </p:nvSpPr>
        <p:spPr>
          <a:xfrm>
            <a:off x="7709718" y="4785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334573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traverse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(node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right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4DCEB83-27F8-4980-BB51-833EA187230C}"/>
              </a:ext>
            </a:extLst>
          </p:cNvPr>
          <p:cNvSpPr/>
          <p:nvPr/>
        </p:nvSpPr>
        <p:spPr>
          <a:xfrm>
            <a:off x="7709718" y="4785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078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823757" y="4537647"/>
            <a:ext cx="38133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00B050"/>
                </a:solidFill>
              </a:rPr>
              <a:t>max(node):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right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max(node right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 value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54215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209763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635515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209763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5B6C18CA-9EC2-4B46-B412-46798A2514DB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max(12)</a:t>
            </a: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59DA9664-6C63-43F8-BE11-C1CE1373B9C9}"/>
              </a:ext>
            </a:extLst>
          </p:cNvPr>
          <p:cNvSpPr/>
          <p:nvPr/>
        </p:nvSpPr>
        <p:spPr>
          <a:xfrm>
            <a:off x="7696442" y="483396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max(20)</a:t>
            </a:r>
          </a:p>
        </p:txBody>
      </p:sp>
    </p:spTree>
    <p:extLst>
      <p:ext uri="{BB962C8B-B14F-4D97-AF65-F5344CB8AC3E}">
        <p14:creationId xmlns:p14="http://schemas.microsoft.com/office/powerpoint/2010/main" val="17062310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traverse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(node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right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4DCEB83-27F8-4980-BB51-833EA187230C}"/>
              </a:ext>
            </a:extLst>
          </p:cNvPr>
          <p:cNvSpPr/>
          <p:nvPr/>
        </p:nvSpPr>
        <p:spPr>
          <a:xfrm>
            <a:off x="7709718" y="4785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02C7DC0C-67DA-471F-BA95-1659819BFB10}"/>
              </a:ext>
            </a:extLst>
          </p:cNvPr>
          <p:cNvSpPr/>
          <p:nvPr/>
        </p:nvSpPr>
        <p:spPr>
          <a:xfrm>
            <a:off x="7709718" y="422577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27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153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traverse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4DCEB83-27F8-4980-BB51-833EA187230C}"/>
              </a:ext>
            </a:extLst>
          </p:cNvPr>
          <p:cNvSpPr/>
          <p:nvPr/>
        </p:nvSpPr>
        <p:spPr>
          <a:xfrm>
            <a:off x="7709718" y="4785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02C7DC0C-67DA-471F-BA95-1659819BFB10}"/>
              </a:ext>
            </a:extLst>
          </p:cNvPr>
          <p:cNvSpPr/>
          <p:nvPr/>
        </p:nvSpPr>
        <p:spPr>
          <a:xfrm>
            <a:off x="7709718" y="422577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27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143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if node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left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4DCEB83-27F8-4980-BB51-833EA187230C}"/>
              </a:ext>
            </a:extLst>
          </p:cNvPr>
          <p:cNvSpPr/>
          <p:nvPr/>
        </p:nvSpPr>
        <p:spPr>
          <a:xfrm>
            <a:off x="7709718" y="4785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02C7DC0C-67DA-471F-BA95-1659819BFB10}"/>
              </a:ext>
            </a:extLst>
          </p:cNvPr>
          <p:cNvSpPr/>
          <p:nvPr/>
        </p:nvSpPr>
        <p:spPr>
          <a:xfrm>
            <a:off x="7709718" y="422577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27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1174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print </a:t>
            </a:r>
            <a:r>
              <a:rPr lang="en-GB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node.data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4DCEB83-27F8-4980-BB51-833EA187230C}"/>
              </a:ext>
            </a:extLst>
          </p:cNvPr>
          <p:cNvSpPr/>
          <p:nvPr/>
        </p:nvSpPr>
        <p:spPr>
          <a:xfrm>
            <a:off x="7709718" y="4785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02C7DC0C-67DA-471F-BA95-1659819BFB10}"/>
              </a:ext>
            </a:extLst>
          </p:cNvPr>
          <p:cNvSpPr/>
          <p:nvPr/>
        </p:nvSpPr>
        <p:spPr>
          <a:xfrm>
            <a:off x="7709718" y="422577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27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5076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print </a:t>
            </a:r>
            <a:r>
              <a:rPr lang="en-GB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node.data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4DCEB83-27F8-4980-BB51-833EA187230C}"/>
              </a:ext>
            </a:extLst>
          </p:cNvPr>
          <p:cNvSpPr/>
          <p:nvPr/>
        </p:nvSpPr>
        <p:spPr>
          <a:xfrm>
            <a:off x="7709718" y="4785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02C7DC0C-67DA-471F-BA95-1659819BFB10}"/>
              </a:ext>
            </a:extLst>
          </p:cNvPr>
          <p:cNvSpPr/>
          <p:nvPr/>
        </p:nvSpPr>
        <p:spPr>
          <a:xfrm>
            <a:off x="7709718" y="422577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27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7166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node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right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4DCEB83-27F8-4980-BB51-833EA187230C}"/>
              </a:ext>
            </a:extLst>
          </p:cNvPr>
          <p:cNvSpPr/>
          <p:nvPr/>
        </p:nvSpPr>
        <p:spPr>
          <a:xfrm>
            <a:off x="7709718" y="4785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02C7DC0C-67DA-471F-BA95-1659819BFB10}"/>
              </a:ext>
            </a:extLst>
          </p:cNvPr>
          <p:cNvSpPr/>
          <p:nvPr/>
        </p:nvSpPr>
        <p:spPr>
          <a:xfrm>
            <a:off x="7709718" y="422577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27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9412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4DCEB83-27F8-4980-BB51-833EA187230C}"/>
              </a:ext>
            </a:extLst>
          </p:cNvPr>
          <p:cNvSpPr/>
          <p:nvPr/>
        </p:nvSpPr>
        <p:spPr>
          <a:xfrm>
            <a:off x="7709718" y="4785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02C7DC0C-67DA-471F-BA95-1659819BFB10}"/>
              </a:ext>
            </a:extLst>
          </p:cNvPr>
          <p:cNvSpPr/>
          <p:nvPr/>
        </p:nvSpPr>
        <p:spPr>
          <a:xfrm>
            <a:off x="7709718" y="422577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27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307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B4DCEB83-27F8-4980-BB51-833EA187230C}"/>
              </a:ext>
            </a:extLst>
          </p:cNvPr>
          <p:cNvSpPr/>
          <p:nvPr/>
        </p:nvSpPr>
        <p:spPr>
          <a:xfrm>
            <a:off x="7709718" y="4785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72778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7C733893-8B35-4F1B-A292-681777067AA6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013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678989" y="3893929"/>
            <a:ext cx="3516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en-GB" b="1" i="1" dirty="0">
                <a:solidFill>
                  <a:srgbClr val="FFC000"/>
                </a:solidFill>
              </a:rPr>
              <a:t>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left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en-GB" b="1" i="1" dirty="0">
                <a:solidFill>
                  <a:srgbClr val="FFC000"/>
                </a:solidFill>
              </a:rPr>
              <a:t>print </a:t>
            </a:r>
            <a:r>
              <a:rPr lang="en-GB" b="1" i="1" dirty="0" err="1">
                <a:solidFill>
                  <a:srgbClr val="FFC000"/>
                </a:solidFill>
              </a:rPr>
              <a:t>node.data</a:t>
            </a:r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rgbClr val="FFC000"/>
                </a:solidFill>
              </a:rPr>
              <a:t>if 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 is not NULL:</a:t>
            </a:r>
          </a:p>
          <a:p>
            <a:r>
              <a:rPr lang="en-GB" b="1" i="1" dirty="0">
                <a:solidFill>
                  <a:srgbClr val="FFC000"/>
                </a:solidFill>
              </a:rPr>
              <a:t>                 traverse</a:t>
            </a:r>
            <a:r>
              <a:rPr lang="hu-HU" b="1" i="1" dirty="0">
                <a:solidFill>
                  <a:srgbClr val="FFC000"/>
                </a:solidFill>
              </a:rPr>
              <a:t>(node </a:t>
            </a:r>
            <a:r>
              <a:rPr lang="en-GB" b="1" i="1" dirty="0">
                <a:solidFill>
                  <a:srgbClr val="FFC000"/>
                </a:solidFill>
              </a:rPr>
              <a:t>right</a:t>
            </a:r>
            <a:r>
              <a:rPr lang="hu-HU" b="1" i="1" dirty="0">
                <a:solidFill>
                  <a:srgbClr val="FFC000"/>
                </a:solidFill>
              </a:rPr>
              <a:t> child)</a:t>
            </a:r>
          </a:p>
          <a:p>
            <a:endParaRPr lang="en-GB" b="1" i="1" dirty="0">
              <a:solidFill>
                <a:srgbClr val="FFC000"/>
              </a:solidFill>
            </a:endParaRPr>
          </a:p>
          <a:p>
            <a:endParaRPr lang="en-GB" b="1" i="1" dirty="0">
              <a:solidFill>
                <a:srgbClr val="FFC000"/>
              </a:solidFill>
            </a:endParaRPr>
          </a:p>
          <a:p>
            <a:r>
              <a:rPr lang="en-GB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20687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176235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300235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176235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285571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021762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285571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98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823757" y="4537647"/>
            <a:ext cx="38133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max(node):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00B050"/>
                </a:solidFill>
              </a:rPr>
              <a:t>      if node right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max(node right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 value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54215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209763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635515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209763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5B6C18CA-9EC2-4B46-B412-46798A2514DB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max(12)</a:t>
            </a: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59DA9664-6C63-43F8-BE11-C1CE1373B9C9}"/>
              </a:ext>
            </a:extLst>
          </p:cNvPr>
          <p:cNvSpPr/>
          <p:nvPr/>
        </p:nvSpPr>
        <p:spPr>
          <a:xfrm>
            <a:off x="7696442" y="483396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max(20)</a:t>
            </a:r>
          </a:p>
        </p:txBody>
      </p:sp>
    </p:spTree>
    <p:extLst>
      <p:ext uri="{BB962C8B-B14F-4D97-AF65-F5344CB8AC3E}">
        <p14:creationId xmlns:p14="http://schemas.microsoft.com/office/powerpoint/2010/main" val="128148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823757" y="4537647"/>
            <a:ext cx="38133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max(node):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right child is not NULL: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return max(node right child)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 value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41894C-405D-484D-BBE7-F5B9C14C162C}"/>
              </a:ext>
            </a:extLst>
          </p:cNvPr>
          <p:cNvSpPr/>
          <p:nvPr/>
        </p:nvSpPr>
        <p:spPr>
          <a:xfrm>
            <a:off x="3111994" y="154215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2BB57-A6C7-473D-A1EE-FE4B4C46497B}"/>
              </a:ext>
            </a:extLst>
          </p:cNvPr>
          <p:cNvSpPr/>
          <p:nvPr/>
        </p:nvSpPr>
        <p:spPr>
          <a:xfrm>
            <a:off x="1984909" y="2635515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ADAA3-F23F-4B58-9CFF-E7B34CD4C34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540392" y="2097638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BC7A5DB-4D2C-4548-85B4-0852A96BFF38}"/>
              </a:ext>
            </a:extLst>
          </p:cNvPr>
          <p:cNvSpPr/>
          <p:nvPr/>
        </p:nvSpPr>
        <p:spPr>
          <a:xfrm>
            <a:off x="4239078" y="2635515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63256-D76D-4744-BB2B-B1FECC6C93A8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3667477" y="2097638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CC964-EAAD-4600-8BB2-D4BBD7EA4110}"/>
              </a:ext>
            </a:extLst>
          </p:cNvPr>
          <p:cNvSpPr/>
          <p:nvPr/>
        </p:nvSpPr>
        <p:spPr>
          <a:xfrm>
            <a:off x="126827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07F95-EC37-44C4-873F-096D7FB153CE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1823757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6E1B22-5C90-4FE4-93D5-1801E2FE45CA}"/>
              </a:ext>
            </a:extLst>
          </p:cNvPr>
          <p:cNvSpPr/>
          <p:nvPr/>
        </p:nvSpPr>
        <p:spPr>
          <a:xfrm>
            <a:off x="2732604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0FD810-B0F0-4AE6-BC3F-CCE337B8E06D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2540392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FE88A94-B782-4240-9E48-CB57C033A99E}"/>
              </a:ext>
            </a:extLst>
          </p:cNvPr>
          <p:cNvSpPr/>
          <p:nvPr/>
        </p:nvSpPr>
        <p:spPr>
          <a:xfrm>
            <a:off x="3548736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3B5D22-6908-443C-BF66-2210C00FB0B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4104219" y="3190998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AD49D3B-8C89-4820-AF2C-45DEA02C32BB}"/>
              </a:ext>
            </a:extLst>
          </p:cNvPr>
          <p:cNvSpPr/>
          <p:nvPr/>
        </p:nvSpPr>
        <p:spPr>
          <a:xfrm>
            <a:off x="5013066" y="3357042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41B99-BEAE-4759-A7DC-AB9A331B48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854" y="3190998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24">
            <a:extLst>
              <a:ext uri="{FF2B5EF4-FFF2-40B4-BE49-F238E27FC236}">
                <a16:creationId xmlns:a16="http://schemas.microsoft.com/office/drawing/2014/main" id="{5B6C18CA-9EC2-4B46-B412-46798A2514DB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max(12)</a:t>
            </a:r>
          </a:p>
        </p:txBody>
      </p:sp>
      <p:sp>
        <p:nvSpPr>
          <p:cNvPr id="20" name="Lekerekített téglalap 24">
            <a:extLst>
              <a:ext uri="{FF2B5EF4-FFF2-40B4-BE49-F238E27FC236}">
                <a16:creationId xmlns:a16="http://schemas.microsoft.com/office/drawing/2014/main" id="{59DA9664-6C63-43F8-BE11-C1CE1373B9C9}"/>
              </a:ext>
            </a:extLst>
          </p:cNvPr>
          <p:cNvSpPr/>
          <p:nvPr/>
        </p:nvSpPr>
        <p:spPr>
          <a:xfrm>
            <a:off x="7696442" y="483396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max(20)</a:t>
            </a:r>
          </a:p>
        </p:txBody>
      </p:sp>
    </p:spTree>
    <p:extLst>
      <p:ext uri="{BB962C8B-B14F-4D97-AF65-F5344CB8AC3E}">
        <p14:creationId xmlns:p14="http://schemas.microsoft.com/office/powerpoint/2010/main" val="299863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38600</TotalTime>
  <Words>4069</Words>
  <Application>Microsoft Office PowerPoint</Application>
  <PresentationFormat>Widescreen</PresentationFormat>
  <Paragraphs>1679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3" baseType="lpstr">
      <vt:lpstr>Arial</vt:lpstr>
      <vt:lpstr>Calibri</vt:lpstr>
      <vt:lpstr>Calibri Light</vt:lpstr>
      <vt:lpstr>Office Theme</vt:lpstr>
      <vt:lpstr>Stack Memory Visualization (Algorithmic Problems)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Stack Memory Visualization (Algorithmic Problems)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211</cp:revision>
  <dcterms:created xsi:type="dcterms:W3CDTF">2015-02-15T18:13:13Z</dcterms:created>
  <dcterms:modified xsi:type="dcterms:W3CDTF">2021-01-13T19:51:23Z</dcterms:modified>
</cp:coreProperties>
</file>