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439" r:id="rId3"/>
    <p:sldId id="440" r:id="rId4"/>
    <p:sldId id="441" r:id="rId5"/>
    <p:sldId id="477" r:id="rId6"/>
    <p:sldId id="478" r:id="rId7"/>
    <p:sldId id="475" r:id="rId8"/>
    <p:sldId id="474" r:id="rId9"/>
    <p:sldId id="442" r:id="rId10"/>
    <p:sldId id="443" r:id="rId11"/>
    <p:sldId id="444" r:id="rId12"/>
    <p:sldId id="445" r:id="rId13"/>
    <p:sldId id="472" r:id="rId14"/>
    <p:sldId id="4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" initials="B" lastIdx="2" clrIdx="0">
    <p:extLst>
      <p:ext uri="{19B8F6BF-5375-455C-9EA6-DF929625EA0E}">
        <p15:presenceInfo xmlns:p15="http://schemas.microsoft.com/office/powerpoint/2012/main" userId="BALÁZ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B8D"/>
    <a:srgbClr val="FF7C80"/>
    <a:srgbClr val="FFDE75"/>
    <a:srgbClr val="F9C3C3"/>
    <a:srgbClr val="00E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2021. 01. 12.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Doubly Linked Lists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Doubly Linked Lists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E48052-3F0C-4F3C-8393-2C5601AE4891}"/>
              </a:ext>
            </a:extLst>
          </p:cNvPr>
          <p:cNvSpPr/>
          <p:nvPr/>
        </p:nvSpPr>
        <p:spPr>
          <a:xfrm>
            <a:off x="3235331" y="2888536"/>
            <a:ext cx="699156" cy="699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4516D1-3F4C-47B0-8E5B-0812B3BA282E}"/>
              </a:ext>
            </a:extLst>
          </p:cNvPr>
          <p:cNvSpPr/>
          <p:nvPr/>
        </p:nvSpPr>
        <p:spPr>
          <a:xfrm>
            <a:off x="5287552" y="2888536"/>
            <a:ext cx="699156" cy="699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765672-D943-4C4E-A08F-7B41C2FA853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934487" y="3238114"/>
            <a:ext cx="135306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CD6D55-AA4D-4D75-90BC-232BD88E315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986708" y="3238114"/>
            <a:ext cx="1065321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9D568B-3AF1-4BFB-8E52-B838BF5CE98E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3934487" y="3238114"/>
            <a:ext cx="135306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88F3626-F82F-4F37-A0DB-1D5781680252}"/>
              </a:ext>
            </a:extLst>
          </p:cNvPr>
          <p:cNvSpPr/>
          <p:nvPr/>
        </p:nvSpPr>
        <p:spPr>
          <a:xfrm>
            <a:off x="7052029" y="2888536"/>
            <a:ext cx="699156" cy="699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8266FF-879A-4C71-B220-9945E6145269}"/>
              </a:ext>
            </a:extLst>
          </p:cNvPr>
          <p:cNvCxnSpPr>
            <a:cxnSpLocks/>
            <a:stCxn id="18" idx="1"/>
            <a:endCxn id="12" idx="3"/>
          </p:cNvCxnSpPr>
          <p:nvPr/>
        </p:nvCxnSpPr>
        <p:spPr>
          <a:xfrm flipH="1">
            <a:off x="5986708" y="3238114"/>
            <a:ext cx="1065321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322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Doubly Linked Lists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E48052-3F0C-4F3C-8393-2C5601AE4891}"/>
              </a:ext>
            </a:extLst>
          </p:cNvPr>
          <p:cNvSpPr/>
          <p:nvPr/>
        </p:nvSpPr>
        <p:spPr>
          <a:xfrm>
            <a:off x="3235331" y="2888536"/>
            <a:ext cx="699156" cy="699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4516D1-3F4C-47B0-8E5B-0812B3BA282E}"/>
              </a:ext>
            </a:extLst>
          </p:cNvPr>
          <p:cNvSpPr/>
          <p:nvPr/>
        </p:nvSpPr>
        <p:spPr>
          <a:xfrm>
            <a:off x="5287552" y="2888536"/>
            <a:ext cx="699156" cy="699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765672-D943-4C4E-A08F-7B41C2FA853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934487" y="3238114"/>
            <a:ext cx="135306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CD6D55-AA4D-4D75-90BC-232BD88E315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986708" y="3238114"/>
            <a:ext cx="1065321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9D568B-3AF1-4BFB-8E52-B838BF5CE98E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3934487" y="3238114"/>
            <a:ext cx="135306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88F3626-F82F-4F37-A0DB-1D5781680252}"/>
              </a:ext>
            </a:extLst>
          </p:cNvPr>
          <p:cNvSpPr/>
          <p:nvPr/>
        </p:nvSpPr>
        <p:spPr>
          <a:xfrm>
            <a:off x="7052029" y="2888536"/>
            <a:ext cx="699156" cy="699156"/>
          </a:xfrm>
          <a:prstGeom prst="rect">
            <a:avLst/>
          </a:prstGeom>
          <a:solidFill>
            <a:srgbClr val="F7AB8D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8266FF-879A-4C71-B220-9945E6145269}"/>
              </a:ext>
            </a:extLst>
          </p:cNvPr>
          <p:cNvCxnSpPr>
            <a:cxnSpLocks/>
            <a:stCxn id="18" idx="1"/>
            <a:endCxn id="12" idx="3"/>
          </p:cNvCxnSpPr>
          <p:nvPr/>
        </p:nvCxnSpPr>
        <p:spPr>
          <a:xfrm flipH="1">
            <a:off x="5986708" y="3238114"/>
            <a:ext cx="1065321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313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Doubly Linked Lists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E48052-3F0C-4F3C-8393-2C5601AE4891}"/>
              </a:ext>
            </a:extLst>
          </p:cNvPr>
          <p:cNvSpPr/>
          <p:nvPr/>
        </p:nvSpPr>
        <p:spPr>
          <a:xfrm>
            <a:off x="4342771" y="2888536"/>
            <a:ext cx="699156" cy="699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4516D1-3F4C-47B0-8E5B-0812B3BA282E}"/>
              </a:ext>
            </a:extLst>
          </p:cNvPr>
          <p:cNvSpPr/>
          <p:nvPr/>
        </p:nvSpPr>
        <p:spPr>
          <a:xfrm>
            <a:off x="6394992" y="2888536"/>
            <a:ext cx="699156" cy="699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765672-D943-4C4E-A08F-7B41C2FA853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041927" y="3238114"/>
            <a:ext cx="135306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9D568B-3AF1-4BFB-8E52-B838BF5CE98E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5041927" y="3238114"/>
            <a:ext cx="135306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772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Doubly Linked Lists Advantages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A726AB-F632-4AE8-89BC-0A1D5F26A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store references to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head node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tail node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 well so these nodes can be accessed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can be traversed in both directions (huge advantage)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removing a given node is easier because there is a pointer to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previous node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 well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445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Doubly Linked Lists Disadvantages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A726AB-F632-4AE8-89BC-0A1D5F26A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more memory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because of the references (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pointers)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bit more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complicated to implement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we have to handle both of the pointers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still have not solved the main issue – how to search for arbitrary items faster than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linear running time?</a:t>
            </a:r>
          </a:p>
        </p:txBody>
      </p:sp>
    </p:spTree>
    <p:extLst>
      <p:ext uri="{BB962C8B-B14F-4D97-AF65-F5344CB8AC3E}">
        <p14:creationId xmlns:p14="http://schemas.microsoft.com/office/powerpoint/2010/main" val="382870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Doubly Linked Lists 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64635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another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structure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so the aim is to be able to store items efficiently (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</a:t>
            </a:r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operations)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arrays have a huge disadvantage: there may be „holes” in the data structure and we have to shift a lot of items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problem can be eliminated by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doubly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linked lists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FF6188-3220-4EC6-9804-A41659CC9D88}"/>
              </a:ext>
            </a:extLst>
          </p:cNvPr>
          <p:cNvSpPr/>
          <p:nvPr/>
        </p:nvSpPr>
        <p:spPr>
          <a:xfrm>
            <a:off x="2869670" y="4544616"/>
            <a:ext cx="699156" cy="699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BAB3E6-D9CD-47A5-A42E-CEC7D75FF5C4}"/>
              </a:ext>
            </a:extLst>
          </p:cNvPr>
          <p:cNvSpPr/>
          <p:nvPr/>
        </p:nvSpPr>
        <p:spPr>
          <a:xfrm>
            <a:off x="4921891" y="4544616"/>
            <a:ext cx="699156" cy="699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564230-00D3-4C12-8682-3FA1C47CFE2E}"/>
              </a:ext>
            </a:extLst>
          </p:cNvPr>
          <p:cNvSpPr/>
          <p:nvPr/>
        </p:nvSpPr>
        <p:spPr>
          <a:xfrm>
            <a:off x="6974112" y="4544616"/>
            <a:ext cx="699156" cy="699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B252E8-0902-4C10-8734-5D7E0BE3AFDE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3568826" y="4894194"/>
            <a:ext cx="135306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AA0723-0E0B-41DD-9608-31D1C8BCA01C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621047" y="4894194"/>
            <a:ext cx="135306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20C018-E345-42CD-BDE7-F4B06D3D0BB1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673268" y="4894194"/>
            <a:ext cx="1065321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C35F011A-C8CC-440E-A906-9D9D2CFAE6EA}"/>
              </a:ext>
            </a:extLst>
          </p:cNvPr>
          <p:cNvSpPr/>
          <p:nvPr/>
        </p:nvSpPr>
        <p:spPr>
          <a:xfrm rot="5400000">
            <a:off x="3082978" y="5062728"/>
            <a:ext cx="272539" cy="86139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41214D-43C8-4E54-8DD6-749F8D877342}"/>
              </a:ext>
            </a:extLst>
          </p:cNvPr>
          <p:cNvSpPr txBox="1"/>
          <p:nvPr/>
        </p:nvSpPr>
        <p:spPr>
          <a:xfrm>
            <a:off x="1640582" y="5697918"/>
            <a:ext cx="3157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we have access to the first node</a:t>
            </a:r>
          </a:p>
          <a:p>
            <a:pPr algn="ctr"/>
            <a:r>
              <a:rPr lang="hu-HU" i="1" dirty="0"/>
              <a:t>of the linked list (</a:t>
            </a:r>
            <a:r>
              <a:rPr lang="hu-HU" b="1" i="1" dirty="0"/>
              <a:t>head node</a:t>
            </a:r>
            <a:r>
              <a:rPr lang="hu-HU" i="1" dirty="0"/>
              <a:t>)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52131DE-C113-47DB-ADB0-40FBE1D504E4}"/>
              </a:ext>
            </a:extLst>
          </p:cNvPr>
          <p:cNvSpPr/>
          <p:nvPr/>
        </p:nvSpPr>
        <p:spPr>
          <a:xfrm rot="5400000">
            <a:off x="8964681" y="5062728"/>
            <a:ext cx="272539" cy="86139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8FC388-C9EE-4692-BF65-1E294751C52B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>
            <a:off x="3568826" y="4894194"/>
            <a:ext cx="135306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E74882-C7A9-496B-8122-F8F09172C1A9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5621047" y="4894194"/>
            <a:ext cx="135306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FC6226A-DDF8-491B-9619-601EE4563AEA}"/>
              </a:ext>
            </a:extLst>
          </p:cNvPr>
          <p:cNvSpPr/>
          <p:nvPr/>
        </p:nvSpPr>
        <p:spPr>
          <a:xfrm>
            <a:off x="8738589" y="4544616"/>
            <a:ext cx="699156" cy="6991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672D49-F529-433A-B994-4DAF52F9C677}"/>
              </a:ext>
            </a:extLst>
          </p:cNvPr>
          <p:cNvCxnSpPr>
            <a:cxnSpLocks/>
            <a:stCxn id="22" idx="1"/>
            <a:endCxn id="11" idx="3"/>
          </p:cNvCxnSpPr>
          <p:nvPr/>
        </p:nvCxnSpPr>
        <p:spPr>
          <a:xfrm flipH="1">
            <a:off x="7673268" y="4894194"/>
            <a:ext cx="1065321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DD898C5-C57B-48DC-B891-919C987B7D7C}"/>
              </a:ext>
            </a:extLst>
          </p:cNvPr>
          <p:cNvSpPr txBox="1"/>
          <p:nvPr/>
        </p:nvSpPr>
        <p:spPr>
          <a:xfrm>
            <a:off x="7524726" y="5697917"/>
            <a:ext cx="3126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we have access to the last node</a:t>
            </a:r>
          </a:p>
          <a:p>
            <a:pPr algn="ctr"/>
            <a:r>
              <a:rPr lang="hu-HU" i="1" dirty="0"/>
              <a:t>of the linked list (</a:t>
            </a:r>
            <a:r>
              <a:rPr lang="hu-HU" b="1" i="1" dirty="0"/>
              <a:t>tail node</a:t>
            </a:r>
            <a:r>
              <a:rPr lang="hu-HU" i="1" dirty="0"/>
              <a:t>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74F703-FA7D-4346-8B50-31744C6BE919}"/>
              </a:ext>
            </a:extLst>
          </p:cNvPr>
          <p:cNvCxnSpPr>
            <a:cxnSpLocks/>
          </p:cNvCxnSpPr>
          <p:nvPr/>
        </p:nvCxnSpPr>
        <p:spPr>
          <a:xfrm flipH="1">
            <a:off x="2387600" y="4894194"/>
            <a:ext cx="482071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0884BEC-66D4-45FD-99E0-6F8D1EE2D67D}"/>
              </a:ext>
            </a:extLst>
          </p:cNvPr>
          <p:cNvSpPr txBox="1"/>
          <p:nvPr/>
        </p:nvSpPr>
        <p:spPr>
          <a:xfrm>
            <a:off x="1714610" y="470952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NULL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53F211-E5F4-46DB-9375-814017C76C66}"/>
              </a:ext>
            </a:extLst>
          </p:cNvPr>
          <p:cNvCxnSpPr>
            <a:cxnSpLocks/>
            <a:stCxn id="22" idx="3"/>
            <a:endCxn id="51" idx="1"/>
          </p:cNvCxnSpPr>
          <p:nvPr/>
        </p:nvCxnSpPr>
        <p:spPr>
          <a:xfrm>
            <a:off x="9437745" y="4894194"/>
            <a:ext cx="469813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1C9D7D6-E157-417A-9336-04DA74DD997B}"/>
              </a:ext>
            </a:extLst>
          </p:cNvPr>
          <p:cNvSpPr txBox="1"/>
          <p:nvPr/>
        </p:nvSpPr>
        <p:spPr>
          <a:xfrm>
            <a:off x="9907558" y="470952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NULL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12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Linked Lists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248" y="1730129"/>
            <a:ext cx="6177690" cy="43510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node stores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itself and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the next node and to the previous node in the linked list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doubly linked lists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need more memory than linked lists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an advantage – there can not be „holes” in the data structure so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is no need for shifting items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757D14-651D-465F-8407-0FB27BB0724C}"/>
              </a:ext>
            </a:extLst>
          </p:cNvPr>
          <p:cNvSpPr/>
          <p:nvPr/>
        </p:nvSpPr>
        <p:spPr>
          <a:xfrm>
            <a:off x="1040867" y="2280812"/>
            <a:ext cx="2147604" cy="21476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647A107-84C5-4633-9BBA-C5C3B0FA56CC}"/>
              </a:ext>
            </a:extLst>
          </p:cNvPr>
          <p:cNvCxnSpPr>
            <a:cxnSpLocks/>
          </p:cNvCxnSpPr>
          <p:nvPr/>
        </p:nvCxnSpPr>
        <p:spPr>
          <a:xfrm>
            <a:off x="1253298" y="3354614"/>
            <a:ext cx="16319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D3EE909-10C6-4DC2-9FE1-A349500BB6A8}"/>
              </a:ext>
            </a:extLst>
          </p:cNvPr>
          <p:cNvSpPr txBox="1"/>
          <p:nvPr/>
        </p:nvSpPr>
        <p:spPr>
          <a:xfrm>
            <a:off x="1390658" y="2608043"/>
            <a:ext cx="144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endParaRPr lang="en-GB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4380C1-445D-4085-A57A-00ABA2B968AD}"/>
              </a:ext>
            </a:extLst>
          </p:cNvPr>
          <p:cNvSpPr txBox="1"/>
          <p:nvPr/>
        </p:nvSpPr>
        <p:spPr>
          <a:xfrm>
            <a:off x="995467" y="3429000"/>
            <a:ext cx="2147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next node</a:t>
            </a:r>
          </a:p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previous node</a:t>
            </a:r>
            <a:endParaRPr lang="en-GB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32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Doubly Linked Lists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17541-AA46-4CA8-A316-2E5F1DC0854B}"/>
              </a:ext>
            </a:extLst>
          </p:cNvPr>
          <p:cNvSpPr/>
          <p:nvPr/>
        </p:nvSpPr>
        <p:spPr>
          <a:xfrm>
            <a:off x="4383510" y="2729844"/>
            <a:ext cx="699156" cy="699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E48052-3F0C-4F3C-8393-2C5601AE4891}"/>
              </a:ext>
            </a:extLst>
          </p:cNvPr>
          <p:cNvSpPr/>
          <p:nvPr/>
        </p:nvSpPr>
        <p:spPr>
          <a:xfrm>
            <a:off x="6435731" y="2729844"/>
            <a:ext cx="699156" cy="699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31FF59-2333-414D-966A-43CE855D832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082666" y="3079422"/>
            <a:ext cx="135306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22792A-E5C2-4E45-933E-B1990E56B50E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5082666" y="3079422"/>
            <a:ext cx="135306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1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Doubly Linked Lists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17541-AA46-4CA8-A316-2E5F1DC0854B}"/>
              </a:ext>
            </a:extLst>
          </p:cNvPr>
          <p:cNvSpPr/>
          <p:nvPr/>
        </p:nvSpPr>
        <p:spPr>
          <a:xfrm>
            <a:off x="3225270" y="2729844"/>
            <a:ext cx="699156" cy="699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E48052-3F0C-4F3C-8393-2C5601AE4891}"/>
              </a:ext>
            </a:extLst>
          </p:cNvPr>
          <p:cNvSpPr/>
          <p:nvPr/>
        </p:nvSpPr>
        <p:spPr>
          <a:xfrm>
            <a:off x="5277491" y="2729844"/>
            <a:ext cx="699156" cy="699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31FF59-2333-414D-966A-43CE855D832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924426" y="3079422"/>
            <a:ext cx="135306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22792A-E5C2-4E45-933E-B1990E56B50E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3924426" y="3079422"/>
            <a:ext cx="135306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BF295A1-13FB-495F-9397-1894246CD1E5}"/>
              </a:ext>
            </a:extLst>
          </p:cNvPr>
          <p:cNvSpPr/>
          <p:nvPr/>
        </p:nvSpPr>
        <p:spPr>
          <a:xfrm>
            <a:off x="7329811" y="2729844"/>
            <a:ext cx="699156" cy="699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CFC05A-FC48-4B24-AF5C-722C49DD9D4E}"/>
              </a:ext>
            </a:extLst>
          </p:cNvPr>
          <p:cNvCxnSpPr/>
          <p:nvPr/>
        </p:nvCxnSpPr>
        <p:spPr>
          <a:xfrm>
            <a:off x="5976647" y="3079422"/>
            <a:ext cx="135306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78AD90-257A-49FD-854D-095F2565D61A}"/>
              </a:ext>
            </a:extLst>
          </p:cNvPr>
          <p:cNvCxnSpPr>
            <a:cxnSpLocks/>
          </p:cNvCxnSpPr>
          <p:nvPr/>
        </p:nvCxnSpPr>
        <p:spPr>
          <a:xfrm flipH="1">
            <a:off x="5976647" y="3079422"/>
            <a:ext cx="135306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30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Doubly Linked Lists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17541-AA46-4CA8-A316-2E5F1DC0854B}"/>
              </a:ext>
            </a:extLst>
          </p:cNvPr>
          <p:cNvSpPr/>
          <p:nvPr/>
        </p:nvSpPr>
        <p:spPr>
          <a:xfrm>
            <a:off x="2564870" y="2729844"/>
            <a:ext cx="699156" cy="699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E48052-3F0C-4F3C-8393-2C5601AE4891}"/>
              </a:ext>
            </a:extLst>
          </p:cNvPr>
          <p:cNvSpPr/>
          <p:nvPr/>
        </p:nvSpPr>
        <p:spPr>
          <a:xfrm>
            <a:off x="4617091" y="2729844"/>
            <a:ext cx="699156" cy="699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31FF59-2333-414D-966A-43CE855D832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264026" y="3079422"/>
            <a:ext cx="135306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22792A-E5C2-4E45-933E-B1990E56B50E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3264026" y="3079422"/>
            <a:ext cx="135306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BF295A1-13FB-495F-9397-1894246CD1E5}"/>
              </a:ext>
            </a:extLst>
          </p:cNvPr>
          <p:cNvSpPr/>
          <p:nvPr/>
        </p:nvSpPr>
        <p:spPr>
          <a:xfrm>
            <a:off x="6669411" y="2729844"/>
            <a:ext cx="699156" cy="699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CFC05A-FC48-4B24-AF5C-722C49DD9D4E}"/>
              </a:ext>
            </a:extLst>
          </p:cNvPr>
          <p:cNvCxnSpPr/>
          <p:nvPr/>
        </p:nvCxnSpPr>
        <p:spPr>
          <a:xfrm>
            <a:off x="5316247" y="3079422"/>
            <a:ext cx="135306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78AD90-257A-49FD-854D-095F2565D61A}"/>
              </a:ext>
            </a:extLst>
          </p:cNvPr>
          <p:cNvCxnSpPr>
            <a:cxnSpLocks/>
          </p:cNvCxnSpPr>
          <p:nvPr/>
        </p:nvCxnSpPr>
        <p:spPr>
          <a:xfrm flipH="1">
            <a:off x="5316247" y="3079422"/>
            <a:ext cx="135306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B7F72-51BE-42D3-99B7-5AD3765F219E}"/>
              </a:ext>
            </a:extLst>
          </p:cNvPr>
          <p:cNvSpPr/>
          <p:nvPr/>
        </p:nvSpPr>
        <p:spPr>
          <a:xfrm>
            <a:off x="8724298" y="2729844"/>
            <a:ext cx="699156" cy="699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112A55-9BA0-4675-A537-A86139A77257}"/>
              </a:ext>
            </a:extLst>
          </p:cNvPr>
          <p:cNvCxnSpPr/>
          <p:nvPr/>
        </p:nvCxnSpPr>
        <p:spPr>
          <a:xfrm>
            <a:off x="7371134" y="3079422"/>
            <a:ext cx="135306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8AAC18-07C2-4EF7-AAB9-80D90D0EDE53}"/>
              </a:ext>
            </a:extLst>
          </p:cNvPr>
          <p:cNvCxnSpPr>
            <a:cxnSpLocks/>
          </p:cNvCxnSpPr>
          <p:nvPr/>
        </p:nvCxnSpPr>
        <p:spPr>
          <a:xfrm flipH="1">
            <a:off x="7371134" y="3079422"/>
            <a:ext cx="135306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79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8C86-C45F-4E90-A07F-BDEB9F0E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0062-E370-4C79-87DF-DCADDC216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00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Doubly Linked Lists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17541-AA46-4CA8-A316-2E5F1DC0854B}"/>
              </a:ext>
            </a:extLst>
          </p:cNvPr>
          <p:cNvSpPr/>
          <p:nvPr/>
        </p:nvSpPr>
        <p:spPr>
          <a:xfrm>
            <a:off x="2483590" y="2888536"/>
            <a:ext cx="699156" cy="699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E48052-3F0C-4F3C-8393-2C5601AE4891}"/>
              </a:ext>
            </a:extLst>
          </p:cNvPr>
          <p:cNvSpPr/>
          <p:nvPr/>
        </p:nvSpPr>
        <p:spPr>
          <a:xfrm>
            <a:off x="4535811" y="2888536"/>
            <a:ext cx="699156" cy="699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4516D1-3F4C-47B0-8E5B-0812B3BA282E}"/>
              </a:ext>
            </a:extLst>
          </p:cNvPr>
          <p:cNvSpPr/>
          <p:nvPr/>
        </p:nvSpPr>
        <p:spPr>
          <a:xfrm>
            <a:off x="6588032" y="2888536"/>
            <a:ext cx="699156" cy="699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31FF59-2333-414D-966A-43CE855D832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182746" y="3238114"/>
            <a:ext cx="135306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765672-D943-4C4E-A08F-7B41C2FA853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234967" y="3238114"/>
            <a:ext cx="135306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CD6D55-AA4D-4D75-90BC-232BD88E315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287188" y="3238114"/>
            <a:ext cx="1065321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22792A-E5C2-4E45-933E-B1990E56B50E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3182746" y="3238114"/>
            <a:ext cx="135306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9D568B-3AF1-4BFB-8E52-B838BF5CE98E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5234967" y="3238114"/>
            <a:ext cx="135306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88F3626-F82F-4F37-A0DB-1D5781680252}"/>
              </a:ext>
            </a:extLst>
          </p:cNvPr>
          <p:cNvSpPr/>
          <p:nvPr/>
        </p:nvSpPr>
        <p:spPr>
          <a:xfrm>
            <a:off x="8352509" y="2888536"/>
            <a:ext cx="699156" cy="699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8266FF-879A-4C71-B220-9945E6145269}"/>
              </a:ext>
            </a:extLst>
          </p:cNvPr>
          <p:cNvCxnSpPr>
            <a:cxnSpLocks/>
            <a:stCxn id="18" idx="1"/>
            <a:endCxn id="12" idx="3"/>
          </p:cNvCxnSpPr>
          <p:nvPr/>
        </p:nvCxnSpPr>
        <p:spPr>
          <a:xfrm flipH="1">
            <a:off x="7287188" y="3238114"/>
            <a:ext cx="1065321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900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Doubly Linked Lists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17541-AA46-4CA8-A316-2E5F1DC0854B}"/>
              </a:ext>
            </a:extLst>
          </p:cNvPr>
          <p:cNvSpPr/>
          <p:nvPr/>
        </p:nvSpPr>
        <p:spPr>
          <a:xfrm>
            <a:off x="2483590" y="2888536"/>
            <a:ext cx="699156" cy="699156"/>
          </a:xfrm>
          <a:prstGeom prst="rect">
            <a:avLst/>
          </a:prstGeom>
          <a:solidFill>
            <a:srgbClr val="F7AB8D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E48052-3F0C-4F3C-8393-2C5601AE4891}"/>
              </a:ext>
            </a:extLst>
          </p:cNvPr>
          <p:cNvSpPr/>
          <p:nvPr/>
        </p:nvSpPr>
        <p:spPr>
          <a:xfrm>
            <a:off x="4535811" y="2888536"/>
            <a:ext cx="699156" cy="699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4516D1-3F4C-47B0-8E5B-0812B3BA282E}"/>
              </a:ext>
            </a:extLst>
          </p:cNvPr>
          <p:cNvSpPr/>
          <p:nvPr/>
        </p:nvSpPr>
        <p:spPr>
          <a:xfrm>
            <a:off x="6588032" y="2888536"/>
            <a:ext cx="699156" cy="699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31FF59-2333-414D-966A-43CE855D832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3182746" y="3238114"/>
            <a:ext cx="135306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765672-D943-4C4E-A08F-7B41C2FA853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234967" y="3238114"/>
            <a:ext cx="135306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CD6D55-AA4D-4D75-90BC-232BD88E315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287188" y="3238114"/>
            <a:ext cx="1065321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22792A-E5C2-4E45-933E-B1990E56B50E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3182746" y="3238114"/>
            <a:ext cx="135306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9D568B-3AF1-4BFB-8E52-B838BF5CE98E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5234967" y="3238114"/>
            <a:ext cx="1353065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88F3626-F82F-4F37-A0DB-1D5781680252}"/>
              </a:ext>
            </a:extLst>
          </p:cNvPr>
          <p:cNvSpPr/>
          <p:nvPr/>
        </p:nvSpPr>
        <p:spPr>
          <a:xfrm>
            <a:off x="8352509" y="2888536"/>
            <a:ext cx="699156" cy="6991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8266FF-879A-4C71-B220-9945E6145269}"/>
              </a:ext>
            </a:extLst>
          </p:cNvPr>
          <p:cNvCxnSpPr>
            <a:cxnSpLocks/>
            <a:stCxn id="18" idx="1"/>
            <a:endCxn id="12" idx="3"/>
          </p:cNvCxnSpPr>
          <p:nvPr/>
        </p:nvCxnSpPr>
        <p:spPr>
          <a:xfrm flipH="1">
            <a:off x="7287188" y="3238114"/>
            <a:ext cx="1065321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596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73021</TotalTime>
  <Words>337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Doubly Linked Lists (Algorithms and Data Structures)</vt:lpstr>
      <vt:lpstr>Doubly Linked Lists </vt:lpstr>
      <vt:lpstr>Linked Lists</vt:lpstr>
      <vt:lpstr>Doubly Linked Lists</vt:lpstr>
      <vt:lpstr>Doubly Linked Lists</vt:lpstr>
      <vt:lpstr>Doubly Linked Lists</vt:lpstr>
      <vt:lpstr>PowerPoint Presentation</vt:lpstr>
      <vt:lpstr>Doubly Linked Lists</vt:lpstr>
      <vt:lpstr>Doubly Linked Lists</vt:lpstr>
      <vt:lpstr>Doubly Linked Lists</vt:lpstr>
      <vt:lpstr>Doubly Linked Lists</vt:lpstr>
      <vt:lpstr>Doubly Linked Lists</vt:lpstr>
      <vt:lpstr>Doubly Linked Lists Advantages</vt:lpstr>
      <vt:lpstr>Doubly Linked Lists Disadvantages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BALÁZS</cp:lastModifiedBy>
  <cp:revision>535</cp:revision>
  <dcterms:created xsi:type="dcterms:W3CDTF">2015-02-15T18:13:13Z</dcterms:created>
  <dcterms:modified xsi:type="dcterms:W3CDTF">2021-01-12T10:22:20Z</dcterms:modified>
</cp:coreProperties>
</file>