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7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stack-oriented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 languages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algorithms rely heavily on stacks such as depth-first search can be implemented with stacks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Eulerian cycles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given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5594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data type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it can be implemented either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LIFO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structure – the last item we inserted is the first item we take out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operations are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push()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peek()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modern programming languages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stack-oriented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define most basic operations (adding two numbers) as taking their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arguments from the 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placing any return values back on the stack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C8ED09-F58F-4257-B8F6-29A4D62E76C3}"/>
              </a:ext>
            </a:extLst>
          </p:cNvPr>
          <p:cNvSpPr/>
          <p:nvPr/>
        </p:nvSpPr>
        <p:spPr>
          <a:xfrm>
            <a:off x="4670747" y="3069901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8E4B02-A7EA-4928-A977-2787F57CC3A8}"/>
              </a:ext>
            </a:extLst>
          </p:cNvPr>
          <p:cNvSpPr/>
          <p:nvPr/>
        </p:nvSpPr>
        <p:spPr>
          <a:xfrm>
            <a:off x="4670747" y="3074981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843439-ACC7-48F2-A9DC-0DBCF04310C1}"/>
              </a:ext>
            </a:extLst>
          </p:cNvPr>
          <p:cNvCxnSpPr/>
          <p:nvPr/>
        </p:nvCxnSpPr>
        <p:spPr>
          <a:xfrm>
            <a:off x="459132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45C2FA-51E1-4ECF-94B6-0972BAD65ABC}"/>
              </a:ext>
            </a:extLst>
          </p:cNvPr>
          <p:cNvCxnSpPr/>
          <p:nvPr/>
        </p:nvCxnSpPr>
        <p:spPr>
          <a:xfrm>
            <a:off x="7052757" y="2167063"/>
            <a:ext cx="0" cy="40464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AB6C05-F1E7-4955-8D23-52E423D29074}"/>
              </a:ext>
            </a:extLst>
          </p:cNvPr>
          <p:cNvCxnSpPr/>
          <p:nvPr/>
        </p:nvCxnSpPr>
        <p:spPr>
          <a:xfrm>
            <a:off x="4591327" y="6193237"/>
            <a:ext cx="246143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8FE36D-E760-4B52-94FA-C70034C2C810}"/>
              </a:ext>
            </a:extLst>
          </p:cNvPr>
          <p:cNvSpPr/>
          <p:nvPr/>
        </p:nvSpPr>
        <p:spPr>
          <a:xfrm>
            <a:off x="4670748" y="5393353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F3543-2446-4029-A13C-596416C6E675}"/>
              </a:ext>
            </a:extLst>
          </p:cNvPr>
          <p:cNvSpPr/>
          <p:nvPr/>
        </p:nvSpPr>
        <p:spPr>
          <a:xfrm>
            <a:off x="4670748" y="4623949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DB65A-4FB5-4EF7-85DC-F21513D0B3D8}"/>
              </a:ext>
            </a:extLst>
          </p:cNvPr>
          <p:cNvSpPr/>
          <p:nvPr/>
        </p:nvSpPr>
        <p:spPr>
          <a:xfrm>
            <a:off x="4670748" y="3854545"/>
            <a:ext cx="2302587" cy="6470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73038</TotalTime>
  <Words>167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Stacks (Algorithms and Data Structures)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</vt:lpstr>
      <vt:lpstr>Stacks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539</cp:revision>
  <dcterms:created xsi:type="dcterms:W3CDTF">2015-02-15T18:13:13Z</dcterms:created>
  <dcterms:modified xsi:type="dcterms:W3CDTF">2021-01-12T13:45:01Z</dcterms:modified>
</cp:coreProperties>
</file>