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59" r:id="rId6"/>
    <p:sldId id="258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58542D-F7D5-4B58-87C9-44E03F8AF90F}">
          <p14:sldIdLst>
            <p14:sldId id="256"/>
            <p14:sldId id="257"/>
            <p14:sldId id="260"/>
            <p14:sldId id="262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68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45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77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005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0268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378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62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685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62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96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68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29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981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65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296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96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32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44A661-2230-4FA8-803F-B08A351F835E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01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ARBITRAGE DETECTION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7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9154"/>
              </p:ext>
            </p:extLst>
          </p:nvPr>
        </p:nvGraphicFramePr>
        <p:xfrm>
          <a:off x="2064952" y="2268382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USD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EUR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GBP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CHF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CAD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0.741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0.657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1.061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1.011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1.35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0.889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1.433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1.366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GBP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1.521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1.126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1.614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1.538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CHF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0.943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0.698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0.953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CAD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0.955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0.732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1.049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7438" y="626076"/>
            <a:ext cx="6513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Here is a table of exchange rates</a:t>
            </a:r>
          </a:p>
          <a:p>
            <a:r>
              <a:rPr lang="hu-HU" dirty="0"/>
              <a:t>	</a:t>
            </a:r>
            <a:r>
              <a:rPr lang="hu-HU" dirty="0" smtClean="0"/>
              <a:t>It contains the relative values </a:t>
            </a:r>
          </a:p>
          <a:p>
            <a:r>
              <a:rPr lang="hu-HU" dirty="0"/>
              <a:t>	</a:t>
            </a:r>
            <a:r>
              <a:rPr lang="hu-HU" dirty="0" smtClean="0"/>
              <a:t>	~ are there any arbitrage opportunities?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965622" y="4744994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does it mean exactly?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02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29736"/>
              </p:ext>
            </p:extLst>
          </p:nvPr>
        </p:nvGraphicFramePr>
        <p:xfrm>
          <a:off x="2064952" y="2268382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USD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EUR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GBP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CHF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CAD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0.741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0.657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1.061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1.011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1.35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0.889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1.433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1.366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GBP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1.521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1.126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1.614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1.538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CHF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0.943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0.698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0.953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CAD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0.955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0.732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1.049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7438" y="626076"/>
            <a:ext cx="6513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Here is a table of exchange rates</a:t>
            </a:r>
          </a:p>
          <a:p>
            <a:r>
              <a:rPr lang="hu-HU" dirty="0"/>
              <a:t>	</a:t>
            </a:r>
            <a:r>
              <a:rPr lang="hu-HU" dirty="0" smtClean="0"/>
              <a:t>It contains the relative values </a:t>
            </a:r>
          </a:p>
          <a:p>
            <a:r>
              <a:rPr lang="hu-HU" dirty="0"/>
              <a:t>	</a:t>
            </a:r>
            <a:r>
              <a:rPr lang="hu-HU" dirty="0" smtClean="0"/>
              <a:t>	~ are there any arbitrage opportunities?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965622" y="4744994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does it mean exactly? 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4663362" y="529693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USD = 0.741 EUR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40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98829"/>
              </p:ext>
            </p:extLst>
          </p:nvPr>
        </p:nvGraphicFramePr>
        <p:xfrm>
          <a:off x="2064952" y="2268382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USD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EUR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GBP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CHF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CAD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0.741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0.657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1.061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1.011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1.35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0.889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1.433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1.366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GBP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1.521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1.126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1.614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1.538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CHF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0.943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0.698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0.953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tx1"/>
                          </a:solidFill>
                        </a:rPr>
                        <a:t>CAD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0.955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0.732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0.65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1.049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7438" y="626076"/>
            <a:ext cx="6513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Here is a table of exchange rates</a:t>
            </a:r>
          </a:p>
          <a:p>
            <a:r>
              <a:rPr lang="hu-HU" dirty="0"/>
              <a:t>	</a:t>
            </a:r>
            <a:r>
              <a:rPr lang="hu-HU" dirty="0" smtClean="0"/>
              <a:t>It contains the relative values </a:t>
            </a:r>
          </a:p>
          <a:p>
            <a:r>
              <a:rPr lang="hu-HU" dirty="0"/>
              <a:t>	</a:t>
            </a:r>
            <a:r>
              <a:rPr lang="hu-HU" dirty="0" smtClean="0"/>
              <a:t>	~ are there any arbitrage opportunities?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965622" y="4744994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does it mean exactly?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4663362" y="529693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EUR = 1.35 USD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17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vertexes will be the currencies</a:t>
            </a:r>
          </a:p>
          <a:p>
            <a:r>
              <a:rPr lang="hu-HU" dirty="0" smtClean="0"/>
              <a:t>The edges will be the relationships between the currencies thats in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smtClean="0"/>
              <a:t>the currency </a:t>
            </a:r>
            <a:r>
              <a:rPr lang="hu-HU" dirty="0" smtClean="0"/>
              <a:t>table</a:t>
            </a:r>
          </a:p>
          <a:p>
            <a:r>
              <a:rPr lang="hu-HU" dirty="0" smtClean="0"/>
              <a:t>First we have to take the natural logarithm of the currencies</a:t>
            </a:r>
          </a:p>
          <a:p>
            <a:r>
              <a:rPr lang="hu-HU" dirty="0" smtClean="0"/>
              <a:t>We have to multiply every edge with </a:t>
            </a:r>
            <a:r>
              <a:rPr lang="hu-HU" b="1" dirty="0" smtClean="0"/>
              <a:t>-1</a:t>
            </a:r>
          </a:p>
          <a:p>
            <a:r>
              <a:rPr lang="hu-HU" dirty="0" smtClean="0"/>
              <a:t>We end up with a directed negative weighted graph where we are looking for negative cycles</a:t>
            </a:r>
          </a:p>
          <a:p>
            <a:r>
              <a:rPr lang="hu-HU" dirty="0" smtClean="0"/>
              <a:t> Bellman-Ford algorithm can solve this problem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79279" y="1423333"/>
            <a:ext cx="897924" cy="8979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USD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45028" y="3875902"/>
            <a:ext cx="897924" cy="8979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EUR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410832" y="2977978"/>
            <a:ext cx="897924" cy="8979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CHF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568779" y="4773826"/>
            <a:ext cx="1029729" cy="102972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CAD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906529" y="1021492"/>
            <a:ext cx="996778" cy="99677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GBP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stCxn id="5" idx="7"/>
            <a:endCxn id="8" idx="3"/>
          </p:cNvCxnSpPr>
          <p:nvPr/>
        </p:nvCxnSpPr>
        <p:spPr>
          <a:xfrm flipV="1">
            <a:off x="3711454" y="1872295"/>
            <a:ext cx="2341050" cy="213510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6"/>
            <a:endCxn id="6" idx="2"/>
          </p:cNvCxnSpPr>
          <p:nvPr/>
        </p:nvCxnSpPr>
        <p:spPr>
          <a:xfrm flipV="1">
            <a:off x="3842952" y="3426940"/>
            <a:ext cx="4567880" cy="897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5"/>
            <a:endCxn id="7" idx="2"/>
          </p:cNvCxnSpPr>
          <p:nvPr/>
        </p:nvCxnSpPr>
        <p:spPr>
          <a:xfrm>
            <a:off x="3711454" y="4642328"/>
            <a:ext cx="1857325" cy="6463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0"/>
            <a:endCxn id="4" idx="4"/>
          </p:cNvCxnSpPr>
          <p:nvPr/>
        </p:nvCxnSpPr>
        <p:spPr>
          <a:xfrm flipH="1" flipV="1">
            <a:off x="3328241" y="2321257"/>
            <a:ext cx="65749" cy="15546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2"/>
            <a:endCxn id="4" idx="7"/>
          </p:cNvCxnSpPr>
          <p:nvPr/>
        </p:nvCxnSpPr>
        <p:spPr>
          <a:xfrm flipH="1">
            <a:off x="3645705" y="1519881"/>
            <a:ext cx="2260824" cy="34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1"/>
            <a:endCxn id="8" idx="6"/>
          </p:cNvCxnSpPr>
          <p:nvPr/>
        </p:nvCxnSpPr>
        <p:spPr>
          <a:xfrm flipH="1" flipV="1">
            <a:off x="6903307" y="1519881"/>
            <a:ext cx="1639023" cy="15895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7"/>
            <a:endCxn id="6" idx="3"/>
          </p:cNvCxnSpPr>
          <p:nvPr/>
        </p:nvCxnSpPr>
        <p:spPr>
          <a:xfrm flipV="1">
            <a:off x="6447708" y="3744404"/>
            <a:ext cx="2094622" cy="11802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" idx="0"/>
            <a:endCxn id="8" idx="4"/>
          </p:cNvCxnSpPr>
          <p:nvPr/>
        </p:nvCxnSpPr>
        <p:spPr>
          <a:xfrm flipV="1">
            <a:off x="6083644" y="2018270"/>
            <a:ext cx="321274" cy="27555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1"/>
            <a:endCxn id="4" idx="5"/>
          </p:cNvCxnSpPr>
          <p:nvPr/>
        </p:nvCxnSpPr>
        <p:spPr>
          <a:xfrm flipH="1" flipV="1">
            <a:off x="3645705" y="2189759"/>
            <a:ext cx="2073874" cy="27348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" idx="6"/>
          </p:cNvCxnSpPr>
          <p:nvPr/>
        </p:nvCxnSpPr>
        <p:spPr>
          <a:xfrm flipH="1" flipV="1">
            <a:off x="3777203" y="1872295"/>
            <a:ext cx="4678630" cy="13470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5828</TotalTime>
  <Words>178</Words>
  <Application>Microsoft Office PowerPoint</Application>
  <PresentationFormat>Widescreen</PresentationFormat>
  <Paragraphs>132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ARBITRAGE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</dc:title>
  <dc:creator>Holczer Balázs</dc:creator>
  <cp:lastModifiedBy>User</cp:lastModifiedBy>
  <cp:revision>76</cp:revision>
  <dcterms:created xsi:type="dcterms:W3CDTF">2016-06-10T12:24:21Z</dcterms:created>
  <dcterms:modified xsi:type="dcterms:W3CDTF">2016-07-10T17:34:11Z</dcterms:modified>
</cp:coreProperties>
</file>