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58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597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42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91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5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54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59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2477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795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775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1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54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4105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63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3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89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22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6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61E9BA-348B-4A8D-AFE2-825E0F016122}" type="datetimeFigureOut">
              <a:rPr lang="hu-HU" smtClean="0"/>
              <a:t>2016. 07. 10.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D8E2-7BB7-4CBF-BA3A-D7C1345CA6B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354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SHORTEST PATH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BELLMAN-FORD ALGORITHM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77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Applications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Cycle detection can prove to be very important</a:t>
            </a:r>
          </a:p>
          <a:p>
            <a:r>
              <a:rPr lang="hu-HU" dirty="0" smtClean="0"/>
              <a:t>Negative cycles as well </a:t>
            </a:r>
            <a:r>
              <a:rPr lang="hu-HU" dirty="0" smtClean="0">
                <a:sym typeface="Wingdings" panose="05000000000000000000" pitchFamily="2" charset="2"/>
              </a:rPr>
              <a:t> we have to run the Bellman-Ford algorithm that can handle negative </a:t>
            </a:r>
            <a:r>
              <a:rPr lang="hu-HU" smtClean="0">
                <a:sym typeface="Wingdings" panose="05000000000000000000" pitchFamily="2" charset="2"/>
              </a:rPr>
              <a:t>edge weights by default</a:t>
            </a:r>
            <a:endParaRPr lang="hu-HU" dirty="0" smtClean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On the FOREX market it can detect arbitrage situations !!!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67481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Invented in 1958 by Bellman and Ford independently</a:t>
            </a:r>
          </a:p>
          <a:p>
            <a:r>
              <a:rPr lang="hu-HU" dirty="0" smtClean="0"/>
              <a:t>Slower than Dijkstra’s but more robust: it can handle negative edge weights too</a:t>
            </a:r>
          </a:p>
          <a:p>
            <a:r>
              <a:rPr lang="hu-HU" dirty="0" smtClean="0"/>
              <a:t>Dijkstra algorithm choose the edge greedely, with the lowest cost: Bellman-Ford relaxes all edges at the same time for V-1 iteration</a:t>
            </a:r>
          </a:p>
          <a:p>
            <a:r>
              <a:rPr lang="hu-HU" dirty="0" smtClean="0"/>
              <a:t>Running time is O(V*E)</a:t>
            </a:r>
          </a:p>
          <a:p>
            <a:r>
              <a:rPr lang="hu-HU" dirty="0" smtClean="0"/>
              <a:t>Does V-1 iteration + 1 to detect cycles: if cost decreases in the V-th iteration, than there is a negative cycle, because all the paths are traversen up to the V-1 iteration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166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7729" y="37348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 smtClean="0"/>
              <a:t>Negative cycle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5" name="Oval 4"/>
          <p:cNvSpPr/>
          <p:nvPr/>
        </p:nvSpPr>
        <p:spPr>
          <a:xfrm>
            <a:off x="918365" y="4374752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217572" y="1800895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21499" y="4353058"/>
            <a:ext cx="772732" cy="77273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5" idx="0"/>
            <a:endCxn id="6" idx="3"/>
          </p:cNvCxnSpPr>
          <p:nvPr/>
        </p:nvCxnSpPr>
        <p:spPr>
          <a:xfrm flipV="1">
            <a:off x="1304731" y="2460463"/>
            <a:ext cx="2026005" cy="191428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5"/>
            <a:endCxn id="7" idx="0"/>
          </p:cNvCxnSpPr>
          <p:nvPr/>
        </p:nvCxnSpPr>
        <p:spPr>
          <a:xfrm>
            <a:off x="3877140" y="2460463"/>
            <a:ext cx="1630725" cy="1892595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5" idx="6"/>
          </p:cNvCxnSpPr>
          <p:nvPr/>
        </p:nvCxnSpPr>
        <p:spPr>
          <a:xfrm flipH="1">
            <a:off x="1691097" y="4739424"/>
            <a:ext cx="3430402" cy="2169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6073" y="3102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5</a:t>
            </a:r>
            <a:endParaRPr lang="hu-HU" dirty="0"/>
          </a:p>
        </p:txBody>
      </p:sp>
      <p:sp>
        <p:nvSpPr>
          <p:cNvPr id="35" name="TextBox 34"/>
          <p:cNvSpPr txBox="1"/>
          <p:nvPr/>
        </p:nvSpPr>
        <p:spPr>
          <a:xfrm>
            <a:off x="4808593" y="30482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1</a:t>
            </a:r>
            <a:endParaRPr lang="hu-HU" dirty="0"/>
          </a:p>
        </p:txBody>
      </p:sp>
      <p:sp>
        <p:nvSpPr>
          <p:cNvPr id="36" name="TextBox 35"/>
          <p:cNvSpPr txBox="1"/>
          <p:nvPr/>
        </p:nvSpPr>
        <p:spPr>
          <a:xfrm>
            <a:off x="3085847" y="496281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-10</a:t>
            </a:r>
            <a:endParaRPr lang="hu-HU" dirty="0"/>
          </a:p>
        </p:txBody>
      </p:sp>
      <p:sp>
        <p:nvSpPr>
          <p:cNvPr id="37" name="TextBox 36"/>
          <p:cNvSpPr txBox="1"/>
          <p:nvPr/>
        </p:nvSpPr>
        <p:spPr>
          <a:xfrm>
            <a:off x="5679583" y="1167801"/>
            <a:ext cx="55338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is the problem? 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If we would like to find a path with the minimum</a:t>
            </a:r>
          </a:p>
          <a:p>
            <a:r>
              <a:rPr lang="hu-HU" dirty="0" smtClean="0"/>
              <a:t> cost we have to  go A </a:t>
            </a:r>
            <a:r>
              <a:rPr lang="hu-HU" dirty="0" smtClean="0">
                <a:sym typeface="Wingdings" panose="05000000000000000000" pitchFamily="2" charset="2"/>
              </a:rPr>
              <a:t> B  C  A 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to decrease the overall cost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And a next cycle: decrease the cost again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 smtClean="0">
                <a:sym typeface="Wingdings" panose="05000000000000000000" pitchFamily="2" charset="2"/>
              </a:rPr>
              <a:t>And again ...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56823" y="5599322"/>
            <a:ext cx="1127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Real life scenarios: no negative cycles at all ... </a:t>
            </a:r>
            <a:r>
              <a:rPr lang="hu-HU" dirty="0"/>
              <a:t>b</a:t>
            </a:r>
            <a:r>
              <a:rPr lang="hu-HU" dirty="0" smtClean="0"/>
              <a:t>ut sometimes we transform a problem into a graph</a:t>
            </a:r>
          </a:p>
          <a:p>
            <a:r>
              <a:rPr lang="hu-HU" dirty="0"/>
              <a:t>	</a:t>
            </a:r>
            <a:r>
              <a:rPr lang="hu-HU" dirty="0" smtClean="0"/>
              <a:t>with positive / negative edge weights and looking for some negative cycles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2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Bellman-Ford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96591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BellmanFordAlgorithm(vertices, edges,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for i=1...num_vertexes-1</a:t>
            </a:r>
          </a:p>
          <a:p>
            <a:r>
              <a:rPr lang="hu-HU" dirty="0"/>
              <a:t>	</a:t>
            </a:r>
            <a:r>
              <a:rPr lang="hu-HU" dirty="0" smtClean="0"/>
              <a:t>	for each edge (u,v) with weight w in edges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tempDist = distance[u] + w</a:t>
            </a:r>
          </a:p>
          <a:p>
            <a:endParaRPr lang="hu-HU" dirty="0" smtClean="0"/>
          </a:p>
          <a:p>
            <a:r>
              <a:rPr lang="hu-HU" dirty="0" smtClean="0"/>
              <a:t>	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for each edge (u,v) with weight w in edges</a:t>
            </a:r>
          </a:p>
          <a:p>
            <a:r>
              <a:rPr lang="hu-HU" dirty="0"/>
              <a:t>	</a:t>
            </a:r>
            <a:r>
              <a:rPr lang="hu-HU" dirty="0" smtClean="0"/>
              <a:t>	if distance[u] + w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error: „Negative cycle detected”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166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Bellman-Ford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BellmanFordAlgorithm(vertices, edges, source)</a:t>
            </a:r>
          </a:p>
          <a:p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distance[source] = 0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for v in Graph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distance[v] = inf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predecessor[v] = undefined</a:t>
            </a:r>
            <a:r>
              <a:rPr lang="hu-HU" dirty="0" smtClean="0"/>
              <a:t>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for i=1...num_vertexes-1</a:t>
            </a:r>
          </a:p>
          <a:p>
            <a:r>
              <a:rPr lang="hu-HU" dirty="0"/>
              <a:t>	</a:t>
            </a:r>
            <a:r>
              <a:rPr lang="hu-HU" dirty="0" smtClean="0"/>
              <a:t>	for each edge (u,v) with weight w in edges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tempDist = distance[u] + w</a:t>
            </a:r>
          </a:p>
          <a:p>
            <a:endParaRPr lang="hu-HU" dirty="0" smtClean="0"/>
          </a:p>
          <a:p>
            <a:r>
              <a:rPr lang="hu-HU" dirty="0" smtClean="0"/>
              <a:t>	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for each edge (u,v) with weight w in edges</a:t>
            </a:r>
          </a:p>
          <a:p>
            <a:r>
              <a:rPr lang="hu-HU" dirty="0"/>
              <a:t>	</a:t>
            </a:r>
            <a:r>
              <a:rPr lang="hu-HU" dirty="0" smtClean="0"/>
              <a:t>	if distance[u] + w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error: „Negative cycle detected”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900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Bellman-Ford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BellmanFordAlgorithm(vertices, edges,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i=1...num_vertexes-1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for each edge (u,v) with weight w in edges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tempDist = distance[u] + w</a:t>
            </a:r>
          </a:p>
          <a:p>
            <a:endParaRPr lang="hu-HU" b="1" dirty="0" smtClean="0">
              <a:solidFill>
                <a:srgbClr val="FFFF00"/>
              </a:solidFill>
            </a:endParaRPr>
          </a:p>
          <a:p>
            <a:r>
              <a:rPr lang="hu-HU" b="1" dirty="0" smtClean="0">
                <a:solidFill>
                  <a:srgbClr val="FFFF00"/>
                </a:solidFill>
              </a:rPr>
              <a:t>			if tempDist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distance[v] = tempDist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for each edge (u,v) with weight w in edges</a:t>
            </a:r>
          </a:p>
          <a:p>
            <a:r>
              <a:rPr lang="hu-HU" dirty="0"/>
              <a:t>	</a:t>
            </a:r>
            <a:r>
              <a:rPr lang="hu-HU" dirty="0" smtClean="0"/>
              <a:t>	if distance[u] + w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error: „Negative cycle detected”</a:t>
            </a:r>
            <a:endParaRPr lang="hu-HU" dirty="0"/>
          </a:p>
        </p:txBody>
      </p:sp>
      <p:sp>
        <p:nvSpPr>
          <p:cNvPr id="3" name="TextBox 2"/>
          <p:cNvSpPr txBox="1"/>
          <p:nvPr/>
        </p:nvSpPr>
        <p:spPr>
          <a:xfrm>
            <a:off x="7610059" y="337410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F</a:t>
            </a:r>
            <a:r>
              <a:rPr lang="en-US" i="1" dirty="0" smtClean="0"/>
              <a:t>or </a:t>
            </a:r>
            <a:r>
              <a:rPr lang="en-US" i="1" dirty="0"/>
              <a:t>all edges, if the distance to the </a:t>
            </a:r>
            <a:endParaRPr lang="hu-HU" i="1" dirty="0" smtClean="0"/>
          </a:p>
          <a:p>
            <a:r>
              <a:rPr lang="en-US" i="1" dirty="0" smtClean="0"/>
              <a:t>destination </a:t>
            </a:r>
            <a:r>
              <a:rPr lang="en-US" i="1" dirty="0"/>
              <a:t>can be shortened by </a:t>
            </a:r>
            <a:endParaRPr lang="hu-HU" i="1" dirty="0" smtClean="0"/>
          </a:p>
          <a:p>
            <a:r>
              <a:rPr lang="en-US" i="1" dirty="0" smtClean="0"/>
              <a:t>taking </a:t>
            </a:r>
            <a:r>
              <a:rPr lang="en-US" i="1" dirty="0"/>
              <a:t>the edge, the distance is </a:t>
            </a:r>
            <a:endParaRPr lang="hu-HU" i="1" dirty="0" smtClean="0"/>
          </a:p>
          <a:p>
            <a:r>
              <a:rPr lang="en-US" i="1" dirty="0" smtClean="0"/>
              <a:t>updated </a:t>
            </a:r>
            <a:r>
              <a:rPr lang="en-US" i="1" dirty="0"/>
              <a:t>to the new lower </a:t>
            </a:r>
            <a:r>
              <a:rPr lang="en-US" i="1" dirty="0" smtClean="0"/>
              <a:t>value</a:t>
            </a:r>
            <a:endParaRPr lang="hu-HU" i="1" dirty="0" smtClean="0"/>
          </a:p>
          <a:p>
            <a:endParaRPr lang="hu-HU" i="1" dirty="0"/>
          </a:p>
          <a:p>
            <a:r>
              <a:rPr lang="hu-HU" i="1" dirty="0" smtClean="0"/>
              <a:t>V-1 times </a:t>
            </a:r>
            <a:r>
              <a:rPr lang="hu-HU" i="1" dirty="0" smtClean="0">
                <a:sym typeface="Wingdings" panose="05000000000000000000" pitchFamily="2" charset="2"/>
              </a:rPr>
              <a:t> we make relaxation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07149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Bellman-Ford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BellmanFordAlgorithm(vertices, edges,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for i=1...num_vertexes-1</a:t>
            </a:r>
          </a:p>
          <a:p>
            <a:r>
              <a:rPr lang="hu-HU" dirty="0"/>
              <a:t>	</a:t>
            </a:r>
            <a:r>
              <a:rPr lang="hu-HU" dirty="0" smtClean="0"/>
              <a:t>	for each edge (u,v) with weight w in edges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tempDist = distance[u] + w</a:t>
            </a:r>
          </a:p>
          <a:p>
            <a:endParaRPr lang="hu-HU" dirty="0" smtClean="0"/>
          </a:p>
          <a:p>
            <a:r>
              <a:rPr lang="hu-HU" dirty="0" smtClean="0"/>
              <a:t>	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each edge (u,v) with weight w in edges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if distance[u] + w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error: „Negative cycle detected”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4919" y="5233137"/>
            <a:ext cx="4899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Since the longest possible path without a </a:t>
            </a:r>
            <a:endParaRPr lang="hu-HU" i="1" dirty="0" smtClean="0"/>
          </a:p>
          <a:p>
            <a:r>
              <a:rPr lang="en-US" i="1" dirty="0" smtClean="0"/>
              <a:t>cycle can be</a:t>
            </a:r>
            <a:r>
              <a:rPr lang="hu-HU" i="1" dirty="0" smtClean="0"/>
              <a:t> V-1 </a:t>
            </a:r>
            <a:r>
              <a:rPr lang="en-US" i="1" dirty="0"/>
              <a:t>edges, the edges </a:t>
            </a:r>
            <a:r>
              <a:rPr lang="en-US" i="1" dirty="0" smtClean="0"/>
              <a:t>must</a:t>
            </a:r>
            <a:endParaRPr lang="hu-HU" i="1" dirty="0" smtClean="0"/>
          </a:p>
          <a:p>
            <a:r>
              <a:rPr lang="en-US" i="1" dirty="0" smtClean="0"/>
              <a:t>be scanned</a:t>
            </a:r>
            <a:r>
              <a:rPr lang="hu-HU" i="1" dirty="0"/>
              <a:t> </a:t>
            </a:r>
            <a:r>
              <a:rPr lang="hu-HU" i="1" dirty="0" smtClean="0"/>
              <a:t>V-1 </a:t>
            </a:r>
            <a:r>
              <a:rPr lang="en-US" i="1" dirty="0"/>
              <a:t> times to ensure the </a:t>
            </a:r>
            <a:endParaRPr lang="hu-HU" i="1" dirty="0" smtClean="0"/>
          </a:p>
          <a:p>
            <a:r>
              <a:rPr lang="en-US" i="1" dirty="0" smtClean="0"/>
              <a:t>shortest </a:t>
            </a:r>
            <a:r>
              <a:rPr lang="en-US" i="1" dirty="0"/>
              <a:t>path has </a:t>
            </a:r>
            <a:r>
              <a:rPr lang="en-US" i="1" dirty="0" smtClean="0"/>
              <a:t>been</a:t>
            </a:r>
            <a:r>
              <a:rPr lang="hu-HU" i="1" dirty="0"/>
              <a:t> </a:t>
            </a:r>
            <a:r>
              <a:rPr lang="en-US" i="1" dirty="0" smtClean="0"/>
              <a:t>found </a:t>
            </a:r>
            <a:r>
              <a:rPr lang="en-US" i="1" dirty="0"/>
              <a:t>for all nodes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955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745" y="130746"/>
            <a:ext cx="9404723" cy="835169"/>
          </a:xfrm>
        </p:spPr>
        <p:txBody>
          <a:bodyPr/>
          <a:lstStyle/>
          <a:p>
            <a:r>
              <a:rPr lang="hu-HU" u="sng" dirty="0" smtClean="0"/>
              <a:t>Bellman-Ford</a:t>
            </a:r>
            <a:r>
              <a:rPr lang="hu-HU" dirty="0" smtClean="0"/>
              <a:t>: pseudocode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79550" y="801155"/>
            <a:ext cx="932498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</a:t>
            </a:r>
            <a:r>
              <a:rPr lang="hu-HU" dirty="0" smtClean="0"/>
              <a:t>unction BellmanFordAlgorithm(vertices, edges, source)</a:t>
            </a:r>
          </a:p>
          <a:p>
            <a:endParaRPr lang="hu-HU" dirty="0" smtClean="0"/>
          </a:p>
          <a:p>
            <a:r>
              <a:rPr lang="hu-HU" dirty="0" smtClean="0"/>
              <a:t>	distance[source] = 0</a:t>
            </a:r>
          </a:p>
          <a:p>
            <a:endParaRPr lang="hu-HU" dirty="0"/>
          </a:p>
          <a:p>
            <a:r>
              <a:rPr lang="hu-HU" dirty="0" smtClean="0"/>
              <a:t>	for v in Graph</a:t>
            </a:r>
          </a:p>
          <a:p>
            <a:r>
              <a:rPr lang="hu-HU" dirty="0"/>
              <a:t>	</a:t>
            </a:r>
            <a:r>
              <a:rPr lang="hu-HU" dirty="0" smtClean="0"/>
              <a:t>	distance[v] = inf</a:t>
            </a:r>
          </a:p>
          <a:p>
            <a:r>
              <a:rPr lang="hu-HU" dirty="0"/>
              <a:t>	</a:t>
            </a:r>
            <a:r>
              <a:rPr lang="hu-HU" dirty="0" smtClean="0"/>
              <a:t>	predecessor[v] = undefined  // previous node in the shortest path</a:t>
            </a:r>
          </a:p>
          <a:p>
            <a:r>
              <a:rPr lang="hu-HU" dirty="0"/>
              <a:t>	</a:t>
            </a:r>
          </a:p>
          <a:p>
            <a:r>
              <a:rPr lang="hu-HU" dirty="0" smtClean="0"/>
              <a:t>	for i=1...num_vertexes-1</a:t>
            </a:r>
          </a:p>
          <a:p>
            <a:r>
              <a:rPr lang="hu-HU" dirty="0"/>
              <a:t>	</a:t>
            </a:r>
            <a:r>
              <a:rPr lang="hu-HU" dirty="0" smtClean="0"/>
              <a:t>	for each edge (u,v) with weight w in edges</a:t>
            </a:r>
          </a:p>
          <a:p>
            <a:endParaRPr lang="hu-HU" dirty="0" smtClean="0"/>
          </a:p>
          <a:p>
            <a:r>
              <a:rPr lang="hu-HU" dirty="0"/>
              <a:t>	</a:t>
            </a:r>
            <a:r>
              <a:rPr lang="hu-HU" dirty="0" smtClean="0"/>
              <a:t>		tempDist = distance[u] + w</a:t>
            </a:r>
          </a:p>
          <a:p>
            <a:endParaRPr lang="hu-HU" dirty="0" smtClean="0"/>
          </a:p>
          <a:p>
            <a:r>
              <a:rPr lang="hu-HU" dirty="0" smtClean="0"/>
              <a:t>			if tempDist &lt; distance[v]</a:t>
            </a:r>
          </a:p>
          <a:p>
            <a:r>
              <a:rPr lang="hu-HU" dirty="0"/>
              <a:t>	</a:t>
            </a:r>
            <a:r>
              <a:rPr lang="hu-HU" dirty="0" smtClean="0"/>
              <a:t>			distance[v] = tempDist</a:t>
            </a:r>
          </a:p>
          <a:p>
            <a:r>
              <a:rPr lang="hu-HU" dirty="0"/>
              <a:t>	</a:t>
            </a:r>
            <a:r>
              <a:rPr lang="hu-HU" dirty="0" smtClean="0"/>
              <a:t>			predecessor[v] = u</a:t>
            </a:r>
          </a:p>
          <a:p>
            <a:r>
              <a:rPr lang="hu-HU" dirty="0"/>
              <a:t>	</a:t>
            </a:r>
            <a:endParaRPr lang="hu-HU" dirty="0" smtClean="0"/>
          </a:p>
          <a:p>
            <a:r>
              <a:rPr lang="hu-HU" dirty="0" smtClean="0"/>
              <a:t>	</a:t>
            </a:r>
            <a:r>
              <a:rPr lang="hu-HU" b="1" dirty="0" smtClean="0">
                <a:solidFill>
                  <a:srgbClr val="FFFF00"/>
                </a:solidFill>
              </a:rPr>
              <a:t>for each edge (u,v) with weight w in edges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if distance[u] + w &lt; distance[v]</a:t>
            </a:r>
          </a:p>
          <a:p>
            <a:r>
              <a:rPr lang="hu-HU" b="1" dirty="0">
                <a:solidFill>
                  <a:srgbClr val="FFFF00"/>
                </a:solidFill>
              </a:rPr>
              <a:t>	</a:t>
            </a:r>
            <a:r>
              <a:rPr lang="hu-HU" b="1" dirty="0" smtClean="0">
                <a:solidFill>
                  <a:srgbClr val="FFFF00"/>
                </a:solidFill>
              </a:rPr>
              <a:t>		error: „Negative cycle detected”</a:t>
            </a:r>
            <a:endParaRPr lang="hu-HU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8200" y="5400562"/>
            <a:ext cx="4812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final scan of all the edges is performed </a:t>
            </a:r>
            <a:endParaRPr lang="hu-HU" dirty="0" smtClean="0"/>
          </a:p>
          <a:p>
            <a:r>
              <a:rPr lang="en-US" dirty="0" smtClean="0"/>
              <a:t>and </a:t>
            </a:r>
            <a:r>
              <a:rPr lang="en-US" dirty="0"/>
              <a:t>if any distance is </a:t>
            </a:r>
            <a:r>
              <a:rPr lang="en-US" dirty="0" smtClean="0"/>
              <a:t>updated</a:t>
            </a:r>
            <a:r>
              <a:rPr lang="hu-HU" dirty="0" smtClean="0"/>
              <a:t> </a:t>
            </a:r>
            <a:r>
              <a:rPr lang="hu-HU" dirty="0" smtClean="0">
                <a:sym typeface="Wingdings" panose="05000000000000000000" pitchFamily="2" charset="2"/>
              </a:rPr>
              <a:t> means</a:t>
            </a:r>
          </a:p>
          <a:p>
            <a:r>
              <a:rPr lang="hu-HU" i="1" dirty="0">
                <a:sym typeface="Wingdings" panose="05000000000000000000" pitchFamily="2" charset="2"/>
              </a:rPr>
              <a:t>t</a:t>
            </a:r>
            <a:r>
              <a:rPr lang="hu-HU" i="1" dirty="0" smtClean="0">
                <a:sym typeface="Wingdings" panose="05000000000000000000" pitchFamily="2" charset="2"/>
              </a:rPr>
              <a:t>here is a negative cycle !!!</a:t>
            </a: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30615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1970: </a:t>
            </a:r>
            <a:r>
              <a:rPr lang="hu-HU" u="sng" dirty="0" smtClean="0"/>
              <a:t>Yen optimization</a:t>
            </a:r>
            <a:endParaRPr lang="hu-HU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Yen algorithm: it is the Bellman-Ford algorithm with some optimization. </a:t>
            </a:r>
          </a:p>
          <a:p>
            <a:r>
              <a:rPr lang="hu-HU" dirty="0" smtClean="0"/>
              <a:t>We can terminate the algorithm if there is no change in the distances between two iterations !!!</a:t>
            </a:r>
          </a:p>
          <a:p>
            <a:r>
              <a:rPr lang="hu-HU" dirty="0" smtClean="0"/>
              <a:t>(we use the same technique in bubble sort)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590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1275</TotalTime>
  <Words>373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SHORTEST PATH</vt:lpstr>
      <vt:lpstr>PowerPoint Presentation</vt:lpstr>
      <vt:lpstr>PowerPoint Presentation</vt:lpstr>
      <vt:lpstr>Bellman-Ford: pseudocode</vt:lpstr>
      <vt:lpstr>Bellman-Ford: pseudocode</vt:lpstr>
      <vt:lpstr>Bellman-Ford: pseudocode</vt:lpstr>
      <vt:lpstr>Bellman-Ford: pseudocode</vt:lpstr>
      <vt:lpstr>Bellman-Ford: pseudocode</vt:lpstr>
      <vt:lpstr>1970: Yen optimization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User</dc:creator>
  <cp:lastModifiedBy>User</cp:lastModifiedBy>
  <cp:revision>15</cp:revision>
  <dcterms:created xsi:type="dcterms:W3CDTF">2015-02-13T19:36:17Z</dcterms:created>
  <dcterms:modified xsi:type="dcterms:W3CDTF">2016-07-10T11:24:43Z</dcterms:modified>
</cp:coreProperties>
</file>