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8542D-F7D5-4B58-87C9-44E03F8AF9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5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6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5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0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26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78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62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68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9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8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9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32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4A661-2230-4FA8-803F-B08A351F835E}" type="datetimeFigureOut">
              <a:rPr lang="hu-HU" smtClean="0"/>
              <a:t>2016. 07. 06.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01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33" name="Straight Arrow Connector 32"/>
          <p:cNvCxnSpPr>
            <a:stCxn id="9" idx="7"/>
          </p:cNvCxnSpPr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40176" y="886587"/>
            <a:ext cx="972894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Basically the whole internet can be represented by a directed graph / network</a:t>
            </a:r>
          </a:p>
          <a:p>
            <a:endParaRPr lang="hu-HU" sz="1400" b="1" dirty="0"/>
          </a:p>
          <a:p>
            <a:r>
              <a:rPr lang="hu-HU" sz="1400" b="1" dirty="0" smtClean="0"/>
              <a:t>	- with vertexes </a:t>
            </a:r>
            <a:r>
              <a:rPr lang="hu-HU" sz="1400" b="1" dirty="0" smtClean="0">
                <a:sym typeface="Wingdings" panose="05000000000000000000" pitchFamily="2" charset="2"/>
              </a:rPr>
              <a:t> these are the domains / URLs / websites</a:t>
            </a:r>
          </a:p>
          <a:p>
            <a:endParaRPr lang="hu-HU" sz="1400" b="1" dirty="0">
              <a:sym typeface="Wingdings" panose="05000000000000000000" pitchFamily="2" charset="2"/>
            </a:endParaRPr>
          </a:p>
          <a:p>
            <a:r>
              <a:rPr lang="hu-HU" sz="1400" b="1" dirty="0" smtClean="0">
                <a:sym typeface="Wingdings" panose="05000000000000000000" pitchFamily="2" charset="2"/>
              </a:rPr>
              <a:t>	- edges  these are the connections</a:t>
            </a:r>
          </a:p>
          <a:p>
            <a:endParaRPr lang="hu-HU" sz="1400" b="1" dirty="0">
              <a:sym typeface="Wingdings" panose="05000000000000000000" pitchFamily="2" charset="2"/>
            </a:endParaRPr>
          </a:p>
          <a:p>
            <a:r>
              <a:rPr lang="hu-HU" sz="1400" b="1" dirty="0">
                <a:sym typeface="Wingdings" panose="05000000000000000000" pitchFamily="2" charset="2"/>
              </a:rPr>
              <a:t> </a:t>
            </a:r>
            <a:r>
              <a:rPr lang="hu-HU" sz="1400" b="1" dirty="0" smtClean="0">
                <a:sym typeface="Wingdings" panose="05000000000000000000" pitchFamily="2" charset="2"/>
              </a:rPr>
              <a:t>      ----------------------------------------------------------</a:t>
            </a:r>
          </a:p>
          <a:p>
            <a:endParaRPr lang="hu-HU" sz="1400" b="1" dirty="0">
              <a:sym typeface="Wingdings" panose="05000000000000000000" pitchFamily="2" charset="2"/>
            </a:endParaRPr>
          </a:p>
          <a:p>
            <a:r>
              <a:rPr lang="hu-HU" sz="1400" b="1" dirty="0" smtClean="0">
                <a:sym typeface="Wingdings" panose="05000000000000000000" pitchFamily="2" charset="2"/>
              </a:rPr>
              <a:t>With breadth-first search we are able to traverse the web  this is called a web-crawler that can hop from URL</a:t>
            </a:r>
          </a:p>
          <a:p>
            <a:r>
              <a:rPr lang="hu-HU" sz="1400" b="1" dirty="0">
                <a:sym typeface="Wingdings" panose="05000000000000000000" pitchFamily="2" charset="2"/>
              </a:rPr>
              <a:t>	</a:t>
            </a:r>
            <a:r>
              <a:rPr lang="hu-HU" sz="1400" b="1" dirty="0" smtClean="0">
                <a:sym typeface="Wingdings" panose="05000000000000000000" pitchFamily="2" charset="2"/>
              </a:rPr>
              <a:t>to URL and can observe the features of the network</a:t>
            </a:r>
          </a:p>
          <a:p>
            <a:r>
              <a:rPr lang="hu-HU" sz="1400" b="1" dirty="0">
                <a:sym typeface="Wingdings" panose="05000000000000000000" pitchFamily="2" charset="2"/>
              </a:rPr>
              <a:t>	</a:t>
            </a:r>
            <a:r>
              <a:rPr lang="hu-HU" sz="1400" b="1" dirty="0" smtClean="0">
                <a:sym typeface="Wingdings" panose="05000000000000000000" pitchFamily="2" charset="2"/>
              </a:rPr>
              <a:t>	For example: the topology   ~ degree distributions and so on !!!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693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507" y="4408972"/>
            <a:ext cx="3584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visit the neighbours ...</a:t>
            </a:r>
          </a:p>
          <a:p>
            <a:r>
              <a:rPr lang="hu-HU" dirty="0" smtClean="0"/>
              <a:t>OK but what are these?</a:t>
            </a:r>
          </a:p>
          <a:p>
            <a:endParaRPr lang="hu-HU" dirty="0"/>
          </a:p>
          <a:p>
            <a:r>
              <a:rPr lang="hu-HU" dirty="0" smtClean="0"/>
              <a:t>We parse the raw HTML of the </a:t>
            </a:r>
          </a:p>
          <a:p>
            <a:r>
              <a:rPr lang="hu-HU" dirty="0"/>
              <a:t>w</a:t>
            </a:r>
            <a:r>
              <a:rPr lang="hu-HU" dirty="0" smtClean="0"/>
              <a:t>ebsite and look for other</a:t>
            </a:r>
          </a:p>
          <a:p>
            <a:r>
              <a:rPr lang="hu-HU" dirty="0" smtClean="0"/>
              <a:t>URLs </a:t>
            </a:r>
            <a:r>
              <a:rPr lang="hu-HU" dirty="0" smtClean="0">
                <a:sym typeface="Wingdings" panose="05000000000000000000" pitchFamily="2" charset="2"/>
              </a:rPr>
              <a:t> that is a neighbour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3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19632" y="2862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12040" y="1169777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9709" y="2857616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79605" y="5081679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5430" y="2757693"/>
            <a:ext cx="716691" cy="71669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3231366" y="1781511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3336323" y="3215962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3231366" y="3474384"/>
            <a:ext cx="2053196" cy="17122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8" idx="4"/>
          </p:cNvCxnSpPr>
          <p:nvPr/>
        </p:nvCxnSpPr>
        <p:spPr>
          <a:xfrm flipH="1" flipV="1">
            <a:off x="5508055" y="3574307"/>
            <a:ext cx="29896" cy="15073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5428731" y="1528123"/>
            <a:ext cx="2341656" cy="13345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866400" y="3116039"/>
            <a:ext cx="1799030" cy="999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39604" y="1930797"/>
            <a:ext cx="1379611" cy="10319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7"/>
          </p:cNvCxnSpPr>
          <p:nvPr/>
        </p:nvCxnSpPr>
        <p:spPr>
          <a:xfrm flipH="1">
            <a:off x="5791339" y="3369427"/>
            <a:ext cx="1979048" cy="1817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7480" y="361254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http://www.google.com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21809" y="25245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http://www.nasdaq.com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65755" y="84539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http://www.tesla.com</a:t>
            </a:r>
            <a:endParaRPr lang="hu-H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47604" y="237066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http://www.oracle.com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98210" y="528613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http://www.apple.com</a:t>
            </a:r>
            <a:endParaRPr lang="hu-HU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791339" y="3346431"/>
            <a:ext cx="1998081" cy="18402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057" y="613818"/>
            <a:ext cx="108734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kind of web crawler that traverse the web can acquire important</a:t>
            </a:r>
          </a:p>
          <a:p>
            <a:r>
              <a:rPr lang="hu-HU" dirty="0"/>
              <a:t> </a:t>
            </a:r>
            <a:r>
              <a:rPr lang="hu-HU" dirty="0" smtClean="0"/>
              <a:t> parameters of the web</a:t>
            </a:r>
          </a:p>
          <a:p>
            <a:endParaRPr lang="hu-HU" dirty="0"/>
          </a:p>
          <a:p>
            <a:r>
              <a:rPr lang="hu-HU" dirty="0" smtClean="0"/>
              <a:t>	- what is the frequently visited websites</a:t>
            </a:r>
          </a:p>
          <a:p>
            <a:r>
              <a:rPr lang="hu-HU" dirty="0"/>
              <a:t>	</a:t>
            </a:r>
            <a:r>
              <a:rPr lang="hu-HU" dirty="0" smtClean="0"/>
              <a:t>- what are the websites that are important in the network as a whole</a:t>
            </a:r>
          </a:p>
          <a:p>
            <a:r>
              <a:rPr lang="hu-HU" dirty="0"/>
              <a:t>	</a:t>
            </a:r>
            <a:r>
              <a:rPr lang="hu-HU" dirty="0" smtClean="0"/>
              <a:t>- Barabasi model </a:t>
            </a:r>
            <a:r>
              <a:rPr lang="hu-HU" dirty="0" smtClean="0">
                <a:sym typeface="Wingdings" panose="05000000000000000000" pitchFamily="2" charset="2"/>
              </a:rPr>
              <a:t> complex network theory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He came to the conclusion that sometimes it is extremely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 useful to monitor  / study complex networks: can contains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useful information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	~ social networks: facebook, twitter ...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Who is the most popular person in a group of people?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Who is the most „important” software engineer in a company?</a:t>
            </a:r>
          </a:p>
        </p:txBody>
      </p:sp>
    </p:spTree>
    <p:extLst>
      <p:ext uri="{BB962C8B-B14F-4D97-AF65-F5344CB8AC3E}">
        <p14:creationId xmlns:p14="http://schemas.microsoft.com/office/powerpoint/2010/main" val="5804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7325" y="4917644"/>
            <a:ext cx="348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clusters ... </a:t>
            </a:r>
          </a:p>
          <a:p>
            <a:r>
              <a:rPr lang="hu-HU" dirty="0"/>
              <a:t>b</a:t>
            </a:r>
            <a:r>
              <a:rPr lang="hu-HU" dirty="0" smtClean="0"/>
              <a:t>ut anyways we would like to</a:t>
            </a:r>
          </a:p>
          <a:p>
            <a:r>
              <a:rPr lang="hu-HU" dirty="0"/>
              <a:t>t</a:t>
            </a:r>
            <a:r>
              <a:rPr lang="hu-HU" dirty="0" smtClean="0"/>
              <a:t>raverse all the clusters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76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79524" y="3945924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adjacenciesList = { 2 , 3 , 4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64105" y="447321"/>
            <a:ext cx="505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not visited all the vertexes / nodes</a:t>
            </a:r>
          </a:p>
          <a:p>
            <a:r>
              <a:rPr lang="hu-HU" dirty="0" smtClean="0"/>
              <a:t>   so we have to continue 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73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8416" y="1770685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45648" y="179081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5835" y="3945927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2200150" y="2382419"/>
            <a:ext cx="1330642" cy="166846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10875" y="2493015"/>
            <a:ext cx="463302" cy="14724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18109" y="1238881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61952" y="3140603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5368663" y="4662618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3"/>
          </p:cNvCxnSpPr>
          <p:nvPr/>
        </p:nvCxnSpPr>
        <p:spPr>
          <a:xfrm flipV="1">
            <a:off x="5727009" y="1850615"/>
            <a:ext cx="696057" cy="281200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5980397" y="3752337"/>
            <a:ext cx="1486512" cy="101523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9524" y="394592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adjacenciesList = {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57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9524" y="394592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adjacenciesList = { 1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77080" y="272260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69488" y="10297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507157" y="271757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787344" y="4872683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22878" y="2617650"/>
            <a:ext cx="716691" cy="716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588814" y="1641468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693771" y="3075919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2588814" y="3334341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72384" y="3419771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6"/>
          </p:cNvCxnSpPr>
          <p:nvPr/>
        </p:nvCxnSpPr>
        <p:spPr>
          <a:xfrm flipH="1" flipV="1">
            <a:off x="4786179" y="1388080"/>
            <a:ext cx="2341656" cy="13345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8" idx="6"/>
          </p:cNvCxnSpPr>
          <p:nvPr/>
        </p:nvCxnSpPr>
        <p:spPr>
          <a:xfrm flipH="1">
            <a:off x="5223848" y="2975996"/>
            <a:ext cx="1799030" cy="999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512689" y="1564584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9524" y="3945924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adjacenciesList = { 2 , 3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83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5800</TotalTime>
  <Words>390</Words>
  <Application>Microsoft Office PowerPoint</Application>
  <PresentationFormat>Widescreen</PresentationFormat>
  <Paragraphs>213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Holczer Balázs</dc:creator>
  <cp:lastModifiedBy>User</cp:lastModifiedBy>
  <cp:revision>69</cp:revision>
  <dcterms:created xsi:type="dcterms:W3CDTF">2016-06-10T12:24:21Z</dcterms:created>
  <dcterms:modified xsi:type="dcterms:W3CDTF">2016-07-06T17:02:37Z</dcterms:modified>
</cp:coreProperties>
</file>