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2017. 02. 05.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060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2017. 02. 05.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518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2017. 02. 05.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2793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2017. 02. 05.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705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2017. 02. 05.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2001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2017. 02. 05.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4224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2017. 02. 05.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2349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2017. 02. 05.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3686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2017. 02. 05.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30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2017. 02. 05.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925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2017. 02. 05.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839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2017. 02. 05.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496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2017. 02. 05.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235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2017. 02. 05.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288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2017. 02. 05.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277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2017. 02. 05.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795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523-BA59-423B-826F-335B1BE2B83A}" type="datetimeFigureOut">
              <a:rPr lang="hu-HU" smtClean="0"/>
              <a:t>2017. 02. 05.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642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964F523-BA59-423B-826F-335B1BE2B83A}" type="datetimeFigureOut">
              <a:rPr lang="hu-HU" smtClean="0"/>
              <a:t>2017. 02. 05.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C7040-489E-4A4C-ABAE-647C4A7E5D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3298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scc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STRONGLY CONNECTED COMPONENTS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5263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Strongly connected components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06927"/>
            <a:ext cx="8946541" cy="4619732"/>
          </a:xfrm>
        </p:spPr>
        <p:txBody>
          <a:bodyPr>
            <a:normAutofit fontScale="92500"/>
          </a:bodyPr>
          <a:lstStyle/>
          <a:p>
            <a:r>
              <a:rPr lang="hu-HU" dirty="0" smtClean="0"/>
              <a:t>Connected graph </a:t>
            </a:r>
            <a:r>
              <a:rPr lang="hu-HU" dirty="0" smtClean="0">
                <a:sym typeface="Wingdings" panose="05000000000000000000" pitchFamily="2" charset="2"/>
              </a:rPr>
              <a:t> a graph is connected if all its vertices are connected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A graph is </a:t>
            </a:r>
            <a:r>
              <a:rPr lang="hu-HU" b="1" dirty="0" smtClean="0">
                <a:sym typeface="Wingdings" panose="05000000000000000000" pitchFamily="2" charset="2"/>
              </a:rPr>
              <a:t>strongly connected </a:t>
            </a:r>
            <a:r>
              <a:rPr lang="hu-HU" dirty="0" smtClean="0">
                <a:sym typeface="Wingdings" panose="05000000000000000000" pitchFamily="2" charset="2"/>
              </a:rPr>
              <a:t>if we can get from any vertex to any other vertex (undirected graphs are strongly connected by definition)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In directed graphs there are vertices that cannot be reached from everywhere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These clusters can be discovered with </a:t>
            </a:r>
            <a:r>
              <a:rPr lang="hu-HU" b="1" dirty="0" smtClean="0">
                <a:sym typeface="Wingdings" panose="05000000000000000000" pitchFamily="2" charset="2"/>
              </a:rPr>
              <a:t>DFS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We can find the strongly connected components of a graph in </a:t>
            </a:r>
            <a:r>
              <a:rPr lang="hu-HU" b="1" dirty="0" smtClean="0">
                <a:sym typeface="Wingdings" panose="05000000000000000000" pitchFamily="2" charset="2"/>
              </a:rPr>
              <a:t>O(V)</a:t>
            </a:r>
            <a:r>
              <a:rPr lang="hu-HU" dirty="0" smtClean="0">
                <a:sym typeface="Wingdings" panose="05000000000000000000" pitchFamily="2" charset="2"/>
              </a:rPr>
              <a:t> time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If we shrink each component to a vertex these vertices form a </a:t>
            </a:r>
            <a:r>
              <a:rPr lang="hu-HU" b="1" dirty="0" smtClean="0">
                <a:sym typeface="Wingdings" panose="05000000000000000000" pitchFamily="2" charset="2"/>
              </a:rPr>
              <a:t>DAG</a:t>
            </a:r>
            <a:r>
              <a:rPr lang="hu-HU" dirty="0" smtClean="0">
                <a:sym typeface="Wingdings" panose="05000000000000000000" pitchFamily="2" charset="2"/>
              </a:rPr>
              <a:t>, this is the „condensation” of the given graph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So a directed graph is a </a:t>
            </a:r>
            <a:r>
              <a:rPr lang="hu-HU" b="1" dirty="0" smtClean="0">
                <a:sym typeface="Wingdings" panose="05000000000000000000" pitchFamily="2" charset="2"/>
              </a:rPr>
              <a:t>DAG</a:t>
            </a:r>
            <a:r>
              <a:rPr lang="hu-HU" dirty="0" smtClean="0">
                <a:sym typeface="Wingdings" panose="05000000000000000000" pitchFamily="2" charset="2"/>
              </a:rPr>
              <a:t> only if there is no subgraph that is strongly connected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267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Strongly connected components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3056238" y="2533134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15016" y="2533134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573794" y="2533134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32572" y="2533134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56238" y="4250723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815016" y="4250723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73794" y="4250723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332572" y="4250723"/>
            <a:ext cx="724930" cy="72493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418703" y="3385751"/>
            <a:ext cx="0" cy="70845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777415" y="3385751"/>
            <a:ext cx="0" cy="70845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629133" y="3451654"/>
            <a:ext cx="0" cy="66314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936259" y="3408405"/>
            <a:ext cx="0" cy="66314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77481" y="3385751"/>
            <a:ext cx="0" cy="66314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857369" y="3258064"/>
            <a:ext cx="879388" cy="91851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962398" y="2895599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62398" y="4613188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04701" y="2870882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479955" y="2969738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430532" y="2813219"/>
            <a:ext cx="762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712939" y="4703802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663516" y="4547283"/>
            <a:ext cx="762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430532" y="4637899"/>
            <a:ext cx="762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91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Strongly connected components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3056238" y="2533134"/>
            <a:ext cx="724930" cy="72493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15016" y="2533134"/>
            <a:ext cx="724930" cy="72493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573794" y="2533134"/>
            <a:ext cx="724930" cy="7249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32572" y="2533134"/>
            <a:ext cx="724930" cy="7249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56238" y="4250723"/>
            <a:ext cx="724930" cy="72493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815016" y="4250723"/>
            <a:ext cx="724930" cy="72493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73794" y="4250723"/>
            <a:ext cx="724930" cy="72493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332572" y="4250723"/>
            <a:ext cx="724930" cy="7249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418703" y="3385751"/>
            <a:ext cx="0" cy="70845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777415" y="3385751"/>
            <a:ext cx="0" cy="70845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629133" y="3451654"/>
            <a:ext cx="0" cy="66314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936259" y="3408405"/>
            <a:ext cx="0" cy="66314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77481" y="3385751"/>
            <a:ext cx="0" cy="66314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857369" y="3258064"/>
            <a:ext cx="879388" cy="91851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962398" y="2895599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62398" y="4613188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04701" y="2870882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479955" y="2969738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430532" y="2813219"/>
            <a:ext cx="762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712939" y="4703802"/>
            <a:ext cx="753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663516" y="4547283"/>
            <a:ext cx="762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430532" y="4637899"/>
            <a:ext cx="762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915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Strongly connected components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2264376" y="3241322"/>
            <a:ext cx="1577547" cy="157754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931239" y="1675866"/>
            <a:ext cx="1610497" cy="16104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033048" y="4462847"/>
            <a:ext cx="1404552" cy="140455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67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5" idx="7"/>
            <a:endCxn id="7" idx="2"/>
          </p:cNvCxnSpPr>
          <p:nvPr/>
        </p:nvCxnSpPr>
        <p:spPr>
          <a:xfrm flipV="1">
            <a:off x="3610897" y="2481115"/>
            <a:ext cx="2320342" cy="9912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2"/>
          </p:cNvCxnSpPr>
          <p:nvPr/>
        </p:nvCxnSpPr>
        <p:spPr>
          <a:xfrm>
            <a:off x="3756454" y="4399005"/>
            <a:ext cx="3276594" cy="76611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117492" y="3184913"/>
            <a:ext cx="647202" cy="12779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9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Strongly connected components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06927"/>
            <a:ext cx="8946541" cy="4619732"/>
          </a:xfrm>
        </p:spPr>
        <p:txBody>
          <a:bodyPr>
            <a:normAutofit/>
          </a:bodyPr>
          <a:lstStyle/>
          <a:p>
            <a:r>
              <a:rPr lang="hu-HU" dirty="0" smtClean="0"/>
              <a:t>A directed cycle is strongly connected</a:t>
            </a:r>
          </a:p>
          <a:p>
            <a:r>
              <a:rPr lang="hu-HU" dirty="0" smtClean="0"/>
              <a:t>Every non-trivial strongly connected component contains at least one directed cycle</a:t>
            </a:r>
          </a:p>
          <a:p>
            <a:r>
              <a:rPr lang="hu-HU" b="1" dirty="0" smtClean="0"/>
              <a:t>Kosaraju algorithm</a:t>
            </a:r>
            <a:r>
              <a:rPr lang="hu-HU" dirty="0" smtClean="0"/>
              <a:t>: doest two </a:t>
            </a:r>
            <a:r>
              <a:rPr lang="hu-HU" b="1" dirty="0" smtClean="0"/>
              <a:t>DFS</a:t>
            </a:r>
            <a:r>
              <a:rPr lang="hu-HU" dirty="0" smtClean="0"/>
              <a:t>s, one to get the topological ordering and then on the transposed graph to discover the strongly connected components</a:t>
            </a:r>
          </a:p>
          <a:p>
            <a:r>
              <a:rPr lang="hu-HU" dirty="0" smtClean="0"/>
              <a:t>Transpose of a graph: we reverse each edges </a:t>
            </a:r>
            <a:r>
              <a:rPr lang="hu-HU" dirty="0" smtClean="0">
                <a:sym typeface="Wingdings" panose="05000000000000000000" pitchFamily="2" charset="2"/>
              </a:rPr>
              <a:t> change te start and end vertex</a:t>
            </a:r>
          </a:p>
          <a:p>
            <a:r>
              <a:rPr lang="hu-HU" b="1" dirty="0" smtClean="0">
                <a:sym typeface="Wingdings" panose="05000000000000000000" pitchFamily="2" charset="2"/>
              </a:rPr>
              <a:t>Tarjan algorithm</a:t>
            </a:r>
            <a:r>
              <a:rPr lang="hu-HU" dirty="0" smtClean="0">
                <a:sym typeface="Wingdings" panose="05000000000000000000" pitchFamily="2" charset="2"/>
              </a:rPr>
              <a:t>: it uses only on </a:t>
            </a:r>
            <a:r>
              <a:rPr lang="hu-HU" b="1" dirty="0" smtClean="0">
                <a:sym typeface="Wingdings" panose="05000000000000000000" pitchFamily="2" charset="2"/>
              </a:rPr>
              <a:t>DFS</a:t>
            </a:r>
            <a:r>
              <a:rPr lang="hu-HU" dirty="0" smtClean="0">
                <a:sym typeface="Wingdings" panose="05000000000000000000" pitchFamily="2" charset="2"/>
              </a:rPr>
              <a:t> so it is much more popular in practise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487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Applications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06927"/>
            <a:ext cx="8946541" cy="4619732"/>
          </a:xfrm>
        </p:spPr>
        <p:txBody>
          <a:bodyPr>
            <a:normAutofit/>
          </a:bodyPr>
          <a:lstStyle/>
          <a:p>
            <a:r>
              <a:rPr lang="hu-HU" b="1" u="sng" dirty="0" smtClean="0"/>
              <a:t>Ecology</a:t>
            </a:r>
            <a:r>
              <a:rPr lang="hu-HU" dirty="0" smtClean="0"/>
              <a:t>: to determine the hierarchy of food need</a:t>
            </a:r>
          </a:p>
          <a:p>
            <a:r>
              <a:rPr lang="hu-HU" b="1" u="sng" dirty="0" smtClean="0"/>
              <a:t>Software engineering</a:t>
            </a:r>
            <a:r>
              <a:rPr lang="hu-HU" dirty="0" smtClean="0"/>
              <a:t>: if we have a huge software and want to create packages to each connected classes we can classify according to the strongly connected components</a:t>
            </a:r>
          </a:p>
          <a:p>
            <a:r>
              <a:rPr lang="hu-HU" b="1" u="sng" dirty="0" smtClean="0"/>
              <a:t>Astrophysics</a:t>
            </a:r>
            <a:r>
              <a:rPr lang="hu-HU" dirty="0" smtClean="0"/>
              <a:t>: if we have an image of faint stars and want to detect each of them ... </a:t>
            </a:r>
            <a:r>
              <a:rPr lang="hu-HU" dirty="0"/>
              <a:t>i</a:t>
            </a:r>
            <a:r>
              <a:rPr lang="hu-HU" dirty="0" smtClean="0"/>
              <a:t>t is a good way of finding the clusters !!!</a:t>
            </a:r>
          </a:p>
          <a:p>
            <a:r>
              <a:rPr lang="hu-HU" b="1" u="sng" dirty="0" smtClean="0"/>
              <a:t>Recommender systems</a:t>
            </a:r>
            <a:r>
              <a:rPr lang="hu-HU" dirty="0" smtClean="0"/>
              <a:t>: for example youtube videos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We can recommend another item from the same strongly 	connected component / cluster !!!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7635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</TotalTime>
  <Words>296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scc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Applications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A* search</dc:title>
  <dc:creator>User</dc:creator>
  <cp:lastModifiedBy>User</cp:lastModifiedBy>
  <cp:revision>13</cp:revision>
  <dcterms:created xsi:type="dcterms:W3CDTF">2017-02-05T12:10:41Z</dcterms:created>
  <dcterms:modified xsi:type="dcterms:W3CDTF">2017-02-05T17:58:48Z</dcterms:modified>
</cp:coreProperties>
</file>