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375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866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746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20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6215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7485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6302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3826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249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404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35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86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42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53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838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363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589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713E90-1BA2-4925-BF05-8FA07CA4FB8D}" type="datetimeFigureOut">
              <a:rPr lang="hu-HU" smtClean="0"/>
              <a:t>2016.03.26.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4A6C8-B155-448C-8968-A2FD5DE91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2037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SHORTEST PATH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APPLICATIONS OF SHORTEST PATH 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16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DAG shortest path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If the graph is a DAG, so there is no directed cycles, it is easier to find the shortest path</a:t>
            </a:r>
          </a:p>
          <a:p>
            <a:r>
              <a:rPr lang="hu-HU" dirty="0" smtClean="0"/>
              <a:t>We sort the vertices into topological order: we iterate throught the topological order relaxing all edges from the actual vertex</a:t>
            </a:r>
          </a:p>
          <a:p>
            <a:r>
              <a:rPr lang="hu-HU" dirty="0" smtClean="0"/>
              <a:t>Topological sort algorithm computes shortest path tree in any edge weighted (can be negative!!!) DAG in time O(E+V)</a:t>
            </a:r>
          </a:p>
          <a:p>
            <a:r>
              <a:rPr lang="hu-HU" dirty="0" smtClean="0"/>
              <a:t>It is much faster than Bellman-Ford or Dijkstra</a:t>
            </a:r>
          </a:p>
          <a:p>
            <a:r>
              <a:rPr lang="hu-HU" dirty="0" smtClean="0"/>
              <a:t>Applications: solving Knapsack problem 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370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GPS, vehicle routing and navigation</a:t>
            </a:r>
          </a:p>
          <a:p>
            <a:r>
              <a:rPr lang="hu-HU" dirty="0" smtClean="0"/>
              <a:t>Detecting arbitrage situations in FX</a:t>
            </a:r>
          </a:p>
          <a:p>
            <a:r>
              <a:rPr lang="hu-HU" dirty="0"/>
              <a:t>RIP „Routing Information Protocol”</a:t>
            </a:r>
          </a:p>
          <a:p>
            <a:r>
              <a:rPr lang="hu-HU" dirty="0"/>
              <a:t>This is a distributed algorithm</a:t>
            </a:r>
          </a:p>
          <a:p>
            <a:pPr lvl="1"/>
            <a:r>
              <a:rPr lang="hu-HU" dirty="0"/>
              <a:t>1.) </a:t>
            </a:r>
            <a:r>
              <a:rPr lang="en-US" dirty="0"/>
              <a:t>Each node calculates the distances between itself and all other </a:t>
            </a:r>
            <a:r>
              <a:rPr lang="hu-HU" dirty="0"/>
              <a:t>       </a:t>
            </a:r>
            <a:r>
              <a:rPr lang="en-US" dirty="0"/>
              <a:t>nodes</a:t>
            </a:r>
            <a:r>
              <a:rPr lang="hu-HU" dirty="0"/>
              <a:t> and </a:t>
            </a:r>
            <a:r>
              <a:rPr lang="en-US" dirty="0"/>
              <a:t>stores this information as a table</a:t>
            </a:r>
            <a:endParaRPr lang="hu-HU" dirty="0"/>
          </a:p>
          <a:p>
            <a:pPr lvl="1"/>
            <a:r>
              <a:rPr lang="hu-HU" dirty="0"/>
              <a:t>2.) </a:t>
            </a:r>
            <a:r>
              <a:rPr lang="en-US" dirty="0"/>
              <a:t>Each node sends its table to all </a:t>
            </a:r>
            <a:r>
              <a:rPr lang="hu-HU" dirty="0"/>
              <a:t>adjace</a:t>
            </a:r>
            <a:r>
              <a:rPr lang="en-US" dirty="0"/>
              <a:t>n</a:t>
            </a:r>
            <a:r>
              <a:rPr lang="hu-HU" dirty="0"/>
              <a:t>t n</a:t>
            </a:r>
            <a:r>
              <a:rPr lang="en-US" dirty="0"/>
              <a:t>odes</a:t>
            </a:r>
            <a:endParaRPr lang="hu-HU" dirty="0"/>
          </a:p>
          <a:p>
            <a:pPr lvl="1"/>
            <a:r>
              <a:rPr lang="hu-HU" dirty="0"/>
              <a:t>3.) </a:t>
            </a:r>
            <a:r>
              <a:rPr lang="en-US" dirty="0"/>
              <a:t>When a node receives distance tables from its neighbors, it calculates the shortest routes to all other nodes and updates its own table to reflect any changes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0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Avidan-Shamir method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When we want to shrink an image for example in the browser or on a smartphone without distortion</a:t>
            </a:r>
          </a:p>
          <a:p>
            <a:r>
              <a:rPr lang="hu-HU" dirty="0" smtClean="0"/>
              <a:t>We want to make sure the image will not deform</a:t>
            </a:r>
          </a:p>
          <a:p>
            <a:r>
              <a:rPr lang="hu-HU" dirty="0" smtClean="0"/>
              <a:t>We have to eliminate the least significant bit strings</a:t>
            </a:r>
          </a:p>
          <a:p>
            <a:r>
              <a:rPr lang="hu-HU" dirty="0" smtClean="0"/>
              <a:t>We set up an „energy function”: and remove the connected string of pixels containing the least energy</a:t>
            </a:r>
          </a:p>
          <a:p>
            <a:r>
              <a:rPr lang="hu-HU" dirty="0" smtClean="0"/>
              <a:t>Photoshop, GIMP use it </a:t>
            </a:r>
          </a:p>
          <a:p>
            <a:r>
              <a:rPr lang="hu-HU" dirty="0" smtClean="0"/>
              <a:t>We build a huge graph: vertices are the pixels and the edges are pointing from every vertex to its downward 3 neighbours</a:t>
            </a:r>
          </a:p>
          <a:p>
            <a:r>
              <a:rPr lang="hu-HU" dirty="0" smtClean="0"/>
              <a:t>The energy function determines what the edge weights will be</a:t>
            </a:r>
          </a:p>
          <a:p>
            <a:r>
              <a:rPr lang="hu-HU" dirty="0" smtClean="0"/>
              <a:t>It’s acyclic: we can use topological order shortest path to find the string of pixels to be removed</a:t>
            </a:r>
          </a:p>
        </p:txBody>
      </p:sp>
    </p:spTree>
    <p:extLst>
      <p:ext uri="{BB962C8B-B14F-4D97-AF65-F5344CB8AC3E}">
        <p14:creationId xmlns:p14="http://schemas.microsoft.com/office/powerpoint/2010/main" val="31891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Avidan-Shamir method</a:t>
            </a:r>
            <a:endParaRPr lang="hu-HU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2564606"/>
            <a:ext cx="3933825" cy="3171825"/>
          </a:xfrm>
        </p:spPr>
      </p:pic>
    </p:spTree>
    <p:extLst>
      <p:ext uri="{BB962C8B-B14F-4D97-AF65-F5344CB8AC3E}">
        <p14:creationId xmlns:p14="http://schemas.microsoft.com/office/powerpoint/2010/main" val="26026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Longest path problem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P</a:t>
            </a:r>
            <a:r>
              <a:rPr lang="en-US" dirty="0" err="1" smtClean="0"/>
              <a:t>roblem</a:t>
            </a:r>
            <a:r>
              <a:rPr lang="en-US" dirty="0" smtClean="0"/>
              <a:t> </a:t>
            </a:r>
            <a:r>
              <a:rPr lang="en-US" dirty="0"/>
              <a:t>of finding a simple path of maximum length in a given </a:t>
            </a:r>
            <a:r>
              <a:rPr lang="en-US" dirty="0" smtClean="0"/>
              <a:t>graph</a:t>
            </a:r>
            <a:endParaRPr lang="hu-HU" dirty="0" smtClean="0"/>
          </a:p>
          <a:p>
            <a:r>
              <a:rPr lang="hu-HU" dirty="0" smtClean="0"/>
              <a:t>No polynomial time algorithm !!! </a:t>
            </a:r>
          </a:p>
          <a:p>
            <a:r>
              <a:rPr lang="hu-HU" dirty="0" smtClean="0"/>
              <a:t>It is an </a:t>
            </a:r>
            <a:r>
              <a:rPr lang="hu-HU" dirty="0" smtClean="0"/>
              <a:t>NP-hard problem</a:t>
            </a:r>
          </a:p>
          <a:p>
            <a:r>
              <a:rPr lang="hu-HU" dirty="0"/>
              <a:t>I</a:t>
            </a:r>
            <a:r>
              <a:rPr lang="en-US" dirty="0" smtClean="0"/>
              <a:t>t </a:t>
            </a:r>
            <a:r>
              <a:rPr lang="en-US" dirty="0"/>
              <a:t>has </a:t>
            </a:r>
            <a:r>
              <a:rPr lang="en-US" dirty="0" smtClean="0"/>
              <a:t>a</a:t>
            </a:r>
            <a:r>
              <a:rPr lang="hu-HU" dirty="0" smtClean="0"/>
              <a:t> </a:t>
            </a:r>
            <a:r>
              <a:rPr lang="en-US" dirty="0" smtClean="0"/>
              <a:t>linear </a:t>
            </a:r>
            <a:r>
              <a:rPr lang="en-US" dirty="0"/>
              <a:t>time solution for directed acyclic </a:t>
            </a:r>
            <a:r>
              <a:rPr lang="en-US" dirty="0" smtClean="0"/>
              <a:t>graphs</a:t>
            </a:r>
            <a:r>
              <a:rPr lang="hu-HU" dirty="0" smtClean="0"/>
              <a:t> (DAG)</a:t>
            </a:r>
            <a:r>
              <a:rPr lang="en-US" dirty="0" smtClean="0"/>
              <a:t> </a:t>
            </a:r>
            <a:r>
              <a:rPr lang="en-US" dirty="0"/>
              <a:t>which has important applications in finding the critical path in scheduling problems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14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Longest path problem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</a:t>
            </a:r>
            <a:r>
              <a:rPr lang="en-US" dirty="0" err="1" smtClean="0"/>
              <a:t>roblem</a:t>
            </a:r>
            <a:r>
              <a:rPr lang="en-US" dirty="0" smtClean="0"/>
              <a:t> </a:t>
            </a:r>
            <a:r>
              <a:rPr lang="en-US" dirty="0"/>
              <a:t>of finding a simple path of maximum length in a given </a:t>
            </a:r>
            <a:r>
              <a:rPr lang="en-US" dirty="0" smtClean="0"/>
              <a:t>graph</a:t>
            </a:r>
            <a:endParaRPr lang="hu-HU" dirty="0" smtClean="0"/>
          </a:p>
          <a:p>
            <a:r>
              <a:rPr lang="hu-HU" dirty="0" smtClean="0"/>
              <a:t>No polynomial time algorithm !!! NP-hard problem</a:t>
            </a:r>
          </a:p>
          <a:p>
            <a:r>
              <a:rPr lang="hu-HU" dirty="0"/>
              <a:t>I</a:t>
            </a:r>
            <a:r>
              <a:rPr lang="en-US" dirty="0" smtClean="0"/>
              <a:t>t </a:t>
            </a:r>
            <a:r>
              <a:rPr lang="en-US" dirty="0"/>
              <a:t>has </a:t>
            </a:r>
            <a:r>
              <a:rPr lang="en-US" dirty="0" smtClean="0"/>
              <a:t>a</a:t>
            </a:r>
            <a:r>
              <a:rPr lang="hu-HU" dirty="0" smtClean="0"/>
              <a:t> </a:t>
            </a:r>
            <a:r>
              <a:rPr lang="en-US" dirty="0" smtClean="0"/>
              <a:t>linear </a:t>
            </a:r>
            <a:r>
              <a:rPr lang="en-US" dirty="0"/>
              <a:t>time solution for directed acyclic </a:t>
            </a:r>
            <a:r>
              <a:rPr lang="en-US" dirty="0" smtClean="0"/>
              <a:t>graphs</a:t>
            </a:r>
            <a:r>
              <a:rPr lang="hu-HU" dirty="0" smtClean="0"/>
              <a:t> (DAG)</a:t>
            </a:r>
            <a:r>
              <a:rPr lang="en-US" dirty="0" smtClean="0"/>
              <a:t> </a:t>
            </a:r>
            <a:r>
              <a:rPr lang="en-US" dirty="0"/>
              <a:t>which has important applications in finding the critical path in scheduling problems</a:t>
            </a:r>
            <a:endParaRPr lang="hu-HU" dirty="0" smtClean="0"/>
          </a:p>
          <a:p>
            <a:r>
              <a:rPr lang="hu-HU" dirty="0" smtClean="0"/>
              <a:t>We </a:t>
            </a:r>
            <a:r>
              <a:rPr lang="hu-HU" dirty="0" smtClean="0"/>
              <a:t>just have to negate the edge weights and run shortest path algorithm</a:t>
            </a:r>
          </a:p>
          <a:p>
            <a:r>
              <a:rPr lang="hu-HU" dirty="0" smtClean="0"/>
              <a:t>We have to use Bellman-Ford algorithm because negative edges can occur</a:t>
            </a:r>
          </a:p>
          <a:p>
            <a:r>
              <a:rPr lang="hu-HU" dirty="0" smtClean="0"/>
              <a:t>Application: Parallel job scheduling </a:t>
            </a:r>
            <a:r>
              <a:rPr lang="hu-HU" dirty="0" smtClean="0"/>
              <a:t>problem</a:t>
            </a:r>
          </a:p>
          <a:p>
            <a:r>
              <a:rPr lang="hu-HU" dirty="0" smtClean="0"/>
              <a:t>Given </a:t>
            </a:r>
            <a:r>
              <a:rPr lang="hu-HU" dirty="0" smtClean="0"/>
              <a:t>a set of jobs with durations and precedence constraints, </a:t>
            </a:r>
            <a:r>
              <a:rPr lang="hu-HU" dirty="0" smtClean="0"/>
              <a:t>schedule </a:t>
            </a:r>
            <a:r>
              <a:rPr lang="hu-HU" dirty="0" smtClean="0"/>
              <a:t>the jobs - by finding a start time to each - so as to achive </a:t>
            </a:r>
            <a:r>
              <a:rPr lang="hu-HU" dirty="0" smtClean="0"/>
              <a:t>the </a:t>
            </a:r>
            <a:r>
              <a:rPr lang="hu-HU" dirty="0" smtClean="0"/>
              <a:t>minimum completion time, while respecting the constraints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21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CPM</a:t>
            </a:r>
            <a:r>
              <a:rPr lang="hu-HU" u="sng" dirty="0"/>
              <a:t>: critical path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method was first used between 1940 and 1943 in the Manhattan project</a:t>
            </a:r>
          </a:p>
          <a:p>
            <a:r>
              <a:rPr lang="hu-HU" dirty="0" smtClean="0"/>
              <a:t>Problem formulation: </a:t>
            </a:r>
            <a:r>
              <a:rPr lang="en-US" dirty="0"/>
              <a:t> </a:t>
            </a:r>
            <a:r>
              <a:rPr lang="hu-HU" dirty="0" smtClean="0"/>
              <a:t>we want an </a:t>
            </a:r>
            <a:r>
              <a:rPr lang="en-US" dirty="0" smtClean="0"/>
              <a:t>algorithm</a:t>
            </a:r>
            <a:r>
              <a:rPr lang="en-US" dirty="0"/>
              <a:t> for scheduling a set of project </a:t>
            </a:r>
            <a:r>
              <a:rPr lang="en-US" dirty="0" smtClean="0"/>
              <a:t>activities</a:t>
            </a:r>
            <a:r>
              <a:rPr lang="hu-HU" dirty="0" smtClean="0"/>
              <a:t> so that the total running time will be as minimal as possible</a:t>
            </a:r>
            <a:endParaRPr lang="hu-HU" dirty="0" smtClean="0"/>
          </a:p>
          <a:p>
            <a:r>
              <a:rPr lang="hu-HU" u="sng" dirty="0" smtClean="0"/>
              <a:t>The algorithm</a:t>
            </a:r>
            <a:r>
              <a:rPr lang="hu-HU" u="sng" dirty="0" smtClean="0"/>
              <a:t> needs</a:t>
            </a:r>
          </a:p>
          <a:p>
            <a:r>
              <a:rPr lang="en-US" dirty="0" smtClean="0"/>
              <a:t>A </a:t>
            </a:r>
            <a:r>
              <a:rPr lang="en-US" dirty="0"/>
              <a:t>list of all activities required to complete the </a:t>
            </a:r>
            <a:r>
              <a:rPr lang="en-US" dirty="0" smtClean="0"/>
              <a:t>project</a:t>
            </a:r>
            <a:endParaRPr lang="hu-HU" dirty="0" smtClean="0"/>
          </a:p>
          <a:p>
            <a:r>
              <a:rPr lang="en-US" dirty="0"/>
              <a:t>The time (duration) that each activity will take to </a:t>
            </a:r>
            <a:r>
              <a:rPr lang="en-US" dirty="0" smtClean="0"/>
              <a:t>complete</a:t>
            </a:r>
            <a:endParaRPr lang="hu-HU" dirty="0" smtClean="0"/>
          </a:p>
          <a:p>
            <a:r>
              <a:rPr lang="en-US" dirty="0"/>
              <a:t>The dependencies between the activities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36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CPM</a:t>
            </a:r>
            <a:r>
              <a:rPr lang="hu-HU" u="sng" dirty="0" smtClean="0"/>
              <a:t>: critical path method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create an edge weighted DAG</a:t>
            </a:r>
          </a:p>
          <a:p>
            <a:r>
              <a:rPr lang="hu-HU" dirty="0" smtClean="0"/>
              <a:t>Add edges with 0 weight for each precedence constraint</a:t>
            </a:r>
          </a:p>
          <a:p>
            <a:r>
              <a:rPr lang="hu-HU" dirty="0" smtClean="0"/>
              <a:t>We have to find the longest path in order to </a:t>
            </a:r>
            <a:r>
              <a:rPr lang="hu-HU" dirty="0" smtClean="0"/>
              <a:t>solve </a:t>
            </a:r>
            <a:r>
              <a:rPr lang="hu-HU" dirty="0" smtClean="0"/>
              <a:t>the problem</a:t>
            </a:r>
          </a:p>
          <a:p>
            <a:r>
              <a:rPr lang="hu-HU" dirty="0" smtClean="0"/>
              <a:t>There are no cycles in such a graph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40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1359</TotalTime>
  <Words>370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SHORTEST PATH </vt:lpstr>
      <vt:lpstr>DAG shortest path</vt:lpstr>
      <vt:lpstr>PowerPoint Presentation</vt:lpstr>
      <vt:lpstr>Avidan-Shamir method</vt:lpstr>
      <vt:lpstr>Avidan-Shamir method</vt:lpstr>
      <vt:lpstr>Longest path problem</vt:lpstr>
      <vt:lpstr>Longest path problem</vt:lpstr>
      <vt:lpstr>CPM: critical path method</vt:lpstr>
      <vt:lpstr>CPM: critical path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User</dc:creator>
  <cp:lastModifiedBy>User</cp:lastModifiedBy>
  <cp:revision>16</cp:revision>
  <dcterms:created xsi:type="dcterms:W3CDTF">2015-02-14T15:45:38Z</dcterms:created>
  <dcterms:modified xsi:type="dcterms:W3CDTF">2016-03-26T19:03:15Z</dcterms:modified>
</cp:coreProperties>
</file>