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45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DFS and Stack Frames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dfs(n)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42080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dfs(n)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12775607-4EF9-449B-86D7-D44407DD2E2B}"/>
              </a:ext>
            </a:extLst>
          </p:cNvPr>
          <p:cNvSpPr/>
          <p:nvPr/>
        </p:nvSpPr>
        <p:spPr>
          <a:xfrm>
            <a:off x="7696442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dfs(D)</a:t>
            </a:r>
          </a:p>
        </p:txBody>
      </p:sp>
    </p:spTree>
    <p:extLst>
      <p:ext uri="{BB962C8B-B14F-4D97-AF65-F5344CB8AC3E}">
        <p14:creationId xmlns:p14="http://schemas.microsoft.com/office/powerpoint/2010/main" val="195684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12775607-4EF9-449B-86D7-D44407DD2E2B}"/>
              </a:ext>
            </a:extLst>
          </p:cNvPr>
          <p:cNvSpPr/>
          <p:nvPr/>
        </p:nvSpPr>
        <p:spPr>
          <a:xfrm>
            <a:off x="7696442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dfs(D)</a:t>
            </a:r>
          </a:p>
        </p:txBody>
      </p:sp>
    </p:spTree>
    <p:extLst>
      <p:ext uri="{BB962C8B-B14F-4D97-AF65-F5344CB8AC3E}">
        <p14:creationId xmlns:p14="http://schemas.microsoft.com/office/powerpoint/2010/main" val="308745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12775607-4EF9-449B-86D7-D44407DD2E2B}"/>
              </a:ext>
            </a:extLst>
          </p:cNvPr>
          <p:cNvSpPr/>
          <p:nvPr/>
        </p:nvSpPr>
        <p:spPr>
          <a:xfrm>
            <a:off x="7696442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dfs(D)</a:t>
            </a:r>
          </a:p>
        </p:txBody>
      </p:sp>
    </p:spTree>
    <p:extLst>
      <p:ext uri="{BB962C8B-B14F-4D97-AF65-F5344CB8AC3E}">
        <p14:creationId xmlns:p14="http://schemas.microsoft.com/office/powerpoint/2010/main" val="178825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12775607-4EF9-449B-86D7-D44407DD2E2B}"/>
              </a:ext>
            </a:extLst>
          </p:cNvPr>
          <p:cNvSpPr/>
          <p:nvPr/>
        </p:nvSpPr>
        <p:spPr>
          <a:xfrm>
            <a:off x="7696442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dfs(D)</a:t>
            </a:r>
          </a:p>
        </p:txBody>
      </p:sp>
    </p:spTree>
    <p:extLst>
      <p:ext uri="{BB962C8B-B14F-4D97-AF65-F5344CB8AC3E}">
        <p14:creationId xmlns:p14="http://schemas.microsoft.com/office/powerpoint/2010/main" val="317539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12775607-4EF9-449B-86D7-D44407DD2E2B}"/>
              </a:ext>
            </a:extLst>
          </p:cNvPr>
          <p:cNvSpPr/>
          <p:nvPr/>
        </p:nvSpPr>
        <p:spPr>
          <a:xfrm>
            <a:off x="7696442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dfs(D)</a:t>
            </a:r>
          </a:p>
        </p:txBody>
      </p:sp>
    </p:spTree>
    <p:extLst>
      <p:ext uri="{BB962C8B-B14F-4D97-AF65-F5344CB8AC3E}">
        <p14:creationId xmlns:p14="http://schemas.microsoft.com/office/powerpoint/2010/main" val="142561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182377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190986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is not already visited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dfs(n)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89463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is not already visited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dfs(n)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C1910108-05D5-425E-A304-FE14884DC57D}"/>
              </a:ext>
            </a:extLst>
          </p:cNvPr>
          <p:cNvSpPr/>
          <p:nvPr/>
        </p:nvSpPr>
        <p:spPr>
          <a:xfrm>
            <a:off x="7696443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dfs(E)</a:t>
            </a:r>
          </a:p>
        </p:txBody>
      </p:sp>
    </p:spTree>
    <p:extLst>
      <p:ext uri="{BB962C8B-B14F-4D97-AF65-F5344CB8AC3E}">
        <p14:creationId xmlns:p14="http://schemas.microsoft.com/office/powerpoint/2010/main" val="30235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C1910108-05D5-425E-A304-FE14884DC57D}"/>
              </a:ext>
            </a:extLst>
          </p:cNvPr>
          <p:cNvSpPr/>
          <p:nvPr/>
        </p:nvSpPr>
        <p:spPr>
          <a:xfrm>
            <a:off x="7696443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dfs(E)</a:t>
            </a:r>
          </a:p>
        </p:txBody>
      </p:sp>
    </p:spTree>
    <p:extLst>
      <p:ext uri="{BB962C8B-B14F-4D97-AF65-F5344CB8AC3E}">
        <p14:creationId xmlns:p14="http://schemas.microsoft.com/office/powerpoint/2010/main" val="181516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C1910108-05D5-425E-A304-FE14884DC57D}"/>
              </a:ext>
            </a:extLst>
          </p:cNvPr>
          <p:cNvSpPr/>
          <p:nvPr/>
        </p:nvSpPr>
        <p:spPr>
          <a:xfrm>
            <a:off x="7696443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dfs(E)</a:t>
            </a:r>
          </a:p>
        </p:txBody>
      </p:sp>
    </p:spTree>
    <p:extLst>
      <p:ext uri="{BB962C8B-B14F-4D97-AF65-F5344CB8AC3E}">
        <p14:creationId xmlns:p14="http://schemas.microsoft.com/office/powerpoint/2010/main" val="318467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C1910108-05D5-425E-A304-FE14884DC57D}"/>
              </a:ext>
            </a:extLst>
          </p:cNvPr>
          <p:cNvSpPr/>
          <p:nvPr/>
        </p:nvSpPr>
        <p:spPr>
          <a:xfrm>
            <a:off x="7696443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dfs(E)</a:t>
            </a:r>
          </a:p>
        </p:txBody>
      </p:sp>
    </p:spTree>
    <p:extLst>
      <p:ext uri="{BB962C8B-B14F-4D97-AF65-F5344CB8AC3E}">
        <p14:creationId xmlns:p14="http://schemas.microsoft.com/office/powerpoint/2010/main" val="155612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C1910108-05D5-425E-A304-FE14884DC57D}"/>
              </a:ext>
            </a:extLst>
          </p:cNvPr>
          <p:cNvSpPr/>
          <p:nvPr/>
        </p:nvSpPr>
        <p:spPr>
          <a:xfrm>
            <a:off x="7696443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dfs(E)</a:t>
            </a:r>
          </a:p>
        </p:txBody>
      </p:sp>
    </p:spTree>
    <p:extLst>
      <p:ext uri="{BB962C8B-B14F-4D97-AF65-F5344CB8AC3E}">
        <p14:creationId xmlns:p14="http://schemas.microsoft.com/office/powerpoint/2010/main" val="19209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  <p:sp>
        <p:nvSpPr>
          <p:cNvPr id="18" name="Lekerekített téglalap 24">
            <a:extLst>
              <a:ext uri="{FF2B5EF4-FFF2-40B4-BE49-F238E27FC236}">
                <a16:creationId xmlns:a16="http://schemas.microsoft.com/office/drawing/2014/main" id="{C1910108-05D5-425E-A304-FE14884DC57D}"/>
              </a:ext>
            </a:extLst>
          </p:cNvPr>
          <p:cNvSpPr/>
          <p:nvPr/>
        </p:nvSpPr>
        <p:spPr>
          <a:xfrm>
            <a:off x="7696443" y="4314552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dfs(E)</a:t>
            </a:r>
          </a:p>
        </p:txBody>
      </p:sp>
    </p:spTree>
    <p:extLst>
      <p:ext uri="{BB962C8B-B14F-4D97-AF65-F5344CB8AC3E}">
        <p14:creationId xmlns:p14="http://schemas.microsoft.com/office/powerpoint/2010/main" val="64173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146257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</p:spTree>
    <p:extLst>
      <p:ext uri="{BB962C8B-B14F-4D97-AF65-F5344CB8AC3E}">
        <p14:creationId xmlns:p14="http://schemas.microsoft.com/office/powerpoint/2010/main" val="291656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</p:spTree>
    <p:extLst>
      <p:ext uri="{BB962C8B-B14F-4D97-AF65-F5344CB8AC3E}">
        <p14:creationId xmlns:p14="http://schemas.microsoft.com/office/powerpoint/2010/main" val="528533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n is not already visited</a:t>
            </a: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dfs(n)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B040FAB8-1819-475D-A38C-FC97C1036080}"/>
              </a:ext>
            </a:extLst>
          </p:cNvPr>
          <p:cNvSpPr/>
          <p:nvPr/>
        </p:nvSpPr>
        <p:spPr>
          <a:xfrm>
            <a:off x="7696442" y="482702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dfs(C)</a:t>
            </a:r>
          </a:p>
        </p:txBody>
      </p:sp>
    </p:spTree>
    <p:extLst>
      <p:ext uri="{BB962C8B-B14F-4D97-AF65-F5344CB8AC3E}">
        <p14:creationId xmlns:p14="http://schemas.microsoft.com/office/powerpoint/2010/main" val="406350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1C968FEB-35B2-41C3-84BD-C36346E98BDA}"/>
              </a:ext>
            </a:extLst>
          </p:cNvPr>
          <p:cNvSpPr/>
          <p:nvPr/>
        </p:nvSpPr>
        <p:spPr>
          <a:xfrm>
            <a:off x="7696442" y="482702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dfs(C)</a:t>
            </a:r>
          </a:p>
        </p:txBody>
      </p:sp>
    </p:spTree>
    <p:extLst>
      <p:ext uri="{BB962C8B-B14F-4D97-AF65-F5344CB8AC3E}">
        <p14:creationId xmlns:p14="http://schemas.microsoft.com/office/powerpoint/2010/main" val="27758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</p:spTree>
    <p:extLst>
      <p:ext uri="{BB962C8B-B14F-4D97-AF65-F5344CB8AC3E}">
        <p14:creationId xmlns:p14="http://schemas.microsoft.com/office/powerpoint/2010/main" val="3381067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C7CDF211-2A06-41F0-A0A4-59EBB1F8E053}"/>
              </a:ext>
            </a:extLst>
          </p:cNvPr>
          <p:cNvSpPr/>
          <p:nvPr/>
        </p:nvSpPr>
        <p:spPr>
          <a:xfrm>
            <a:off x="7696442" y="482702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dfs(C)</a:t>
            </a:r>
          </a:p>
        </p:txBody>
      </p:sp>
    </p:spTree>
    <p:extLst>
      <p:ext uri="{BB962C8B-B14F-4D97-AF65-F5344CB8AC3E}">
        <p14:creationId xmlns:p14="http://schemas.microsoft.com/office/powerpoint/2010/main" val="3626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C7CDF211-2A06-41F0-A0A4-59EBB1F8E053}"/>
              </a:ext>
            </a:extLst>
          </p:cNvPr>
          <p:cNvSpPr/>
          <p:nvPr/>
        </p:nvSpPr>
        <p:spPr>
          <a:xfrm>
            <a:off x="7696442" y="482702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dfs(C)</a:t>
            </a:r>
          </a:p>
        </p:txBody>
      </p:sp>
    </p:spTree>
    <p:extLst>
      <p:ext uri="{BB962C8B-B14F-4D97-AF65-F5344CB8AC3E}">
        <p14:creationId xmlns:p14="http://schemas.microsoft.com/office/powerpoint/2010/main" val="3158507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C7CDF211-2A06-41F0-A0A4-59EBB1F8E053}"/>
              </a:ext>
            </a:extLst>
          </p:cNvPr>
          <p:cNvSpPr/>
          <p:nvPr/>
        </p:nvSpPr>
        <p:spPr>
          <a:xfrm>
            <a:off x="7696442" y="482702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dfs(C)</a:t>
            </a:r>
          </a:p>
        </p:txBody>
      </p:sp>
    </p:spTree>
    <p:extLst>
      <p:ext uri="{BB962C8B-B14F-4D97-AF65-F5344CB8AC3E}">
        <p14:creationId xmlns:p14="http://schemas.microsoft.com/office/powerpoint/2010/main" val="1602640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</p:spTree>
    <p:extLst>
      <p:ext uri="{BB962C8B-B14F-4D97-AF65-F5344CB8AC3E}">
        <p14:creationId xmlns:p14="http://schemas.microsoft.com/office/powerpoint/2010/main" val="3721998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8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</p:spTree>
    <p:extLst>
      <p:ext uri="{BB962C8B-B14F-4D97-AF65-F5344CB8AC3E}">
        <p14:creationId xmlns:p14="http://schemas.microsoft.com/office/powerpoint/2010/main" val="172959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</p:spTree>
    <p:extLst>
      <p:ext uri="{BB962C8B-B14F-4D97-AF65-F5344CB8AC3E}">
        <p14:creationId xmlns:p14="http://schemas.microsoft.com/office/powerpoint/2010/main" val="360171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dfs(n)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412606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</a:t>
            </a:r>
            <a:r>
              <a:rPr lang="hu-HU" b="1" i="1" dirty="0">
                <a:solidFill>
                  <a:srgbClr val="FFC000"/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99175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92D05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34159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0E55B8E-6974-4B69-B591-4E921B9D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125427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Depth-First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7622304" y="1056443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345595" y="6030363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32936" y="3955042"/>
            <a:ext cx="351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FFC000"/>
                </a:solidFill>
              </a:rPr>
              <a:t>dfs(node):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set node to be visited</a:t>
            </a:r>
          </a:p>
          <a:p>
            <a:endParaRPr lang="hu-HU" b="1" i="1" dirty="0">
              <a:solidFill>
                <a:srgbClr val="FFC000"/>
              </a:solidFill>
            </a:endParaRPr>
          </a:p>
          <a:p>
            <a:r>
              <a:rPr lang="hu-HU" b="1" i="1" dirty="0">
                <a:solidFill>
                  <a:srgbClr val="FFC000"/>
                </a:solidFill>
              </a:rPr>
              <a:t>         </a:t>
            </a: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n neighbor of node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if n is not already visited</a:t>
            </a:r>
          </a:p>
          <a:p>
            <a:r>
              <a:rPr lang="hu-HU" b="1" i="1" dirty="0">
                <a:solidFill>
                  <a:srgbClr val="FFC000"/>
                </a:solidFill>
              </a:rPr>
              <a:t>		dfs(n)</a:t>
            </a:r>
            <a:endParaRPr lang="en-GB" b="1" i="1" dirty="0">
              <a:solidFill>
                <a:srgbClr val="FFC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41792A-D136-4350-811B-5A32576D0FEC}"/>
              </a:ext>
            </a:extLst>
          </p:cNvPr>
          <p:cNvSpPr/>
          <p:nvPr/>
        </p:nvSpPr>
        <p:spPr>
          <a:xfrm>
            <a:off x="3264681" y="1495039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9EF7F-5CF1-4EC0-858F-90785E83FD43}"/>
              </a:ext>
            </a:extLst>
          </p:cNvPr>
          <p:cNvSpPr/>
          <p:nvPr/>
        </p:nvSpPr>
        <p:spPr>
          <a:xfrm>
            <a:off x="2714262" y="2258181"/>
            <a:ext cx="461639" cy="4616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86D4B0-9DE2-46DE-B7D7-8CA8D0A21B8D}"/>
              </a:ext>
            </a:extLst>
          </p:cNvPr>
          <p:cNvSpPr/>
          <p:nvPr/>
        </p:nvSpPr>
        <p:spPr>
          <a:xfrm>
            <a:off x="3815100" y="2258181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CE5461-4280-4E1E-83A5-6C3EC03A546B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2945082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EE17B-A6A6-40E2-B9D8-F7F0E117482F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3495501" y="1956678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AE0C52-167D-45CF-B49E-7689AE8A6488}"/>
              </a:ext>
            </a:extLst>
          </p:cNvPr>
          <p:cNvSpPr/>
          <p:nvPr/>
        </p:nvSpPr>
        <p:spPr>
          <a:xfrm>
            <a:off x="2157305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8BCFC6-ED95-4E2A-9508-A6D03C5E4CC4}"/>
              </a:ext>
            </a:extLst>
          </p:cNvPr>
          <p:cNvSpPr/>
          <p:nvPr/>
        </p:nvSpPr>
        <p:spPr>
          <a:xfrm>
            <a:off x="3258143" y="3021323"/>
            <a:ext cx="461639" cy="4616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BD06-0B59-4188-BF05-5AECDD024A4A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388125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30279F-9F43-4F05-9055-6D8A2BEBF9C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938544" y="2719820"/>
            <a:ext cx="550419" cy="301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kerekített téglalap 24">
            <a:extLst>
              <a:ext uri="{FF2B5EF4-FFF2-40B4-BE49-F238E27FC236}">
                <a16:creationId xmlns:a16="http://schemas.microsoft.com/office/drawing/2014/main" id="{05212EFA-523B-48A3-A36D-ADF21F9E93CA}"/>
              </a:ext>
            </a:extLst>
          </p:cNvPr>
          <p:cNvSpPr/>
          <p:nvPr/>
        </p:nvSpPr>
        <p:spPr>
          <a:xfrm>
            <a:off x="7696443" y="5344358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dfs(A)</a:t>
            </a:r>
          </a:p>
        </p:txBody>
      </p:sp>
      <p:sp>
        <p:nvSpPr>
          <p:cNvPr id="16" name="Lekerekített téglalap 24">
            <a:extLst>
              <a:ext uri="{FF2B5EF4-FFF2-40B4-BE49-F238E27FC236}">
                <a16:creationId xmlns:a16="http://schemas.microsoft.com/office/drawing/2014/main" id="{6C415EC6-466E-47DA-8DEE-762517B2D3E8}"/>
              </a:ext>
            </a:extLst>
          </p:cNvPr>
          <p:cNvSpPr/>
          <p:nvPr/>
        </p:nvSpPr>
        <p:spPr>
          <a:xfrm>
            <a:off x="7696443" y="4829455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dfs(B)</a:t>
            </a:r>
          </a:p>
        </p:txBody>
      </p:sp>
    </p:spTree>
    <p:extLst>
      <p:ext uri="{BB962C8B-B14F-4D97-AF65-F5344CB8AC3E}">
        <p14:creationId xmlns:p14="http://schemas.microsoft.com/office/powerpoint/2010/main" val="86819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38412</TotalTime>
  <Words>1498</Words>
  <Application>Microsoft Office PowerPoint</Application>
  <PresentationFormat>Widescreen</PresentationFormat>
  <Paragraphs>530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DFS and Stack Frames (Algorithmic Problems)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206</cp:revision>
  <dcterms:created xsi:type="dcterms:W3CDTF">2015-02-15T18:13:13Z</dcterms:created>
  <dcterms:modified xsi:type="dcterms:W3CDTF">2021-01-04T09:52:39Z</dcterms:modified>
</cp:coreProperties>
</file>