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92" r:id="rId3"/>
    <p:sldId id="291" r:id="rId4"/>
    <p:sldId id="389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403" r:id="rId19"/>
    <p:sldId id="404" r:id="rId20"/>
    <p:sldId id="405" r:id="rId21"/>
    <p:sldId id="406" r:id="rId22"/>
    <p:sldId id="407" r:id="rId23"/>
    <p:sldId id="408" r:id="rId24"/>
    <p:sldId id="409" r:id="rId25"/>
    <p:sldId id="410" r:id="rId26"/>
    <p:sldId id="411" r:id="rId27"/>
    <p:sldId id="412" r:id="rId28"/>
    <p:sldId id="413" r:id="rId29"/>
    <p:sldId id="414" r:id="rId30"/>
    <p:sldId id="415" r:id="rId31"/>
    <p:sldId id="416" r:id="rId32"/>
    <p:sldId id="417" r:id="rId33"/>
    <p:sldId id="418" r:id="rId34"/>
    <p:sldId id="419" r:id="rId35"/>
    <p:sldId id="420" r:id="rId36"/>
    <p:sldId id="421" r:id="rId37"/>
    <p:sldId id="422" r:id="rId38"/>
    <p:sldId id="423" r:id="rId39"/>
    <p:sldId id="424" r:id="rId40"/>
    <p:sldId id="425" r:id="rId41"/>
    <p:sldId id="426" r:id="rId42"/>
    <p:sldId id="427" r:id="rId43"/>
    <p:sldId id="428" r:id="rId44"/>
    <p:sldId id="429" r:id="rId45"/>
    <p:sldId id="430" r:id="rId46"/>
    <p:sldId id="431" r:id="rId47"/>
    <p:sldId id="432" r:id="rId48"/>
    <p:sldId id="433" r:id="rId49"/>
    <p:sldId id="434" r:id="rId50"/>
    <p:sldId id="435" r:id="rId51"/>
    <p:sldId id="436" r:id="rId52"/>
    <p:sldId id="449" r:id="rId53"/>
    <p:sldId id="437" r:id="rId54"/>
    <p:sldId id="438" r:id="rId55"/>
    <p:sldId id="450" r:id="rId56"/>
    <p:sldId id="451" r:id="rId57"/>
    <p:sldId id="452" r:id="rId58"/>
    <p:sldId id="453" r:id="rId59"/>
    <p:sldId id="454" r:id="rId60"/>
    <p:sldId id="455" r:id="rId61"/>
    <p:sldId id="457" r:id="rId62"/>
    <p:sldId id="458" r:id="rId63"/>
    <p:sldId id="459" r:id="rId64"/>
    <p:sldId id="460" r:id="rId65"/>
    <p:sldId id="461" r:id="rId66"/>
    <p:sldId id="462" r:id="rId67"/>
    <p:sldId id="463" r:id="rId68"/>
    <p:sldId id="464" r:id="rId69"/>
    <p:sldId id="465" r:id="rId70"/>
    <p:sldId id="466" r:id="rId71"/>
    <p:sldId id="467" r:id="rId72"/>
    <p:sldId id="468" r:id="rId73"/>
    <p:sldId id="469" r:id="rId74"/>
    <p:sldId id="470" r:id="rId75"/>
    <p:sldId id="471" r:id="rId76"/>
    <p:sldId id="472" r:id="rId77"/>
    <p:sldId id="473" r:id="rId78"/>
    <p:sldId id="474" r:id="rId79"/>
    <p:sldId id="475" r:id="rId80"/>
    <p:sldId id="476" r:id="rId81"/>
    <p:sldId id="477" r:id="rId82"/>
    <p:sldId id="478" r:id="rId83"/>
    <p:sldId id="479" r:id="rId84"/>
    <p:sldId id="480" r:id="rId85"/>
    <p:sldId id="484" r:id="rId86"/>
    <p:sldId id="485" r:id="rId87"/>
    <p:sldId id="486" r:id="rId88"/>
    <p:sldId id="482" r:id="rId89"/>
    <p:sldId id="487" r:id="rId90"/>
    <p:sldId id="488" r:id="rId91"/>
    <p:sldId id="489" r:id="rId92"/>
    <p:sldId id="491" r:id="rId93"/>
    <p:sldId id="492" r:id="rId94"/>
    <p:sldId id="493" r:id="rId95"/>
    <p:sldId id="494" r:id="rId96"/>
    <p:sldId id="495" r:id="rId97"/>
    <p:sldId id="496" r:id="rId98"/>
    <p:sldId id="497" r:id="rId99"/>
    <p:sldId id="498" r:id="rId100"/>
    <p:sldId id="499" r:id="rId101"/>
    <p:sldId id="501" r:id="rId102"/>
    <p:sldId id="500" r:id="rId103"/>
    <p:sldId id="505" r:id="rId104"/>
    <p:sldId id="507" r:id="rId105"/>
    <p:sldId id="506" r:id="rId106"/>
    <p:sldId id="502" r:id="rId107"/>
    <p:sldId id="503" r:id="rId108"/>
    <p:sldId id="508" r:id="rId109"/>
    <p:sldId id="509" r:id="rId110"/>
    <p:sldId id="510" r:id="rId111"/>
    <p:sldId id="511" r:id="rId112"/>
    <p:sldId id="512" r:id="rId113"/>
    <p:sldId id="513" r:id="rId114"/>
    <p:sldId id="514" r:id="rId115"/>
    <p:sldId id="515" r:id="rId116"/>
    <p:sldId id="520" r:id="rId117"/>
    <p:sldId id="521" r:id="rId118"/>
    <p:sldId id="533" r:id="rId119"/>
    <p:sldId id="522" r:id="rId120"/>
    <p:sldId id="523" r:id="rId121"/>
    <p:sldId id="524" r:id="rId122"/>
    <p:sldId id="525" r:id="rId123"/>
    <p:sldId id="526" r:id="rId124"/>
    <p:sldId id="527" r:id="rId125"/>
    <p:sldId id="528" r:id="rId126"/>
    <p:sldId id="529" r:id="rId127"/>
    <p:sldId id="530" r:id="rId128"/>
    <p:sldId id="531" r:id="rId129"/>
    <p:sldId id="532" r:id="rId130"/>
    <p:sldId id="534" r:id="rId131"/>
    <p:sldId id="535" r:id="rId132"/>
    <p:sldId id="536" r:id="rId133"/>
    <p:sldId id="546" r:id="rId134"/>
    <p:sldId id="537" r:id="rId135"/>
    <p:sldId id="538" r:id="rId136"/>
    <p:sldId id="540" r:id="rId137"/>
    <p:sldId id="541" r:id="rId138"/>
    <p:sldId id="542" r:id="rId139"/>
    <p:sldId id="543" r:id="rId140"/>
    <p:sldId id="544" r:id="rId141"/>
    <p:sldId id="545" r:id="rId142"/>
    <p:sldId id="547" r:id="rId143"/>
    <p:sldId id="548" r:id="rId144"/>
    <p:sldId id="549" r:id="rId145"/>
    <p:sldId id="550" r:id="rId146"/>
    <p:sldId id="551" r:id="rId147"/>
    <p:sldId id="552" r:id="rId148"/>
    <p:sldId id="553" r:id="rId149"/>
    <p:sldId id="554" r:id="rId150"/>
    <p:sldId id="556" r:id="rId151"/>
    <p:sldId id="555" r:id="rId152"/>
    <p:sldId id="557" r:id="rId153"/>
    <p:sldId id="558" r:id="rId154"/>
    <p:sldId id="560" r:id="rId155"/>
    <p:sldId id="559" r:id="rId156"/>
    <p:sldId id="561" r:id="rId157"/>
    <p:sldId id="562" r:id="rId158"/>
    <p:sldId id="563" r:id="rId159"/>
    <p:sldId id="564" r:id="rId160"/>
    <p:sldId id="565" r:id="rId161"/>
    <p:sldId id="566" r:id="rId162"/>
    <p:sldId id="567" r:id="rId163"/>
    <p:sldId id="568" r:id="rId164"/>
    <p:sldId id="569" r:id="rId165"/>
    <p:sldId id="570" r:id="rId166"/>
    <p:sldId id="571" r:id="rId167"/>
    <p:sldId id="572" r:id="rId168"/>
    <p:sldId id="573" r:id="rId169"/>
    <p:sldId id="574" r:id="rId170"/>
    <p:sldId id="575" r:id="rId171"/>
    <p:sldId id="576" r:id="rId172"/>
    <p:sldId id="577" r:id="rId173"/>
    <p:sldId id="578" r:id="rId174"/>
    <p:sldId id="579" r:id="rId175"/>
    <p:sldId id="580" r:id="rId176"/>
    <p:sldId id="581" r:id="rId177"/>
    <p:sldId id="582" r:id="rId178"/>
    <p:sldId id="583" r:id="rId179"/>
    <p:sldId id="584" r:id="rId180"/>
    <p:sldId id="585" r:id="rId181"/>
    <p:sldId id="519" r:id="rId182"/>
    <p:sldId id="483" r:id="rId183"/>
    <p:sldId id="290" r:id="rId184"/>
    <p:sldId id="516" r:id="rId185"/>
    <p:sldId id="518" r:id="rId1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ÁZS" initials="B" lastIdx="2" clrIdx="0">
    <p:extLst>
      <p:ext uri="{19B8F6BF-5375-455C-9EA6-DF929625EA0E}">
        <p15:presenceInfo xmlns:p15="http://schemas.microsoft.com/office/powerpoint/2012/main" userId="BALÁZ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E75"/>
    <a:srgbClr val="F9C3C3"/>
    <a:srgbClr val="F7AB8D"/>
    <a:srgbClr val="FF7C80"/>
    <a:srgbClr val="00E2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91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0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9409-D7C5-4B8B-A2DD-45A65EA32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8FEDE-575B-444E-9B52-46EB81B56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7928C-6576-4891-BC3A-65B0BC02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F0E4D-07D5-4DC7-9388-5FFF9CD6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8E30-364F-4D90-B3C8-75CCACA0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463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FCF2-3678-4248-A950-87B33738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BC03A-3C3B-434E-A138-D1112269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8E84-9622-4F91-BA18-D493F2E8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09480-0366-4C86-8492-ACAB25B4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F73DB-2BF9-4638-80B2-6809E79F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274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D7AE1-C6EF-4E4F-8F10-F5007081D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F8B02-98B0-49C8-9102-2BBC3FA69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0250-324E-4B26-A26A-F295E255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B3954-3599-4DA6-8E4A-4ED0F45D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FF2E-CA7D-4A34-BF12-A2E7AF3C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491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60F0-17D4-415F-A2D5-BB8BDD48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8980-44CD-4927-B0C2-4F943CE8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D8999-6804-4348-B031-37AE6C39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0DB7C-5B83-4FD7-B2CA-700A41C7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579B1-7DFD-42DB-9846-58217BF5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90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B7C7-2C6F-4542-8AC3-ED6E8E15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34F33-3A01-4D49-8328-7A21BBED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8CD9-B889-4962-A01F-8AD23FE4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455D-5A4A-440D-BE0A-C100E769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77E40-DDCB-4564-8E8B-105F147F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61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A89A-3496-4C83-AF6D-A492DC17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A9A92-6EB7-40AA-BE37-584EAA33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7BD00-9C43-4F9C-A464-0AB486532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0D234-965E-4189-9C06-DF6D4774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9991C-C51E-46E9-94A7-07AE0B41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64BDA-B35F-4793-A247-BAC5D3F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064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F05F-231F-456A-9392-4C724038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58078-89E6-4BB3-BCA2-E1E7FC12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A030B-95D0-42CE-B187-0E9D81E07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B42DD-73FC-4FFC-A896-A7C7165F3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E4BB-5B30-4DFF-9230-C45996512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6EF60-95D7-4343-93C4-88B7D20F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2021. 01. 04.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39988-86A8-4B2F-946C-E8C9ECAD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58FA3-8B99-4405-95B5-3D354D2A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860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E92A-6C18-4E1F-B663-84A44CBD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107B1-B212-4294-A38F-57B4F0EB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2021. 01. 04.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8804C-1EEA-47D9-919F-42ADE151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5622-F9D1-471F-9D65-00571830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676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37F75-1150-4EF2-BB4C-F41C46DD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2021. 01. 04.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1D0AF-867B-452E-B394-B74B5B43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57DA3-8449-4BF7-A0A8-77BB4E52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453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16BC-B589-446B-9D78-D951EC70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0ABB-6CAD-4D9F-9146-B32A9972B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7F85C-3F0C-4E26-AC2F-91765FA17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65529-3917-408D-B040-6B38E41B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E019F-BDEA-4B2E-83A6-7EFD0A23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8463F-8ED4-49C0-A4EA-F781C6E4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53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5B3D-1642-4E75-A8B1-84BC58A3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755E1-FF1F-4695-A68E-813CF482D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403F3-64C3-4D4F-822A-C62142432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259CF-26DB-43B8-BE1C-E9384D3E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5D4D0-945B-4AEE-9E92-D9BE45FE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AE852-8AF7-4261-9361-E7C27590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274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E2E64-64D6-4E02-ADA1-95425395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8F415-F743-4634-8991-93C598721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FE22-9916-4617-BD90-31467A5A8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3072E-D33F-4C3D-BF4A-5D717605A0CF}" type="datetimeFigureOut">
              <a:rPr lang="hu-HU" smtClean="0"/>
              <a:t>2021. 01. 04.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CBFB-930C-496E-AB29-0D4901008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490D-1DF6-41E2-800E-AA3CB2588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575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en-GB" b="1" dirty="0" err="1">
                <a:solidFill>
                  <a:schemeClr val="accent1">
                    <a:lumMod val="75000"/>
                  </a:schemeClr>
                </a:solidFill>
              </a:rPr>
              <a:t>Dijkstr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a’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 Algorithm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8429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365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446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2971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8" y="4278012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5" y="5536893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2400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</a:t>
            </a:r>
            <a:r>
              <a:rPr lang="hu-HU" sz="2000" b="1" dirty="0">
                <a:solidFill>
                  <a:srgbClr val="FFC000"/>
                </a:solidFill>
              </a:rPr>
              <a:t>B-5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H-8 E-9 ]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AF3A66D-D215-4182-AC7A-E696B7D51053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D90EA83-6EAD-4153-B612-402F593B5F77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96778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Bellman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-Ford Algorithm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261682190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8E1D06-D1BF-455A-AE06-A401E270F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was first constructed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1958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Bellman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Ford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independently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slower than Dijkstra’s algorithm but it is more robust – it can handle negative edge weights too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Dijkstra’s algorithm chooses the edges greedely in every iteration with the lowest cost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Bellman-Ford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relaxes all edges in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 at the same time for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V-1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iterations</a:t>
            </a:r>
          </a:p>
        </p:txBody>
      </p:sp>
    </p:spTree>
    <p:extLst>
      <p:ext uri="{BB962C8B-B14F-4D97-AF65-F5344CB8AC3E}">
        <p14:creationId xmlns:p14="http://schemas.microsoft.com/office/powerpoint/2010/main" val="17554500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8E1D06-D1BF-455A-AE06-A401E270F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Bellman-Ford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relaxes all edges in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 at the same time for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V-1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iterations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running time complexity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O(V*E)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is a minor problem: because of the negtive edge weights there may be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negative cycles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it does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V-1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iterations and then an extra one to detect cycles: if cost decreases in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 iteration than there is a negative cycle because all the paths are traversen up to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V-1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iteration</a:t>
            </a:r>
          </a:p>
          <a:p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78857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A01325-1795-4276-8645-E85425E61F8E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482294" y="4920391"/>
            <a:ext cx="166064" cy="973574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CCBE04-9A1B-4F8C-9679-935F21436EF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5104467" y="4086806"/>
            <a:ext cx="523450" cy="698648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1DE661-20F8-42A2-B37D-96742B314809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5706810" y="3957978"/>
            <a:ext cx="1513614" cy="9039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8E1D06-D1BF-455A-AE06-A401E270F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why does Bellman-Ford algorithm make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V-1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iterations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because the maximal length of a shortest path between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arbitrary nodes in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|V|-1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(without cycles)</a:t>
            </a:r>
          </a:p>
          <a:p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A447CFA-6222-43A4-B115-9438C72CD0FE}"/>
              </a:ext>
            </a:extLst>
          </p:cNvPr>
          <p:cNvSpPr/>
          <p:nvPr/>
        </p:nvSpPr>
        <p:spPr>
          <a:xfrm>
            <a:off x="4703553" y="3685892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6E6D95-1282-4F7B-AAC9-9D17FB632A58}"/>
              </a:ext>
            </a:extLst>
          </p:cNvPr>
          <p:cNvSpPr/>
          <p:nvPr/>
        </p:nvSpPr>
        <p:spPr>
          <a:xfrm>
            <a:off x="5438538" y="4627083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E2E5164-EEC1-42E2-B6F4-4C4420EDA082}"/>
              </a:ext>
            </a:extLst>
          </p:cNvPr>
          <p:cNvSpPr/>
          <p:nvPr/>
        </p:nvSpPr>
        <p:spPr>
          <a:xfrm>
            <a:off x="3213984" y="5006149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35A378-4CD4-4400-9C2F-8A81259BEDF4}"/>
              </a:ext>
            </a:extLst>
          </p:cNvPr>
          <p:cNvSpPr/>
          <p:nvPr/>
        </p:nvSpPr>
        <p:spPr>
          <a:xfrm>
            <a:off x="5247444" y="5893965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69D3FF-3C21-48C7-A666-7FC9AFC49D4E}"/>
              </a:ext>
            </a:extLst>
          </p:cNvPr>
          <p:cNvSpPr/>
          <p:nvPr/>
        </p:nvSpPr>
        <p:spPr>
          <a:xfrm>
            <a:off x="7242082" y="5227403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54DDC5-8C4B-424E-83E7-D31D1D3CCD19}"/>
              </a:ext>
            </a:extLst>
          </p:cNvPr>
          <p:cNvSpPr/>
          <p:nvPr/>
        </p:nvSpPr>
        <p:spPr>
          <a:xfrm>
            <a:off x="7151638" y="3557064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1D9B4F-EA9B-4D4D-AC6D-0CCD71CC37EC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3448834" y="4086806"/>
            <a:ext cx="1323505" cy="91934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1A1714-3B10-4A1C-9D3C-A1206F679CDC}"/>
              </a:ext>
            </a:extLst>
          </p:cNvPr>
          <p:cNvCxnSpPr>
            <a:stCxn id="4" idx="6"/>
            <a:endCxn id="10" idx="2"/>
          </p:cNvCxnSpPr>
          <p:nvPr/>
        </p:nvCxnSpPr>
        <p:spPr>
          <a:xfrm flipV="1">
            <a:off x="5173253" y="3791914"/>
            <a:ext cx="1978385" cy="128828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08F5F0-4BE1-4C91-AF22-11E17FE5E34C}"/>
              </a:ext>
            </a:extLst>
          </p:cNvPr>
          <p:cNvCxnSpPr>
            <a:stCxn id="10" idx="4"/>
            <a:endCxn id="9" idx="0"/>
          </p:cNvCxnSpPr>
          <p:nvPr/>
        </p:nvCxnSpPr>
        <p:spPr>
          <a:xfrm>
            <a:off x="7386488" y="4026764"/>
            <a:ext cx="90444" cy="1200639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2F76DD7-64AA-402B-A765-7C375D2A7EFA}"/>
              </a:ext>
            </a:extLst>
          </p:cNvPr>
          <p:cNvCxnSpPr>
            <a:stCxn id="7" idx="5"/>
            <a:endCxn id="8" idx="2"/>
          </p:cNvCxnSpPr>
          <p:nvPr/>
        </p:nvCxnSpPr>
        <p:spPr>
          <a:xfrm>
            <a:off x="3614898" y="5407063"/>
            <a:ext cx="1632546" cy="721752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8968ECE-816A-4FC6-85B8-8E8C157A2F30}"/>
              </a:ext>
            </a:extLst>
          </p:cNvPr>
          <p:cNvCxnSpPr>
            <a:stCxn id="8" idx="6"/>
            <a:endCxn id="9" idx="3"/>
          </p:cNvCxnSpPr>
          <p:nvPr/>
        </p:nvCxnSpPr>
        <p:spPr>
          <a:xfrm flipV="1">
            <a:off x="5717144" y="5628317"/>
            <a:ext cx="1593724" cy="500498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85D6E9C-0292-4280-AFD0-389D36830F9C}"/>
              </a:ext>
            </a:extLst>
          </p:cNvPr>
          <p:cNvCxnSpPr>
            <a:stCxn id="7" idx="6"/>
            <a:endCxn id="9" idx="2"/>
          </p:cNvCxnSpPr>
          <p:nvPr/>
        </p:nvCxnSpPr>
        <p:spPr>
          <a:xfrm>
            <a:off x="3683684" y="5240999"/>
            <a:ext cx="3558398" cy="221254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80284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A01325-1795-4276-8645-E85425E61F8E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482294" y="4920391"/>
            <a:ext cx="166064" cy="973574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CCBE04-9A1B-4F8C-9679-935F21436EF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5104467" y="4086806"/>
            <a:ext cx="523450" cy="69864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1DE661-20F8-42A2-B37D-96742B314809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5706810" y="3957978"/>
            <a:ext cx="1513614" cy="90395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8E1D06-D1BF-455A-AE06-A401E270F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why does Bellman-Ford algorithm make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V-1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iterations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because the maximal length of a shortest path between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arbitrary nodes in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|V|-1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(without cycles)</a:t>
            </a:r>
          </a:p>
          <a:p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A447CFA-6222-43A4-B115-9438C72CD0FE}"/>
              </a:ext>
            </a:extLst>
          </p:cNvPr>
          <p:cNvSpPr/>
          <p:nvPr/>
        </p:nvSpPr>
        <p:spPr>
          <a:xfrm>
            <a:off x="4703553" y="3685892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6E6D95-1282-4F7B-AAC9-9D17FB632A58}"/>
              </a:ext>
            </a:extLst>
          </p:cNvPr>
          <p:cNvSpPr/>
          <p:nvPr/>
        </p:nvSpPr>
        <p:spPr>
          <a:xfrm>
            <a:off x="5438538" y="4627083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E2E5164-EEC1-42E2-B6F4-4C4420EDA082}"/>
              </a:ext>
            </a:extLst>
          </p:cNvPr>
          <p:cNvSpPr/>
          <p:nvPr/>
        </p:nvSpPr>
        <p:spPr>
          <a:xfrm>
            <a:off x="3213984" y="5006149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35A378-4CD4-4400-9C2F-8A81259BEDF4}"/>
              </a:ext>
            </a:extLst>
          </p:cNvPr>
          <p:cNvSpPr/>
          <p:nvPr/>
        </p:nvSpPr>
        <p:spPr>
          <a:xfrm>
            <a:off x="5247444" y="5893965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69D3FF-3C21-48C7-A666-7FC9AFC49D4E}"/>
              </a:ext>
            </a:extLst>
          </p:cNvPr>
          <p:cNvSpPr/>
          <p:nvPr/>
        </p:nvSpPr>
        <p:spPr>
          <a:xfrm>
            <a:off x="7242082" y="5227403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54DDC5-8C4B-424E-83E7-D31D1D3CCD19}"/>
              </a:ext>
            </a:extLst>
          </p:cNvPr>
          <p:cNvSpPr/>
          <p:nvPr/>
        </p:nvSpPr>
        <p:spPr>
          <a:xfrm>
            <a:off x="7151638" y="3557064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1D9B4F-EA9B-4D4D-AC6D-0CCD71CC37EC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3448834" y="4086806"/>
            <a:ext cx="1323505" cy="91934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1A1714-3B10-4A1C-9D3C-A1206F679CDC}"/>
              </a:ext>
            </a:extLst>
          </p:cNvPr>
          <p:cNvCxnSpPr>
            <a:stCxn id="4" idx="6"/>
            <a:endCxn id="10" idx="2"/>
          </p:cNvCxnSpPr>
          <p:nvPr/>
        </p:nvCxnSpPr>
        <p:spPr>
          <a:xfrm flipV="1">
            <a:off x="5173253" y="3791914"/>
            <a:ext cx="1978385" cy="128828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08F5F0-4BE1-4C91-AF22-11E17FE5E34C}"/>
              </a:ext>
            </a:extLst>
          </p:cNvPr>
          <p:cNvCxnSpPr>
            <a:stCxn id="10" idx="4"/>
            <a:endCxn id="9" idx="0"/>
          </p:cNvCxnSpPr>
          <p:nvPr/>
        </p:nvCxnSpPr>
        <p:spPr>
          <a:xfrm>
            <a:off x="7386488" y="4026764"/>
            <a:ext cx="90444" cy="120063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2F76DD7-64AA-402B-A765-7C375D2A7EFA}"/>
              </a:ext>
            </a:extLst>
          </p:cNvPr>
          <p:cNvCxnSpPr>
            <a:stCxn id="7" idx="5"/>
            <a:endCxn id="8" idx="2"/>
          </p:cNvCxnSpPr>
          <p:nvPr/>
        </p:nvCxnSpPr>
        <p:spPr>
          <a:xfrm>
            <a:off x="3614898" y="5407063"/>
            <a:ext cx="1632546" cy="721752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8968ECE-816A-4FC6-85B8-8E8C157A2F30}"/>
              </a:ext>
            </a:extLst>
          </p:cNvPr>
          <p:cNvCxnSpPr>
            <a:stCxn id="8" idx="6"/>
            <a:endCxn id="9" idx="3"/>
          </p:cNvCxnSpPr>
          <p:nvPr/>
        </p:nvCxnSpPr>
        <p:spPr>
          <a:xfrm flipV="1">
            <a:off x="5717144" y="5628317"/>
            <a:ext cx="1593724" cy="5004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85D6E9C-0292-4280-AFD0-389D36830F9C}"/>
              </a:ext>
            </a:extLst>
          </p:cNvPr>
          <p:cNvCxnSpPr>
            <a:stCxn id="7" idx="6"/>
            <a:endCxn id="9" idx="2"/>
          </p:cNvCxnSpPr>
          <p:nvPr/>
        </p:nvCxnSpPr>
        <p:spPr>
          <a:xfrm>
            <a:off x="3683684" y="5240999"/>
            <a:ext cx="3558398" cy="221254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5160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8E1D06-D1BF-455A-AE06-A401E270F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why does Bellman-Ford algorithm make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V-1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iterations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because the maximal length of a shortest path between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arbitrary nodes in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|V|-1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we know that if we make an additional iteration after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V-1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iterations and the there is a change in the shortest path then there is a negative cycle in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  <a:p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25939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02154E-D990-4DDB-AFAB-3CACCC4F8A66}"/>
              </a:ext>
            </a:extLst>
          </p:cNvPr>
          <p:cNvCxnSpPr>
            <a:cxnSpLocks/>
          </p:cNvCxnSpPr>
          <p:nvPr/>
        </p:nvCxnSpPr>
        <p:spPr>
          <a:xfrm flipH="1">
            <a:off x="6074671" y="3968343"/>
            <a:ext cx="520955" cy="1387854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4FCBEE-8705-48CB-A9EE-9D392EEF95AB}"/>
              </a:ext>
            </a:extLst>
          </p:cNvPr>
          <p:cNvSpPr/>
          <p:nvPr/>
        </p:nvSpPr>
        <p:spPr>
          <a:xfrm>
            <a:off x="1932235" y="3054650"/>
            <a:ext cx="585063" cy="58506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9B4220-4A16-40B9-93A8-4D0E716B5CA3}"/>
              </a:ext>
            </a:extLst>
          </p:cNvPr>
          <p:cNvSpPr/>
          <p:nvPr/>
        </p:nvSpPr>
        <p:spPr>
          <a:xfrm>
            <a:off x="4195522" y="2003303"/>
            <a:ext cx="585063" cy="58506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983E6D-75CB-4BF7-AD6E-75BF8EFADB1E}"/>
              </a:ext>
            </a:extLst>
          </p:cNvPr>
          <p:cNvSpPr/>
          <p:nvPr/>
        </p:nvSpPr>
        <p:spPr>
          <a:xfrm>
            <a:off x="3262087" y="5289386"/>
            <a:ext cx="585063" cy="58506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512B554-A859-4CFF-B249-A5437306EE8A}"/>
              </a:ext>
            </a:extLst>
          </p:cNvPr>
          <p:cNvSpPr/>
          <p:nvPr/>
        </p:nvSpPr>
        <p:spPr>
          <a:xfrm>
            <a:off x="8410668" y="2004734"/>
            <a:ext cx="585063" cy="58506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6B19E4E-61AE-48DD-B7FB-A5BDB6610998}"/>
              </a:ext>
            </a:extLst>
          </p:cNvPr>
          <p:cNvSpPr/>
          <p:nvPr/>
        </p:nvSpPr>
        <p:spPr>
          <a:xfrm>
            <a:off x="6274707" y="3672945"/>
            <a:ext cx="585063" cy="58506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B7F847-85F9-451C-8DB5-10F29EAD1B78}"/>
              </a:ext>
            </a:extLst>
          </p:cNvPr>
          <p:cNvSpPr/>
          <p:nvPr/>
        </p:nvSpPr>
        <p:spPr>
          <a:xfrm>
            <a:off x="5670651" y="5351899"/>
            <a:ext cx="585063" cy="58506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1CBC18-7208-4B3F-9EB7-F269741C6674}"/>
              </a:ext>
            </a:extLst>
          </p:cNvPr>
          <p:cNvSpPr/>
          <p:nvPr/>
        </p:nvSpPr>
        <p:spPr>
          <a:xfrm>
            <a:off x="8118136" y="4889003"/>
            <a:ext cx="585063" cy="58506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0CEF70-4076-438A-B85D-9F47A0852D91}"/>
              </a:ext>
            </a:extLst>
          </p:cNvPr>
          <p:cNvCxnSpPr>
            <a:cxnSpLocks/>
          </p:cNvCxnSpPr>
          <p:nvPr/>
        </p:nvCxnSpPr>
        <p:spPr>
          <a:xfrm>
            <a:off x="2431618" y="3558331"/>
            <a:ext cx="916149" cy="182103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1752D80-BC27-4260-985B-985CD0516DE7}"/>
              </a:ext>
            </a:extLst>
          </p:cNvPr>
          <p:cNvCxnSpPr>
            <a:cxnSpLocks/>
          </p:cNvCxnSpPr>
          <p:nvPr/>
        </p:nvCxnSpPr>
        <p:spPr>
          <a:xfrm flipV="1">
            <a:off x="2431618" y="2300133"/>
            <a:ext cx="1763904" cy="844495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8FEFF5A-4090-4BCD-B4A9-7F6A53A3BF2B}"/>
              </a:ext>
            </a:extLst>
          </p:cNvPr>
          <p:cNvCxnSpPr>
            <a:cxnSpLocks/>
          </p:cNvCxnSpPr>
          <p:nvPr/>
        </p:nvCxnSpPr>
        <p:spPr>
          <a:xfrm>
            <a:off x="4780585" y="2300133"/>
            <a:ext cx="3630083" cy="143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2B763E-B17F-4890-B5AB-2AE9340670C2}"/>
              </a:ext>
            </a:extLst>
          </p:cNvPr>
          <p:cNvCxnSpPr>
            <a:cxnSpLocks/>
          </p:cNvCxnSpPr>
          <p:nvPr/>
        </p:nvCxnSpPr>
        <p:spPr>
          <a:xfrm>
            <a:off x="4694905" y="2506984"/>
            <a:ext cx="1665482" cy="125593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5FB0B0-C4E3-4C74-A707-6FC757F8A014}"/>
              </a:ext>
            </a:extLst>
          </p:cNvPr>
          <p:cNvCxnSpPr>
            <a:cxnSpLocks/>
          </p:cNvCxnSpPr>
          <p:nvPr/>
        </p:nvCxnSpPr>
        <p:spPr>
          <a:xfrm flipH="1">
            <a:off x="3554619" y="2592664"/>
            <a:ext cx="816668" cy="270102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25128D-5E7C-4F0D-842E-609489D15F17}"/>
              </a:ext>
            </a:extLst>
          </p:cNvPr>
          <p:cNvCxnSpPr>
            <a:cxnSpLocks/>
          </p:cNvCxnSpPr>
          <p:nvPr/>
        </p:nvCxnSpPr>
        <p:spPr>
          <a:xfrm flipV="1">
            <a:off x="3761470" y="3969775"/>
            <a:ext cx="2513237" cy="140958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E9A31B6-8DE4-4C52-AA68-499CEB357C6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3847150" y="5581918"/>
            <a:ext cx="1823501" cy="6251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FE4557-63F2-4AA9-AE5D-16CF13A2EDA3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6774090" y="2504117"/>
            <a:ext cx="1722258" cy="125450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90FA32F-052C-4FD0-B3FB-8621AF1235E9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6255714" y="5181535"/>
            <a:ext cx="1862422" cy="462896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E73951C-68DE-4DC0-8CE7-72EEEF6B8E1D}"/>
              </a:ext>
            </a:extLst>
          </p:cNvPr>
          <p:cNvCxnSpPr>
            <a:cxnSpLocks/>
            <a:stCxn id="11" idx="4"/>
            <a:endCxn id="14" idx="0"/>
          </p:cNvCxnSpPr>
          <p:nvPr/>
        </p:nvCxnSpPr>
        <p:spPr>
          <a:xfrm flipH="1">
            <a:off x="8410668" y="2589797"/>
            <a:ext cx="292532" cy="2299206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E67E70A-F400-44CF-9E80-7B83470219A0}"/>
              </a:ext>
            </a:extLst>
          </p:cNvPr>
          <p:cNvSpPr txBox="1"/>
          <p:nvPr/>
        </p:nvSpPr>
        <p:spPr>
          <a:xfrm>
            <a:off x="2942769" y="2348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A0386F-4EA7-4ED2-A7BB-5B06C22720D6}"/>
              </a:ext>
            </a:extLst>
          </p:cNvPr>
          <p:cNvSpPr txBox="1"/>
          <p:nvPr/>
        </p:nvSpPr>
        <p:spPr>
          <a:xfrm>
            <a:off x="2516662" y="43888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8E88ED-506D-4606-A6E9-8107B467709B}"/>
              </a:ext>
            </a:extLst>
          </p:cNvPr>
          <p:cNvSpPr txBox="1"/>
          <p:nvPr/>
        </p:nvSpPr>
        <p:spPr>
          <a:xfrm>
            <a:off x="4586389" y="568978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4C9AA6-178D-44DA-8E66-5EBEEC206D00}"/>
              </a:ext>
            </a:extLst>
          </p:cNvPr>
          <p:cNvSpPr txBox="1"/>
          <p:nvPr/>
        </p:nvSpPr>
        <p:spPr>
          <a:xfrm>
            <a:off x="7151406" y="54424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66EAF9-4439-4707-A82D-E5BB9F51C9CE}"/>
              </a:ext>
            </a:extLst>
          </p:cNvPr>
          <p:cNvSpPr txBox="1"/>
          <p:nvPr/>
        </p:nvSpPr>
        <p:spPr>
          <a:xfrm>
            <a:off x="5893797" y="4541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751B8E-7414-4E65-8FD8-66E59E182BB6}"/>
              </a:ext>
            </a:extLst>
          </p:cNvPr>
          <p:cNvSpPr txBox="1"/>
          <p:nvPr/>
        </p:nvSpPr>
        <p:spPr>
          <a:xfrm>
            <a:off x="4776025" y="42483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D0A53F-30E2-4D8B-A11A-75836D879086}"/>
              </a:ext>
            </a:extLst>
          </p:cNvPr>
          <p:cNvSpPr txBox="1"/>
          <p:nvPr/>
        </p:nvSpPr>
        <p:spPr>
          <a:xfrm>
            <a:off x="6461184" y="18754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E8E544-59AA-450F-AF17-42EB65D84104}"/>
              </a:ext>
            </a:extLst>
          </p:cNvPr>
          <p:cNvSpPr txBox="1"/>
          <p:nvPr/>
        </p:nvSpPr>
        <p:spPr>
          <a:xfrm>
            <a:off x="3592060" y="35695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E8B7AF-11E0-4629-945B-CC189CA34003}"/>
              </a:ext>
            </a:extLst>
          </p:cNvPr>
          <p:cNvSpPr txBox="1"/>
          <p:nvPr/>
        </p:nvSpPr>
        <p:spPr>
          <a:xfrm>
            <a:off x="5503669" y="27977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8AAEDA-C1CC-4C03-A0AB-1A8514EF335A}"/>
              </a:ext>
            </a:extLst>
          </p:cNvPr>
          <p:cNvSpPr txBox="1"/>
          <p:nvPr/>
        </p:nvSpPr>
        <p:spPr>
          <a:xfrm>
            <a:off x="7322313" y="28045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3B8BEE3-1171-4A09-9353-6BD6BC2658A6}"/>
              </a:ext>
            </a:extLst>
          </p:cNvPr>
          <p:cNvSpPr txBox="1"/>
          <p:nvPr/>
        </p:nvSpPr>
        <p:spPr>
          <a:xfrm>
            <a:off x="8226282" y="35961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B6EF28-7FF9-4D6C-9EDD-3E26BC23A9D7}"/>
              </a:ext>
            </a:extLst>
          </p:cNvPr>
          <p:cNvSpPr txBox="1"/>
          <p:nvPr/>
        </p:nvSpPr>
        <p:spPr>
          <a:xfrm>
            <a:off x="7422892" y="419829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-6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BC6811D-0FBB-4560-B6F8-7457308905A6}"/>
              </a:ext>
            </a:extLst>
          </p:cNvPr>
          <p:cNvCxnSpPr>
            <a:cxnSpLocks/>
          </p:cNvCxnSpPr>
          <p:nvPr/>
        </p:nvCxnSpPr>
        <p:spPr>
          <a:xfrm flipH="1" flipV="1">
            <a:off x="6774090" y="4176626"/>
            <a:ext cx="1429726" cy="802355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7038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02154E-D990-4DDB-AFAB-3CACCC4F8A66}"/>
              </a:ext>
            </a:extLst>
          </p:cNvPr>
          <p:cNvCxnSpPr>
            <a:cxnSpLocks/>
          </p:cNvCxnSpPr>
          <p:nvPr/>
        </p:nvCxnSpPr>
        <p:spPr>
          <a:xfrm flipH="1">
            <a:off x="6074671" y="3968343"/>
            <a:ext cx="520955" cy="138785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4FCBEE-8705-48CB-A9EE-9D392EEF95AB}"/>
              </a:ext>
            </a:extLst>
          </p:cNvPr>
          <p:cNvSpPr/>
          <p:nvPr/>
        </p:nvSpPr>
        <p:spPr>
          <a:xfrm>
            <a:off x="1932235" y="3054650"/>
            <a:ext cx="585063" cy="58506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9B4220-4A16-40B9-93A8-4D0E716B5CA3}"/>
              </a:ext>
            </a:extLst>
          </p:cNvPr>
          <p:cNvSpPr/>
          <p:nvPr/>
        </p:nvSpPr>
        <p:spPr>
          <a:xfrm>
            <a:off x="4195522" y="2003303"/>
            <a:ext cx="585063" cy="58506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983E6D-75CB-4BF7-AD6E-75BF8EFADB1E}"/>
              </a:ext>
            </a:extLst>
          </p:cNvPr>
          <p:cNvSpPr/>
          <p:nvPr/>
        </p:nvSpPr>
        <p:spPr>
          <a:xfrm>
            <a:off x="3262087" y="5289386"/>
            <a:ext cx="585063" cy="58506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512B554-A859-4CFF-B249-A5437306EE8A}"/>
              </a:ext>
            </a:extLst>
          </p:cNvPr>
          <p:cNvSpPr/>
          <p:nvPr/>
        </p:nvSpPr>
        <p:spPr>
          <a:xfrm>
            <a:off x="8410668" y="2004734"/>
            <a:ext cx="585063" cy="58506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6B19E4E-61AE-48DD-B7FB-A5BDB6610998}"/>
              </a:ext>
            </a:extLst>
          </p:cNvPr>
          <p:cNvSpPr/>
          <p:nvPr/>
        </p:nvSpPr>
        <p:spPr>
          <a:xfrm>
            <a:off x="6274707" y="3672945"/>
            <a:ext cx="585063" cy="585063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B7F847-85F9-451C-8DB5-10F29EAD1B78}"/>
              </a:ext>
            </a:extLst>
          </p:cNvPr>
          <p:cNvSpPr/>
          <p:nvPr/>
        </p:nvSpPr>
        <p:spPr>
          <a:xfrm>
            <a:off x="5670651" y="5351899"/>
            <a:ext cx="585063" cy="585063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1CBC18-7208-4B3F-9EB7-F269741C6674}"/>
              </a:ext>
            </a:extLst>
          </p:cNvPr>
          <p:cNvSpPr/>
          <p:nvPr/>
        </p:nvSpPr>
        <p:spPr>
          <a:xfrm>
            <a:off x="8118136" y="4889003"/>
            <a:ext cx="585063" cy="585063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0CEF70-4076-438A-B85D-9F47A0852D91}"/>
              </a:ext>
            </a:extLst>
          </p:cNvPr>
          <p:cNvCxnSpPr>
            <a:cxnSpLocks/>
          </p:cNvCxnSpPr>
          <p:nvPr/>
        </p:nvCxnSpPr>
        <p:spPr>
          <a:xfrm>
            <a:off x="2431618" y="3558331"/>
            <a:ext cx="916149" cy="182103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1752D80-BC27-4260-985B-985CD0516DE7}"/>
              </a:ext>
            </a:extLst>
          </p:cNvPr>
          <p:cNvCxnSpPr>
            <a:cxnSpLocks/>
          </p:cNvCxnSpPr>
          <p:nvPr/>
        </p:nvCxnSpPr>
        <p:spPr>
          <a:xfrm flipV="1">
            <a:off x="2431618" y="2300133"/>
            <a:ext cx="1763904" cy="844495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8FEFF5A-4090-4BCD-B4A9-7F6A53A3BF2B}"/>
              </a:ext>
            </a:extLst>
          </p:cNvPr>
          <p:cNvCxnSpPr>
            <a:cxnSpLocks/>
          </p:cNvCxnSpPr>
          <p:nvPr/>
        </p:nvCxnSpPr>
        <p:spPr>
          <a:xfrm>
            <a:off x="4780585" y="2300133"/>
            <a:ext cx="3630083" cy="143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2B763E-B17F-4890-B5AB-2AE9340670C2}"/>
              </a:ext>
            </a:extLst>
          </p:cNvPr>
          <p:cNvCxnSpPr>
            <a:cxnSpLocks/>
          </p:cNvCxnSpPr>
          <p:nvPr/>
        </p:nvCxnSpPr>
        <p:spPr>
          <a:xfrm>
            <a:off x="4694905" y="2506984"/>
            <a:ext cx="1665482" cy="125593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5FB0B0-C4E3-4C74-A707-6FC757F8A014}"/>
              </a:ext>
            </a:extLst>
          </p:cNvPr>
          <p:cNvCxnSpPr>
            <a:cxnSpLocks/>
          </p:cNvCxnSpPr>
          <p:nvPr/>
        </p:nvCxnSpPr>
        <p:spPr>
          <a:xfrm flipH="1">
            <a:off x="3554619" y="2592664"/>
            <a:ext cx="816668" cy="270102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25128D-5E7C-4F0D-842E-609489D15F17}"/>
              </a:ext>
            </a:extLst>
          </p:cNvPr>
          <p:cNvCxnSpPr>
            <a:cxnSpLocks/>
          </p:cNvCxnSpPr>
          <p:nvPr/>
        </p:nvCxnSpPr>
        <p:spPr>
          <a:xfrm flipV="1">
            <a:off x="3761470" y="3969775"/>
            <a:ext cx="2513237" cy="140958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E9A31B6-8DE4-4C52-AA68-499CEB357C6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3847150" y="5581918"/>
            <a:ext cx="1823501" cy="6251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FE4557-63F2-4AA9-AE5D-16CF13A2EDA3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6774090" y="2504117"/>
            <a:ext cx="1722258" cy="125450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90FA32F-052C-4FD0-B3FB-8621AF1235E9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6255714" y="5181535"/>
            <a:ext cx="1862422" cy="46289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E73951C-68DE-4DC0-8CE7-72EEEF6B8E1D}"/>
              </a:ext>
            </a:extLst>
          </p:cNvPr>
          <p:cNvCxnSpPr>
            <a:cxnSpLocks/>
            <a:stCxn id="11" idx="4"/>
            <a:endCxn id="14" idx="0"/>
          </p:cNvCxnSpPr>
          <p:nvPr/>
        </p:nvCxnSpPr>
        <p:spPr>
          <a:xfrm flipH="1">
            <a:off x="8410668" y="2589797"/>
            <a:ext cx="292532" cy="2299206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E67E70A-F400-44CF-9E80-7B83470219A0}"/>
              </a:ext>
            </a:extLst>
          </p:cNvPr>
          <p:cNvSpPr txBox="1"/>
          <p:nvPr/>
        </p:nvSpPr>
        <p:spPr>
          <a:xfrm>
            <a:off x="2942769" y="2348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A0386F-4EA7-4ED2-A7BB-5B06C22720D6}"/>
              </a:ext>
            </a:extLst>
          </p:cNvPr>
          <p:cNvSpPr txBox="1"/>
          <p:nvPr/>
        </p:nvSpPr>
        <p:spPr>
          <a:xfrm>
            <a:off x="2516662" y="43888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8E88ED-506D-4606-A6E9-8107B467709B}"/>
              </a:ext>
            </a:extLst>
          </p:cNvPr>
          <p:cNvSpPr txBox="1"/>
          <p:nvPr/>
        </p:nvSpPr>
        <p:spPr>
          <a:xfrm>
            <a:off x="4586389" y="568978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4C9AA6-178D-44DA-8E66-5EBEEC206D00}"/>
              </a:ext>
            </a:extLst>
          </p:cNvPr>
          <p:cNvSpPr txBox="1"/>
          <p:nvPr/>
        </p:nvSpPr>
        <p:spPr>
          <a:xfrm>
            <a:off x="7151406" y="54424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66EAF9-4439-4707-A82D-E5BB9F51C9CE}"/>
              </a:ext>
            </a:extLst>
          </p:cNvPr>
          <p:cNvSpPr txBox="1"/>
          <p:nvPr/>
        </p:nvSpPr>
        <p:spPr>
          <a:xfrm>
            <a:off x="5893797" y="4541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751B8E-7414-4E65-8FD8-66E59E182BB6}"/>
              </a:ext>
            </a:extLst>
          </p:cNvPr>
          <p:cNvSpPr txBox="1"/>
          <p:nvPr/>
        </p:nvSpPr>
        <p:spPr>
          <a:xfrm>
            <a:off x="4776025" y="42483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D0A53F-30E2-4D8B-A11A-75836D879086}"/>
              </a:ext>
            </a:extLst>
          </p:cNvPr>
          <p:cNvSpPr txBox="1"/>
          <p:nvPr/>
        </p:nvSpPr>
        <p:spPr>
          <a:xfrm>
            <a:off x="6461184" y="18754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E8E544-59AA-450F-AF17-42EB65D84104}"/>
              </a:ext>
            </a:extLst>
          </p:cNvPr>
          <p:cNvSpPr txBox="1"/>
          <p:nvPr/>
        </p:nvSpPr>
        <p:spPr>
          <a:xfrm>
            <a:off x="3592060" y="35695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E8B7AF-11E0-4629-945B-CC189CA34003}"/>
              </a:ext>
            </a:extLst>
          </p:cNvPr>
          <p:cNvSpPr txBox="1"/>
          <p:nvPr/>
        </p:nvSpPr>
        <p:spPr>
          <a:xfrm>
            <a:off x="5503669" y="27977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8AAEDA-C1CC-4C03-A0AB-1A8514EF335A}"/>
              </a:ext>
            </a:extLst>
          </p:cNvPr>
          <p:cNvSpPr txBox="1"/>
          <p:nvPr/>
        </p:nvSpPr>
        <p:spPr>
          <a:xfrm>
            <a:off x="7322313" y="28045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3B8BEE3-1171-4A09-9353-6BD6BC2658A6}"/>
              </a:ext>
            </a:extLst>
          </p:cNvPr>
          <p:cNvSpPr txBox="1"/>
          <p:nvPr/>
        </p:nvSpPr>
        <p:spPr>
          <a:xfrm>
            <a:off x="8226282" y="35961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B6EF28-7FF9-4D6C-9EDD-3E26BC23A9D7}"/>
              </a:ext>
            </a:extLst>
          </p:cNvPr>
          <p:cNvSpPr txBox="1"/>
          <p:nvPr/>
        </p:nvSpPr>
        <p:spPr>
          <a:xfrm>
            <a:off x="7422892" y="419829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-6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BC6811D-0FBB-4560-B6F8-7457308905A6}"/>
              </a:ext>
            </a:extLst>
          </p:cNvPr>
          <p:cNvCxnSpPr>
            <a:cxnSpLocks/>
          </p:cNvCxnSpPr>
          <p:nvPr/>
        </p:nvCxnSpPr>
        <p:spPr>
          <a:xfrm flipH="1" flipV="1">
            <a:off x="6774090" y="4176626"/>
            <a:ext cx="1429726" cy="80235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1D2A477-1140-4065-AEE4-4F439BE445E9}"/>
              </a:ext>
            </a:extLst>
          </p:cNvPr>
          <p:cNvSpPr txBox="1"/>
          <p:nvPr/>
        </p:nvSpPr>
        <p:spPr>
          <a:xfrm>
            <a:off x="7795110" y="5660419"/>
            <a:ext cx="4233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want to find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shortest path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then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make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infinite loops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cycle because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loop decreases the total cost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39260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552253-9F23-4E92-83E1-528985F826C5}"/>
              </a:ext>
            </a:extLst>
          </p:cNvPr>
          <p:cNvSpPr txBox="1"/>
          <p:nvPr/>
        </p:nvSpPr>
        <p:spPr>
          <a:xfrm>
            <a:off x="0" y="1766355"/>
            <a:ext cx="59818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C000"/>
                </a:solidFill>
              </a:rPr>
              <a:t>	</a:t>
            </a:r>
          </a:p>
          <a:p>
            <a:r>
              <a:rPr lang="hu-HU" dirty="0">
                <a:solidFill>
                  <a:srgbClr val="FFC000"/>
                </a:solidFill>
              </a:rPr>
              <a:t>	for {</a:t>
            </a:r>
            <a:r>
              <a:rPr lang="hu-HU" b="1" dirty="0">
                <a:solidFill>
                  <a:srgbClr val="FFC000"/>
                </a:solidFill>
              </a:rPr>
              <a:t>v</a:t>
            </a:r>
            <a:r>
              <a:rPr lang="hu-HU" b="1" baseline="-25000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rgbClr val="FFC000"/>
                </a:solidFill>
              </a:rPr>
              <a:t> v</a:t>
            </a:r>
            <a:r>
              <a:rPr lang="hu-HU" b="1" baseline="-25000" dirty="0">
                <a:solidFill>
                  <a:srgbClr val="FFC000"/>
                </a:solidFill>
              </a:rPr>
              <a:t>2</a:t>
            </a:r>
            <a:r>
              <a:rPr lang="hu-HU" dirty="0">
                <a:solidFill>
                  <a:srgbClr val="FFC000"/>
                </a:solidFill>
              </a:rPr>
              <a:t> ... </a:t>
            </a:r>
            <a:r>
              <a:rPr lang="hu-HU" b="1" dirty="0">
                <a:solidFill>
                  <a:srgbClr val="FFC000"/>
                </a:solidFill>
              </a:rPr>
              <a:t>v</a:t>
            </a:r>
            <a:r>
              <a:rPr lang="hu-HU" b="1" baseline="-25000" dirty="0">
                <a:solidFill>
                  <a:srgbClr val="FFC000"/>
                </a:solidFill>
              </a:rPr>
              <a:t>n</a:t>
            </a:r>
            <a:r>
              <a:rPr lang="hu-HU" dirty="0">
                <a:solidFill>
                  <a:srgbClr val="FFC000"/>
                </a:solidFill>
              </a:rPr>
              <a:t>} all nodes in </a:t>
            </a:r>
            <a:r>
              <a:rPr lang="hu-HU" b="1" dirty="0">
                <a:solidFill>
                  <a:srgbClr val="FFC000"/>
                </a:solidFill>
              </a:rPr>
              <a:t>G(V,E)</a:t>
            </a:r>
            <a:r>
              <a:rPr lang="hu-HU" dirty="0">
                <a:solidFill>
                  <a:srgbClr val="FFC000"/>
                </a:solidFill>
              </a:rPr>
              <a:t>:</a:t>
            </a:r>
          </a:p>
          <a:p>
            <a:r>
              <a:rPr lang="hu-HU" dirty="0">
                <a:solidFill>
                  <a:srgbClr val="FFC000"/>
                </a:solidFill>
              </a:rPr>
              <a:t>		</a:t>
            </a:r>
          </a:p>
          <a:p>
            <a:r>
              <a:rPr lang="hu-HU" dirty="0">
                <a:solidFill>
                  <a:srgbClr val="FFC000"/>
                </a:solidFill>
              </a:rPr>
              <a:t>		for each edge </a:t>
            </a:r>
            <a:r>
              <a:rPr lang="hu-HU" b="1" dirty="0">
                <a:solidFill>
                  <a:srgbClr val="FFC000"/>
                </a:solidFill>
              </a:rPr>
              <a:t>(u,v)</a:t>
            </a:r>
            <a:r>
              <a:rPr lang="hu-HU" dirty="0">
                <a:solidFill>
                  <a:srgbClr val="FFC000"/>
                </a:solidFill>
              </a:rPr>
              <a:t> with weight </a:t>
            </a:r>
            <a:r>
              <a:rPr lang="hu-HU" b="1" dirty="0">
                <a:solidFill>
                  <a:srgbClr val="FFC000"/>
                </a:solidFill>
              </a:rPr>
              <a:t>w</a:t>
            </a:r>
            <a:r>
              <a:rPr lang="hu-HU" dirty="0">
                <a:solidFill>
                  <a:srgbClr val="FFC000"/>
                </a:solidFill>
              </a:rPr>
              <a:t> in edges</a:t>
            </a:r>
          </a:p>
          <a:p>
            <a:endParaRPr lang="hu-HU" dirty="0">
              <a:solidFill>
                <a:srgbClr val="FFC000"/>
              </a:solidFill>
            </a:endParaRPr>
          </a:p>
          <a:p>
            <a:r>
              <a:rPr lang="hu-HU" dirty="0">
                <a:solidFill>
                  <a:srgbClr val="FFC000"/>
                </a:solidFill>
              </a:rPr>
              <a:t>			dist = distance[u] + w</a:t>
            </a:r>
          </a:p>
          <a:p>
            <a:endParaRPr lang="hu-HU" dirty="0">
              <a:solidFill>
                <a:srgbClr val="FFC000"/>
              </a:solidFill>
            </a:endParaRPr>
          </a:p>
          <a:p>
            <a:r>
              <a:rPr lang="hu-HU" dirty="0">
                <a:solidFill>
                  <a:srgbClr val="FFC000"/>
                </a:solidFill>
              </a:rPr>
              <a:t>			if dist &lt; distance[v]</a:t>
            </a:r>
          </a:p>
          <a:p>
            <a:r>
              <a:rPr lang="hu-HU" dirty="0">
                <a:solidFill>
                  <a:srgbClr val="FFC000"/>
                </a:solidFill>
              </a:rPr>
              <a:t>			        distance[v] = dist</a:t>
            </a:r>
          </a:p>
          <a:p>
            <a:r>
              <a:rPr lang="hu-HU" dirty="0">
                <a:solidFill>
                  <a:srgbClr val="FFC000"/>
                </a:solidFill>
              </a:rPr>
              <a:t>			        predecessor[v] = u</a:t>
            </a:r>
          </a:p>
          <a:p>
            <a:r>
              <a:rPr lang="hu-HU" dirty="0">
                <a:solidFill>
                  <a:srgbClr val="FFC000"/>
                </a:solidFill>
              </a:rPr>
              <a:t>	</a:t>
            </a:r>
          </a:p>
          <a:p>
            <a:r>
              <a:rPr lang="hu-HU" dirty="0">
                <a:solidFill>
                  <a:srgbClr val="FFC000"/>
                </a:solidFill>
              </a:rPr>
              <a:t>	for each edge </a:t>
            </a:r>
            <a:r>
              <a:rPr lang="hu-HU" b="1" dirty="0">
                <a:solidFill>
                  <a:srgbClr val="FFC000"/>
                </a:solidFill>
              </a:rPr>
              <a:t>(u,v)</a:t>
            </a:r>
            <a:r>
              <a:rPr lang="hu-HU" dirty="0">
                <a:solidFill>
                  <a:srgbClr val="FFC000"/>
                </a:solidFill>
              </a:rPr>
              <a:t> with weight </a:t>
            </a:r>
            <a:r>
              <a:rPr lang="hu-HU" b="1" dirty="0">
                <a:solidFill>
                  <a:srgbClr val="FFC000"/>
                </a:solidFill>
              </a:rPr>
              <a:t>w</a:t>
            </a:r>
            <a:r>
              <a:rPr lang="hu-HU" dirty="0">
                <a:solidFill>
                  <a:srgbClr val="FFC000"/>
                </a:solidFill>
              </a:rPr>
              <a:t> in edges</a:t>
            </a:r>
          </a:p>
          <a:p>
            <a:r>
              <a:rPr lang="hu-HU" dirty="0">
                <a:solidFill>
                  <a:srgbClr val="FFC000"/>
                </a:solidFill>
              </a:rPr>
              <a:t>		if distance[u] + w &lt; distance[v]</a:t>
            </a:r>
          </a:p>
          <a:p>
            <a:r>
              <a:rPr lang="hu-HU" dirty="0">
                <a:solidFill>
                  <a:srgbClr val="FFC000"/>
                </a:solidFill>
              </a:rPr>
              <a:t>			error: „Negative cycle detected”</a:t>
            </a:r>
          </a:p>
        </p:txBody>
      </p:sp>
    </p:spTree>
    <p:extLst>
      <p:ext uri="{BB962C8B-B14F-4D97-AF65-F5344CB8AC3E}">
        <p14:creationId xmlns:p14="http://schemas.microsoft.com/office/powerpoint/2010/main" val="23351586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552253-9F23-4E92-83E1-528985F826C5}"/>
              </a:ext>
            </a:extLst>
          </p:cNvPr>
          <p:cNvSpPr txBox="1"/>
          <p:nvPr/>
        </p:nvSpPr>
        <p:spPr>
          <a:xfrm>
            <a:off x="0" y="1766355"/>
            <a:ext cx="59818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C000"/>
                </a:solidFill>
              </a:rPr>
              <a:t>	</a:t>
            </a:r>
          </a:p>
          <a:p>
            <a:r>
              <a:rPr lang="hu-HU" dirty="0">
                <a:solidFill>
                  <a:srgbClr val="FFC000"/>
                </a:solidFill>
              </a:rPr>
              <a:t>	for {</a:t>
            </a:r>
            <a:r>
              <a:rPr lang="hu-HU" b="1" dirty="0">
                <a:solidFill>
                  <a:srgbClr val="FFC000"/>
                </a:solidFill>
              </a:rPr>
              <a:t>v</a:t>
            </a:r>
            <a:r>
              <a:rPr lang="hu-HU" b="1" baseline="-25000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rgbClr val="FFC000"/>
                </a:solidFill>
              </a:rPr>
              <a:t> v</a:t>
            </a:r>
            <a:r>
              <a:rPr lang="hu-HU" b="1" baseline="-25000" dirty="0">
                <a:solidFill>
                  <a:srgbClr val="FFC000"/>
                </a:solidFill>
              </a:rPr>
              <a:t>2</a:t>
            </a:r>
            <a:r>
              <a:rPr lang="hu-HU" dirty="0">
                <a:solidFill>
                  <a:srgbClr val="FFC000"/>
                </a:solidFill>
              </a:rPr>
              <a:t> ... </a:t>
            </a:r>
            <a:r>
              <a:rPr lang="hu-HU" b="1" dirty="0">
                <a:solidFill>
                  <a:srgbClr val="FFC000"/>
                </a:solidFill>
              </a:rPr>
              <a:t>v</a:t>
            </a:r>
            <a:r>
              <a:rPr lang="hu-HU" b="1" baseline="-25000" dirty="0">
                <a:solidFill>
                  <a:srgbClr val="FFC000"/>
                </a:solidFill>
              </a:rPr>
              <a:t>n</a:t>
            </a:r>
            <a:r>
              <a:rPr lang="hu-HU" dirty="0">
                <a:solidFill>
                  <a:srgbClr val="FFC000"/>
                </a:solidFill>
              </a:rPr>
              <a:t>} all nodes in </a:t>
            </a:r>
            <a:r>
              <a:rPr lang="hu-HU" b="1" dirty="0">
                <a:solidFill>
                  <a:srgbClr val="FFC000"/>
                </a:solidFill>
              </a:rPr>
              <a:t>G(V,E)</a:t>
            </a:r>
            <a:r>
              <a:rPr lang="hu-HU" dirty="0">
                <a:solidFill>
                  <a:srgbClr val="FFC000"/>
                </a:solidFill>
              </a:rPr>
              <a:t>:</a:t>
            </a:r>
          </a:p>
          <a:p>
            <a:r>
              <a:rPr lang="hu-HU" dirty="0">
                <a:solidFill>
                  <a:srgbClr val="FFC000"/>
                </a:solidFill>
              </a:rPr>
              <a:t>		</a:t>
            </a:r>
          </a:p>
          <a:p>
            <a:r>
              <a:rPr lang="hu-HU" dirty="0">
                <a:solidFill>
                  <a:srgbClr val="FFC000"/>
                </a:solidFill>
              </a:rPr>
              <a:t>		for each edge </a:t>
            </a:r>
            <a:r>
              <a:rPr lang="hu-HU" b="1" dirty="0">
                <a:solidFill>
                  <a:srgbClr val="FFC000"/>
                </a:solidFill>
              </a:rPr>
              <a:t>(u,v)</a:t>
            </a:r>
            <a:r>
              <a:rPr lang="hu-HU" dirty="0">
                <a:solidFill>
                  <a:srgbClr val="FFC000"/>
                </a:solidFill>
              </a:rPr>
              <a:t> with weight </a:t>
            </a:r>
            <a:r>
              <a:rPr lang="hu-HU" b="1" dirty="0">
                <a:solidFill>
                  <a:srgbClr val="FFC000"/>
                </a:solidFill>
              </a:rPr>
              <a:t>w</a:t>
            </a:r>
            <a:r>
              <a:rPr lang="hu-HU" dirty="0">
                <a:solidFill>
                  <a:srgbClr val="FFC000"/>
                </a:solidFill>
              </a:rPr>
              <a:t> in edges</a:t>
            </a:r>
          </a:p>
          <a:p>
            <a:endParaRPr lang="hu-HU" dirty="0">
              <a:solidFill>
                <a:srgbClr val="FFC000"/>
              </a:solidFill>
            </a:endParaRPr>
          </a:p>
          <a:p>
            <a:r>
              <a:rPr lang="hu-HU" dirty="0">
                <a:solidFill>
                  <a:srgbClr val="FFC000"/>
                </a:solidFill>
              </a:rPr>
              <a:t>			dist = distance[u] + w</a:t>
            </a:r>
          </a:p>
          <a:p>
            <a:endParaRPr lang="hu-HU" dirty="0">
              <a:solidFill>
                <a:srgbClr val="FFC000"/>
              </a:solidFill>
            </a:endParaRPr>
          </a:p>
          <a:p>
            <a:r>
              <a:rPr lang="hu-HU" dirty="0">
                <a:solidFill>
                  <a:srgbClr val="FFC000"/>
                </a:solidFill>
              </a:rPr>
              <a:t>			if dist &lt; distance[v]</a:t>
            </a:r>
          </a:p>
          <a:p>
            <a:r>
              <a:rPr lang="hu-HU" dirty="0">
                <a:solidFill>
                  <a:srgbClr val="FFC000"/>
                </a:solidFill>
              </a:rPr>
              <a:t>			        distance[v] = dist</a:t>
            </a:r>
          </a:p>
          <a:p>
            <a:r>
              <a:rPr lang="hu-HU" dirty="0">
                <a:solidFill>
                  <a:srgbClr val="FFC000"/>
                </a:solidFill>
              </a:rPr>
              <a:t>			        predecessor[v] = u</a:t>
            </a:r>
          </a:p>
          <a:p>
            <a:r>
              <a:rPr lang="hu-HU" dirty="0">
                <a:solidFill>
                  <a:srgbClr val="FFC000"/>
                </a:solidFill>
              </a:rPr>
              <a:t>	</a:t>
            </a:r>
          </a:p>
          <a:p>
            <a:r>
              <a:rPr lang="hu-HU" dirty="0">
                <a:solidFill>
                  <a:srgbClr val="FFC000"/>
                </a:solidFill>
              </a:rPr>
              <a:t>	for each edge </a:t>
            </a:r>
            <a:r>
              <a:rPr lang="hu-HU" b="1" dirty="0">
                <a:solidFill>
                  <a:srgbClr val="FFC000"/>
                </a:solidFill>
              </a:rPr>
              <a:t>(u,v)</a:t>
            </a:r>
            <a:r>
              <a:rPr lang="hu-HU" dirty="0">
                <a:solidFill>
                  <a:srgbClr val="FFC000"/>
                </a:solidFill>
              </a:rPr>
              <a:t> with weight </a:t>
            </a:r>
            <a:r>
              <a:rPr lang="hu-HU" b="1" dirty="0">
                <a:solidFill>
                  <a:srgbClr val="FFC000"/>
                </a:solidFill>
              </a:rPr>
              <a:t>w</a:t>
            </a:r>
            <a:r>
              <a:rPr lang="hu-HU" dirty="0">
                <a:solidFill>
                  <a:srgbClr val="FFC000"/>
                </a:solidFill>
              </a:rPr>
              <a:t> in edges</a:t>
            </a:r>
          </a:p>
          <a:p>
            <a:r>
              <a:rPr lang="hu-HU" dirty="0">
                <a:solidFill>
                  <a:srgbClr val="FFC000"/>
                </a:solidFill>
              </a:rPr>
              <a:t>		if distance[u] + w &lt; distance[v]</a:t>
            </a:r>
          </a:p>
          <a:p>
            <a:r>
              <a:rPr lang="hu-HU" dirty="0">
                <a:solidFill>
                  <a:srgbClr val="FFC000"/>
                </a:solidFill>
              </a:rPr>
              <a:t>			error: „Negative cycle detected”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45278A88-7838-4B68-8942-BA36CF9967BD}"/>
              </a:ext>
            </a:extLst>
          </p:cNvPr>
          <p:cNvSpPr/>
          <p:nvPr/>
        </p:nvSpPr>
        <p:spPr>
          <a:xfrm>
            <a:off x="4714240" y="1838960"/>
            <a:ext cx="508000" cy="650240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791CE-F549-4492-9ED0-983E64E1E4B1}"/>
              </a:ext>
            </a:extLst>
          </p:cNvPr>
          <p:cNvSpPr txBox="1"/>
          <p:nvPr/>
        </p:nvSpPr>
        <p:spPr>
          <a:xfrm>
            <a:off x="5455920" y="1842869"/>
            <a:ext cx="4237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consider all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nodes in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O(V)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609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8429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365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446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2971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8" y="4278012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5" y="5536893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1989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H-8 E-9 ]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8DF578B-646D-4D0F-8365-F1C2FEB4C188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28E7AF1-B1AA-4819-BC84-3F8EBE5D74A8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58477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552253-9F23-4E92-83E1-528985F826C5}"/>
              </a:ext>
            </a:extLst>
          </p:cNvPr>
          <p:cNvSpPr txBox="1"/>
          <p:nvPr/>
        </p:nvSpPr>
        <p:spPr>
          <a:xfrm>
            <a:off x="0" y="1766355"/>
            <a:ext cx="59818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C000"/>
                </a:solidFill>
              </a:rPr>
              <a:t>	</a:t>
            </a:r>
          </a:p>
          <a:p>
            <a:r>
              <a:rPr lang="hu-HU" dirty="0">
                <a:solidFill>
                  <a:srgbClr val="FFC000"/>
                </a:solidFill>
              </a:rPr>
              <a:t>	for {</a:t>
            </a:r>
            <a:r>
              <a:rPr lang="hu-HU" b="1" dirty="0">
                <a:solidFill>
                  <a:srgbClr val="FFC000"/>
                </a:solidFill>
              </a:rPr>
              <a:t>v</a:t>
            </a:r>
            <a:r>
              <a:rPr lang="hu-HU" b="1" baseline="-25000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rgbClr val="FFC000"/>
                </a:solidFill>
              </a:rPr>
              <a:t> v</a:t>
            </a:r>
            <a:r>
              <a:rPr lang="hu-HU" b="1" baseline="-25000" dirty="0">
                <a:solidFill>
                  <a:srgbClr val="FFC000"/>
                </a:solidFill>
              </a:rPr>
              <a:t>2</a:t>
            </a:r>
            <a:r>
              <a:rPr lang="hu-HU" dirty="0">
                <a:solidFill>
                  <a:srgbClr val="FFC000"/>
                </a:solidFill>
              </a:rPr>
              <a:t> ... </a:t>
            </a:r>
            <a:r>
              <a:rPr lang="hu-HU" b="1" dirty="0">
                <a:solidFill>
                  <a:srgbClr val="FFC000"/>
                </a:solidFill>
              </a:rPr>
              <a:t>v</a:t>
            </a:r>
            <a:r>
              <a:rPr lang="hu-HU" b="1" baseline="-25000" dirty="0">
                <a:solidFill>
                  <a:srgbClr val="FFC000"/>
                </a:solidFill>
              </a:rPr>
              <a:t>n</a:t>
            </a:r>
            <a:r>
              <a:rPr lang="hu-HU" dirty="0">
                <a:solidFill>
                  <a:srgbClr val="FFC000"/>
                </a:solidFill>
              </a:rPr>
              <a:t>} all nodes in </a:t>
            </a:r>
            <a:r>
              <a:rPr lang="hu-HU" b="1" dirty="0">
                <a:solidFill>
                  <a:srgbClr val="FFC000"/>
                </a:solidFill>
              </a:rPr>
              <a:t>G(V,E)</a:t>
            </a:r>
            <a:r>
              <a:rPr lang="hu-HU" dirty="0">
                <a:solidFill>
                  <a:srgbClr val="FFC000"/>
                </a:solidFill>
              </a:rPr>
              <a:t>:</a:t>
            </a:r>
          </a:p>
          <a:p>
            <a:r>
              <a:rPr lang="hu-HU" dirty="0">
                <a:solidFill>
                  <a:srgbClr val="FFC000"/>
                </a:solidFill>
              </a:rPr>
              <a:t>		</a:t>
            </a:r>
          </a:p>
          <a:p>
            <a:r>
              <a:rPr lang="hu-HU" dirty="0">
                <a:solidFill>
                  <a:srgbClr val="FFC000"/>
                </a:solidFill>
              </a:rPr>
              <a:t>		for each edge </a:t>
            </a:r>
            <a:r>
              <a:rPr lang="hu-HU" b="1" dirty="0">
                <a:solidFill>
                  <a:srgbClr val="FFC000"/>
                </a:solidFill>
              </a:rPr>
              <a:t>(u,v)</a:t>
            </a:r>
            <a:r>
              <a:rPr lang="hu-HU" dirty="0">
                <a:solidFill>
                  <a:srgbClr val="FFC000"/>
                </a:solidFill>
              </a:rPr>
              <a:t> with weight </a:t>
            </a:r>
            <a:r>
              <a:rPr lang="hu-HU" b="1" dirty="0">
                <a:solidFill>
                  <a:srgbClr val="FFC000"/>
                </a:solidFill>
              </a:rPr>
              <a:t>w</a:t>
            </a:r>
            <a:r>
              <a:rPr lang="hu-HU" dirty="0">
                <a:solidFill>
                  <a:srgbClr val="FFC000"/>
                </a:solidFill>
              </a:rPr>
              <a:t> in edges</a:t>
            </a:r>
          </a:p>
          <a:p>
            <a:endParaRPr lang="hu-HU" dirty="0">
              <a:solidFill>
                <a:srgbClr val="FFC000"/>
              </a:solidFill>
            </a:endParaRPr>
          </a:p>
          <a:p>
            <a:r>
              <a:rPr lang="hu-HU" dirty="0">
                <a:solidFill>
                  <a:srgbClr val="FFC000"/>
                </a:solidFill>
              </a:rPr>
              <a:t>			dist = distance[u] + w</a:t>
            </a:r>
          </a:p>
          <a:p>
            <a:endParaRPr lang="hu-HU" dirty="0">
              <a:solidFill>
                <a:srgbClr val="FFC000"/>
              </a:solidFill>
            </a:endParaRPr>
          </a:p>
          <a:p>
            <a:r>
              <a:rPr lang="hu-HU" dirty="0">
                <a:solidFill>
                  <a:srgbClr val="FFC000"/>
                </a:solidFill>
              </a:rPr>
              <a:t>			if dist &lt; distance[v]</a:t>
            </a:r>
          </a:p>
          <a:p>
            <a:r>
              <a:rPr lang="hu-HU" dirty="0">
                <a:solidFill>
                  <a:srgbClr val="FFC000"/>
                </a:solidFill>
              </a:rPr>
              <a:t>			        distance[v] = dist</a:t>
            </a:r>
          </a:p>
          <a:p>
            <a:r>
              <a:rPr lang="hu-HU" dirty="0">
                <a:solidFill>
                  <a:srgbClr val="FFC000"/>
                </a:solidFill>
              </a:rPr>
              <a:t>			        predecessor[v] = u</a:t>
            </a:r>
          </a:p>
          <a:p>
            <a:r>
              <a:rPr lang="hu-HU" dirty="0">
                <a:solidFill>
                  <a:srgbClr val="FFC000"/>
                </a:solidFill>
              </a:rPr>
              <a:t>	</a:t>
            </a:r>
          </a:p>
          <a:p>
            <a:r>
              <a:rPr lang="hu-HU" dirty="0">
                <a:solidFill>
                  <a:srgbClr val="FFC000"/>
                </a:solidFill>
              </a:rPr>
              <a:t>	for each edge </a:t>
            </a:r>
            <a:r>
              <a:rPr lang="hu-HU" b="1" dirty="0">
                <a:solidFill>
                  <a:srgbClr val="FFC000"/>
                </a:solidFill>
              </a:rPr>
              <a:t>(u,v)</a:t>
            </a:r>
            <a:r>
              <a:rPr lang="hu-HU" dirty="0">
                <a:solidFill>
                  <a:srgbClr val="FFC000"/>
                </a:solidFill>
              </a:rPr>
              <a:t> with weight </a:t>
            </a:r>
            <a:r>
              <a:rPr lang="hu-HU" b="1" dirty="0">
                <a:solidFill>
                  <a:srgbClr val="FFC000"/>
                </a:solidFill>
              </a:rPr>
              <a:t>w</a:t>
            </a:r>
            <a:r>
              <a:rPr lang="hu-HU" dirty="0">
                <a:solidFill>
                  <a:srgbClr val="FFC000"/>
                </a:solidFill>
              </a:rPr>
              <a:t> in edges</a:t>
            </a:r>
          </a:p>
          <a:p>
            <a:r>
              <a:rPr lang="hu-HU" dirty="0">
                <a:solidFill>
                  <a:srgbClr val="FFC000"/>
                </a:solidFill>
              </a:rPr>
              <a:t>		if distance[u] + w &lt; distance[v]</a:t>
            </a:r>
          </a:p>
          <a:p>
            <a:r>
              <a:rPr lang="hu-HU" dirty="0">
                <a:solidFill>
                  <a:srgbClr val="FFC000"/>
                </a:solidFill>
              </a:rPr>
              <a:t>			error: „Negative cycle detected”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45278A88-7838-4B68-8942-BA36CF9967BD}"/>
              </a:ext>
            </a:extLst>
          </p:cNvPr>
          <p:cNvSpPr/>
          <p:nvPr/>
        </p:nvSpPr>
        <p:spPr>
          <a:xfrm>
            <a:off x="6210108" y="2458720"/>
            <a:ext cx="508000" cy="650240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791CE-F549-4492-9ED0-983E64E1E4B1}"/>
              </a:ext>
            </a:extLst>
          </p:cNvPr>
          <p:cNvSpPr txBox="1"/>
          <p:nvPr/>
        </p:nvSpPr>
        <p:spPr>
          <a:xfrm>
            <a:off x="6946322" y="2462629"/>
            <a:ext cx="4647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every iteration we consider all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(u,v)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edges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edge weight in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91023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552253-9F23-4E92-83E1-528985F826C5}"/>
              </a:ext>
            </a:extLst>
          </p:cNvPr>
          <p:cNvSpPr txBox="1"/>
          <p:nvPr/>
        </p:nvSpPr>
        <p:spPr>
          <a:xfrm>
            <a:off x="0" y="1766355"/>
            <a:ext cx="59818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C000"/>
                </a:solidFill>
              </a:rPr>
              <a:t>	</a:t>
            </a:r>
          </a:p>
          <a:p>
            <a:r>
              <a:rPr lang="hu-HU" dirty="0">
                <a:solidFill>
                  <a:srgbClr val="FFC000"/>
                </a:solidFill>
              </a:rPr>
              <a:t>	for {</a:t>
            </a:r>
            <a:r>
              <a:rPr lang="hu-HU" b="1" dirty="0">
                <a:solidFill>
                  <a:srgbClr val="FFC000"/>
                </a:solidFill>
              </a:rPr>
              <a:t>v</a:t>
            </a:r>
            <a:r>
              <a:rPr lang="hu-HU" b="1" baseline="-25000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rgbClr val="FFC000"/>
                </a:solidFill>
              </a:rPr>
              <a:t> v</a:t>
            </a:r>
            <a:r>
              <a:rPr lang="hu-HU" b="1" baseline="-25000" dirty="0">
                <a:solidFill>
                  <a:srgbClr val="FFC000"/>
                </a:solidFill>
              </a:rPr>
              <a:t>2</a:t>
            </a:r>
            <a:r>
              <a:rPr lang="hu-HU" dirty="0">
                <a:solidFill>
                  <a:srgbClr val="FFC000"/>
                </a:solidFill>
              </a:rPr>
              <a:t> ... </a:t>
            </a:r>
            <a:r>
              <a:rPr lang="hu-HU" b="1" dirty="0">
                <a:solidFill>
                  <a:srgbClr val="FFC000"/>
                </a:solidFill>
              </a:rPr>
              <a:t>v</a:t>
            </a:r>
            <a:r>
              <a:rPr lang="hu-HU" b="1" baseline="-25000" dirty="0">
                <a:solidFill>
                  <a:srgbClr val="FFC000"/>
                </a:solidFill>
              </a:rPr>
              <a:t>n</a:t>
            </a:r>
            <a:r>
              <a:rPr lang="hu-HU" dirty="0">
                <a:solidFill>
                  <a:srgbClr val="FFC000"/>
                </a:solidFill>
              </a:rPr>
              <a:t>} all nodes in </a:t>
            </a:r>
            <a:r>
              <a:rPr lang="hu-HU" b="1" dirty="0">
                <a:solidFill>
                  <a:srgbClr val="FFC000"/>
                </a:solidFill>
              </a:rPr>
              <a:t>G(V,E)</a:t>
            </a:r>
            <a:r>
              <a:rPr lang="hu-HU" dirty="0">
                <a:solidFill>
                  <a:srgbClr val="FFC000"/>
                </a:solidFill>
              </a:rPr>
              <a:t>:</a:t>
            </a:r>
          </a:p>
          <a:p>
            <a:r>
              <a:rPr lang="hu-HU" dirty="0">
                <a:solidFill>
                  <a:srgbClr val="FFC000"/>
                </a:solidFill>
              </a:rPr>
              <a:t>		</a:t>
            </a:r>
          </a:p>
          <a:p>
            <a:r>
              <a:rPr lang="hu-HU" dirty="0">
                <a:solidFill>
                  <a:srgbClr val="FFC000"/>
                </a:solidFill>
              </a:rPr>
              <a:t>		for each edge </a:t>
            </a:r>
            <a:r>
              <a:rPr lang="hu-HU" b="1" dirty="0">
                <a:solidFill>
                  <a:srgbClr val="FFC000"/>
                </a:solidFill>
              </a:rPr>
              <a:t>(u,v)</a:t>
            </a:r>
            <a:r>
              <a:rPr lang="hu-HU" dirty="0">
                <a:solidFill>
                  <a:srgbClr val="FFC000"/>
                </a:solidFill>
              </a:rPr>
              <a:t> with weight </a:t>
            </a:r>
            <a:r>
              <a:rPr lang="hu-HU" b="1" dirty="0">
                <a:solidFill>
                  <a:srgbClr val="FFC000"/>
                </a:solidFill>
              </a:rPr>
              <a:t>w</a:t>
            </a:r>
            <a:r>
              <a:rPr lang="hu-HU" dirty="0">
                <a:solidFill>
                  <a:srgbClr val="FFC000"/>
                </a:solidFill>
              </a:rPr>
              <a:t> in edges</a:t>
            </a:r>
          </a:p>
          <a:p>
            <a:endParaRPr lang="hu-HU" dirty="0">
              <a:solidFill>
                <a:srgbClr val="FFC000"/>
              </a:solidFill>
            </a:endParaRPr>
          </a:p>
          <a:p>
            <a:r>
              <a:rPr lang="hu-HU" dirty="0">
                <a:solidFill>
                  <a:srgbClr val="FFC000"/>
                </a:solidFill>
              </a:rPr>
              <a:t>			dist = distance[u] + w</a:t>
            </a:r>
          </a:p>
          <a:p>
            <a:endParaRPr lang="hu-HU" dirty="0">
              <a:solidFill>
                <a:srgbClr val="FFC000"/>
              </a:solidFill>
            </a:endParaRPr>
          </a:p>
          <a:p>
            <a:r>
              <a:rPr lang="hu-HU" dirty="0">
                <a:solidFill>
                  <a:srgbClr val="FFC000"/>
                </a:solidFill>
              </a:rPr>
              <a:t>			if dist &lt; distance[v]</a:t>
            </a:r>
          </a:p>
          <a:p>
            <a:r>
              <a:rPr lang="hu-HU" dirty="0">
                <a:solidFill>
                  <a:srgbClr val="FFC000"/>
                </a:solidFill>
              </a:rPr>
              <a:t>			        distance[v] = dist</a:t>
            </a:r>
          </a:p>
          <a:p>
            <a:r>
              <a:rPr lang="hu-HU" dirty="0">
                <a:solidFill>
                  <a:srgbClr val="FFC000"/>
                </a:solidFill>
              </a:rPr>
              <a:t>			        predecessor[v] = u</a:t>
            </a:r>
          </a:p>
          <a:p>
            <a:r>
              <a:rPr lang="hu-HU" dirty="0">
                <a:solidFill>
                  <a:srgbClr val="FFC000"/>
                </a:solidFill>
              </a:rPr>
              <a:t>	</a:t>
            </a:r>
          </a:p>
          <a:p>
            <a:r>
              <a:rPr lang="hu-HU" dirty="0">
                <a:solidFill>
                  <a:srgbClr val="FFC000"/>
                </a:solidFill>
              </a:rPr>
              <a:t>	for each edge </a:t>
            </a:r>
            <a:r>
              <a:rPr lang="hu-HU" b="1" dirty="0">
                <a:solidFill>
                  <a:srgbClr val="FFC000"/>
                </a:solidFill>
              </a:rPr>
              <a:t>(u,v)</a:t>
            </a:r>
            <a:r>
              <a:rPr lang="hu-HU" dirty="0">
                <a:solidFill>
                  <a:srgbClr val="FFC000"/>
                </a:solidFill>
              </a:rPr>
              <a:t> with weight </a:t>
            </a:r>
            <a:r>
              <a:rPr lang="hu-HU" b="1" dirty="0">
                <a:solidFill>
                  <a:srgbClr val="FFC000"/>
                </a:solidFill>
              </a:rPr>
              <a:t>w</a:t>
            </a:r>
            <a:r>
              <a:rPr lang="hu-HU" dirty="0">
                <a:solidFill>
                  <a:srgbClr val="FFC000"/>
                </a:solidFill>
              </a:rPr>
              <a:t> in edges</a:t>
            </a:r>
          </a:p>
          <a:p>
            <a:r>
              <a:rPr lang="hu-HU" dirty="0">
                <a:solidFill>
                  <a:srgbClr val="FFC000"/>
                </a:solidFill>
              </a:rPr>
              <a:t>		if distance[u] + w &lt; distance[v]</a:t>
            </a:r>
          </a:p>
          <a:p>
            <a:r>
              <a:rPr lang="hu-HU" dirty="0">
                <a:solidFill>
                  <a:srgbClr val="FFC000"/>
                </a:solidFill>
              </a:rPr>
              <a:t>			error: „Negative cycle detected”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45278A88-7838-4B68-8942-BA36CF9967BD}"/>
              </a:ext>
            </a:extLst>
          </p:cNvPr>
          <p:cNvSpPr/>
          <p:nvPr/>
        </p:nvSpPr>
        <p:spPr>
          <a:xfrm>
            <a:off x="5842000" y="3101274"/>
            <a:ext cx="508000" cy="1541846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791CE-F549-4492-9ED0-983E64E1E4B1}"/>
              </a:ext>
            </a:extLst>
          </p:cNvPr>
          <p:cNvSpPr txBox="1"/>
          <p:nvPr/>
        </p:nvSpPr>
        <p:spPr>
          <a:xfrm>
            <a:off x="6655545" y="3410532"/>
            <a:ext cx="39286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so-called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RELAXATION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calculate the possible shortest paths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the given nodes in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running time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22144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552253-9F23-4E92-83E1-528985F826C5}"/>
              </a:ext>
            </a:extLst>
          </p:cNvPr>
          <p:cNvSpPr txBox="1"/>
          <p:nvPr/>
        </p:nvSpPr>
        <p:spPr>
          <a:xfrm>
            <a:off x="0" y="1766355"/>
            <a:ext cx="59818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C000"/>
                </a:solidFill>
              </a:rPr>
              <a:t>	</a:t>
            </a:r>
          </a:p>
          <a:p>
            <a:r>
              <a:rPr lang="hu-HU" dirty="0">
                <a:solidFill>
                  <a:srgbClr val="FFC000"/>
                </a:solidFill>
              </a:rPr>
              <a:t>	for {</a:t>
            </a:r>
            <a:r>
              <a:rPr lang="hu-HU" b="1" dirty="0">
                <a:solidFill>
                  <a:srgbClr val="FFC000"/>
                </a:solidFill>
              </a:rPr>
              <a:t>v</a:t>
            </a:r>
            <a:r>
              <a:rPr lang="hu-HU" b="1" baseline="-25000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rgbClr val="FFC000"/>
                </a:solidFill>
              </a:rPr>
              <a:t> v</a:t>
            </a:r>
            <a:r>
              <a:rPr lang="hu-HU" b="1" baseline="-25000" dirty="0">
                <a:solidFill>
                  <a:srgbClr val="FFC000"/>
                </a:solidFill>
              </a:rPr>
              <a:t>2</a:t>
            </a:r>
            <a:r>
              <a:rPr lang="hu-HU" dirty="0">
                <a:solidFill>
                  <a:srgbClr val="FFC000"/>
                </a:solidFill>
              </a:rPr>
              <a:t> ... </a:t>
            </a:r>
            <a:r>
              <a:rPr lang="hu-HU" b="1" dirty="0">
                <a:solidFill>
                  <a:srgbClr val="FFC000"/>
                </a:solidFill>
              </a:rPr>
              <a:t>v</a:t>
            </a:r>
            <a:r>
              <a:rPr lang="hu-HU" b="1" baseline="-25000" dirty="0">
                <a:solidFill>
                  <a:srgbClr val="FFC000"/>
                </a:solidFill>
              </a:rPr>
              <a:t>n</a:t>
            </a:r>
            <a:r>
              <a:rPr lang="hu-HU" dirty="0">
                <a:solidFill>
                  <a:srgbClr val="FFC000"/>
                </a:solidFill>
              </a:rPr>
              <a:t>} all nodes in </a:t>
            </a:r>
            <a:r>
              <a:rPr lang="hu-HU" b="1" dirty="0">
                <a:solidFill>
                  <a:srgbClr val="FFC000"/>
                </a:solidFill>
              </a:rPr>
              <a:t>G(V,E)</a:t>
            </a:r>
            <a:r>
              <a:rPr lang="hu-HU" dirty="0">
                <a:solidFill>
                  <a:srgbClr val="FFC000"/>
                </a:solidFill>
              </a:rPr>
              <a:t>:</a:t>
            </a:r>
          </a:p>
          <a:p>
            <a:r>
              <a:rPr lang="hu-HU" dirty="0">
                <a:solidFill>
                  <a:srgbClr val="FFC000"/>
                </a:solidFill>
              </a:rPr>
              <a:t>		</a:t>
            </a:r>
          </a:p>
          <a:p>
            <a:r>
              <a:rPr lang="hu-HU" dirty="0">
                <a:solidFill>
                  <a:srgbClr val="FFC000"/>
                </a:solidFill>
              </a:rPr>
              <a:t>		for each edge </a:t>
            </a:r>
            <a:r>
              <a:rPr lang="hu-HU" b="1" dirty="0">
                <a:solidFill>
                  <a:srgbClr val="FFC000"/>
                </a:solidFill>
              </a:rPr>
              <a:t>(u,v)</a:t>
            </a:r>
            <a:r>
              <a:rPr lang="hu-HU" dirty="0">
                <a:solidFill>
                  <a:srgbClr val="FFC000"/>
                </a:solidFill>
              </a:rPr>
              <a:t> with weight </a:t>
            </a:r>
            <a:r>
              <a:rPr lang="hu-HU" b="1" dirty="0">
                <a:solidFill>
                  <a:srgbClr val="FFC000"/>
                </a:solidFill>
              </a:rPr>
              <a:t>w</a:t>
            </a:r>
            <a:r>
              <a:rPr lang="hu-HU" dirty="0">
                <a:solidFill>
                  <a:srgbClr val="FFC000"/>
                </a:solidFill>
              </a:rPr>
              <a:t> in edges</a:t>
            </a:r>
          </a:p>
          <a:p>
            <a:endParaRPr lang="hu-HU" dirty="0">
              <a:solidFill>
                <a:srgbClr val="FFC000"/>
              </a:solidFill>
            </a:endParaRPr>
          </a:p>
          <a:p>
            <a:r>
              <a:rPr lang="hu-HU" dirty="0">
                <a:solidFill>
                  <a:srgbClr val="FFC000"/>
                </a:solidFill>
              </a:rPr>
              <a:t>			dist = distance[u] + w</a:t>
            </a:r>
          </a:p>
          <a:p>
            <a:endParaRPr lang="hu-HU" dirty="0">
              <a:solidFill>
                <a:srgbClr val="FFC000"/>
              </a:solidFill>
            </a:endParaRPr>
          </a:p>
          <a:p>
            <a:r>
              <a:rPr lang="hu-HU" dirty="0">
                <a:solidFill>
                  <a:srgbClr val="FFC000"/>
                </a:solidFill>
              </a:rPr>
              <a:t>			if dist &lt; distance[v]</a:t>
            </a:r>
          </a:p>
          <a:p>
            <a:r>
              <a:rPr lang="hu-HU" dirty="0">
                <a:solidFill>
                  <a:srgbClr val="FFC000"/>
                </a:solidFill>
              </a:rPr>
              <a:t>			        distance[v] = dist</a:t>
            </a:r>
          </a:p>
          <a:p>
            <a:r>
              <a:rPr lang="hu-HU" dirty="0">
                <a:solidFill>
                  <a:srgbClr val="FFC000"/>
                </a:solidFill>
              </a:rPr>
              <a:t>			        predecessor[v] = u</a:t>
            </a:r>
          </a:p>
          <a:p>
            <a:r>
              <a:rPr lang="hu-HU" dirty="0">
                <a:solidFill>
                  <a:srgbClr val="FFC000"/>
                </a:solidFill>
              </a:rPr>
              <a:t>	</a:t>
            </a:r>
          </a:p>
          <a:p>
            <a:r>
              <a:rPr lang="hu-HU" dirty="0">
                <a:solidFill>
                  <a:srgbClr val="FFC000"/>
                </a:solidFill>
              </a:rPr>
              <a:t>	for each edge </a:t>
            </a:r>
            <a:r>
              <a:rPr lang="hu-HU" b="1" dirty="0">
                <a:solidFill>
                  <a:srgbClr val="FFC000"/>
                </a:solidFill>
              </a:rPr>
              <a:t>(u,v)</a:t>
            </a:r>
            <a:r>
              <a:rPr lang="hu-HU" dirty="0">
                <a:solidFill>
                  <a:srgbClr val="FFC000"/>
                </a:solidFill>
              </a:rPr>
              <a:t> with weight </a:t>
            </a:r>
            <a:r>
              <a:rPr lang="hu-HU" b="1" dirty="0">
                <a:solidFill>
                  <a:srgbClr val="FFC000"/>
                </a:solidFill>
              </a:rPr>
              <a:t>w</a:t>
            </a:r>
            <a:r>
              <a:rPr lang="hu-HU" dirty="0">
                <a:solidFill>
                  <a:srgbClr val="FFC000"/>
                </a:solidFill>
              </a:rPr>
              <a:t> in edges</a:t>
            </a:r>
          </a:p>
          <a:p>
            <a:r>
              <a:rPr lang="hu-HU" dirty="0">
                <a:solidFill>
                  <a:srgbClr val="FFC000"/>
                </a:solidFill>
              </a:rPr>
              <a:t>		if distance[u] + w &lt; distance[v]</a:t>
            </a:r>
          </a:p>
          <a:p>
            <a:r>
              <a:rPr lang="hu-HU" dirty="0">
                <a:solidFill>
                  <a:srgbClr val="FFC000"/>
                </a:solidFill>
              </a:rPr>
              <a:t>			error: „Negative cycle detected”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45278A88-7838-4B68-8942-BA36CF9967BD}"/>
              </a:ext>
            </a:extLst>
          </p:cNvPr>
          <p:cNvSpPr/>
          <p:nvPr/>
        </p:nvSpPr>
        <p:spPr>
          <a:xfrm>
            <a:off x="5933442" y="4796340"/>
            <a:ext cx="508000" cy="1016000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791CE-F549-4492-9ED0-983E64E1E4B1}"/>
              </a:ext>
            </a:extLst>
          </p:cNvPr>
          <p:cNvSpPr txBox="1"/>
          <p:nvPr/>
        </p:nvSpPr>
        <p:spPr>
          <a:xfrm>
            <a:off x="6636163" y="4704175"/>
            <a:ext cx="39267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after making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V-1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iterations we have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found even the longest shortest path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we make an additional loop to check 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negative cycles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25667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552253-9F23-4E92-83E1-528985F826C5}"/>
              </a:ext>
            </a:extLst>
          </p:cNvPr>
          <p:cNvSpPr txBox="1"/>
          <p:nvPr/>
        </p:nvSpPr>
        <p:spPr>
          <a:xfrm>
            <a:off x="0" y="1766355"/>
            <a:ext cx="59818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C000"/>
                </a:solidFill>
              </a:rPr>
              <a:t>	</a:t>
            </a:r>
          </a:p>
          <a:p>
            <a:r>
              <a:rPr lang="hu-HU" dirty="0">
                <a:solidFill>
                  <a:srgbClr val="FFC000"/>
                </a:solidFill>
              </a:rPr>
              <a:t>	for {</a:t>
            </a:r>
            <a:r>
              <a:rPr lang="hu-HU" b="1" dirty="0">
                <a:solidFill>
                  <a:srgbClr val="FFC000"/>
                </a:solidFill>
              </a:rPr>
              <a:t>v</a:t>
            </a:r>
            <a:r>
              <a:rPr lang="hu-HU" b="1" baseline="-25000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rgbClr val="FFC000"/>
                </a:solidFill>
              </a:rPr>
              <a:t> v</a:t>
            </a:r>
            <a:r>
              <a:rPr lang="hu-HU" b="1" baseline="-25000" dirty="0">
                <a:solidFill>
                  <a:srgbClr val="FFC000"/>
                </a:solidFill>
              </a:rPr>
              <a:t>2</a:t>
            </a:r>
            <a:r>
              <a:rPr lang="hu-HU" dirty="0">
                <a:solidFill>
                  <a:srgbClr val="FFC000"/>
                </a:solidFill>
              </a:rPr>
              <a:t> ... </a:t>
            </a:r>
            <a:r>
              <a:rPr lang="hu-HU" b="1" dirty="0">
                <a:solidFill>
                  <a:srgbClr val="FFC000"/>
                </a:solidFill>
              </a:rPr>
              <a:t>v</a:t>
            </a:r>
            <a:r>
              <a:rPr lang="hu-HU" b="1" baseline="-25000" dirty="0">
                <a:solidFill>
                  <a:srgbClr val="FFC000"/>
                </a:solidFill>
              </a:rPr>
              <a:t>n</a:t>
            </a:r>
            <a:r>
              <a:rPr lang="hu-HU" dirty="0">
                <a:solidFill>
                  <a:srgbClr val="FFC000"/>
                </a:solidFill>
              </a:rPr>
              <a:t>} all nodes in </a:t>
            </a:r>
            <a:r>
              <a:rPr lang="hu-HU" b="1" dirty="0">
                <a:solidFill>
                  <a:srgbClr val="FFC000"/>
                </a:solidFill>
              </a:rPr>
              <a:t>G(V,E)</a:t>
            </a:r>
            <a:r>
              <a:rPr lang="hu-HU" dirty="0">
                <a:solidFill>
                  <a:srgbClr val="FFC000"/>
                </a:solidFill>
              </a:rPr>
              <a:t>:</a:t>
            </a:r>
          </a:p>
          <a:p>
            <a:r>
              <a:rPr lang="hu-HU" dirty="0">
                <a:solidFill>
                  <a:srgbClr val="FFC000"/>
                </a:solidFill>
              </a:rPr>
              <a:t>		</a:t>
            </a:r>
          </a:p>
          <a:p>
            <a:r>
              <a:rPr lang="hu-HU" dirty="0">
                <a:solidFill>
                  <a:srgbClr val="FFC000"/>
                </a:solidFill>
              </a:rPr>
              <a:t>		for each edge </a:t>
            </a:r>
            <a:r>
              <a:rPr lang="hu-HU" b="1" dirty="0">
                <a:solidFill>
                  <a:srgbClr val="FFC000"/>
                </a:solidFill>
              </a:rPr>
              <a:t>(u,v)</a:t>
            </a:r>
            <a:r>
              <a:rPr lang="hu-HU" dirty="0">
                <a:solidFill>
                  <a:srgbClr val="FFC000"/>
                </a:solidFill>
              </a:rPr>
              <a:t> with weight </a:t>
            </a:r>
            <a:r>
              <a:rPr lang="hu-HU" b="1" dirty="0">
                <a:solidFill>
                  <a:srgbClr val="FFC000"/>
                </a:solidFill>
              </a:rPr>
              <a:t>w</a:t>
            </a:r>
            <a:r>
              <a:rPr lang="hu-HU" dirty="0">
                <a:solidFill>
                  <a:srgbClr val="FFC000"/>
                </a:solidFill>
              </a:rPr>
              <a:t> in edges</a:t>
            </a:r>
          </a:p>
          <a:p>
            <a:endParaRPr lang="hu-HU" dirty="0">
              <a:solidFill>
                <a:srgbClr val="FFC000"/>
              </a:solidFill>
            </a:endParaRPr>
          </a:p>
          <a:p>
            <a:r>
              <a:rPr lang="hu-HU" dirty="0">
                <a:solidFill>
                  <a:srgbClr val="FFC000"/>
                </a:solidFill>
              </a:rPr>
              <a:t>			dist = distance[u] + w</a:t>
            </a:r>
          </a:p>
          <a:p>
            <a:endParaRPr lang="hu-HU" dirty="0">
              <a:solidFill>
                <a:srgbClr val="FFC000"/>
              </a:solidFill>
            </a:endParaRPr>
          </a:p>
          <a:p>
            <a:r>
              <a:rPr lang="hu-HU" dirty="0">
                <a:solidFill>
                  <a:srgbClr val="FFC000"/>
                </a:solidFill>
              </a:rPr>
              <a:t>			if dist &lt; distance[v]</a:t>
            </a:r>
          </a:p>
          <a:p>
            <a:r>
              <a:rPr lang="hu-HU" dirty="0">
                <a:solidFill>
                  <a:srgbClr val="FFC000"/>
                </a:solidFill>
              </a:rPr>
              <a:t>			        distance[v] = dist</a:t>
            </a:r>
          </a:p>
          <a:p>
            <a:r>
              <a:rPr lang="hu-HU" dirty="0">
                <a:solidFill>
                  <a:srgbClr val="FFC000"/>
                </a:solidFill>
              </a:rPr>
              <a:t>			        predecessor[v] = u</a:t>
            </a:r>
          </a:p>
          <a:p>
            <a:r>
              <a:rPr lang="hu-HU" dirty="0">
                <a:solidFill>
                  <a:srgbClr val="FFC000"/>
                </a:solidFill>
              </a:rPr>
              <a:t>	</a:t>
            </a:r>
          </a:p>
          <a:p>
            <a:r>
              <a:rPr lang="hu-HU" dirty="0">
                <a:solidFill>
                  <a:srgbClr val="FFC000"/>
                </a:solidFill>
              </a:rPr>
              <a:t>	for each edge </a:t>
            </a:r>
            <a:r>
              <a:rPr lang="hu-HU" b="1" dirty="0">
                <a:solidFill>
                  <a:srgbClr val="FFC000"/>
                </a:solidFill>
              </a:rPr>
              <a:t>(u,v)</a:t>
            </a:r>
            <a:r>
              <a:rPr lang="hu-HU" dirty="0">
                <a:solidFill>
                  <a:srgbClr val="FFC000"/>
                </a:solidFill>
              </a:rPr>
              <a:t> with weight </a:t>
            </a:r>
            <a:r>
              <a:rPr lang="hu-HU" b="1" dirty="0">
                <a:solidFill>
                  <a:srgbClr val="FFC000"/>
                </a:solidFill>
              </a:rPr>
              <a:t>w</a:t>
            </a:r>
            <a:r>
              <a:rPr lang="hu-HU" dirty="0">
                <a:solidFill>
                  <a:srgbClr val="FFC000"/>
                </a:solidFill>
              </a:rPr>
              <a:t> in edges</a:t>
            </a:r>
          </a:p>
          <a:p>
            <a:r>
              <a:rPr lang="hu-HU" dirty="0">
                <a:solidFill>
                  <a:srgbClr val="FFC000"/>
                </a:solidFill>
              </a:rPr>
              <a:t>		if distance[u] + w &lt; distance[v]</a:t>
            </a:r>
          </a:p>
          <a:p>
            <a:r>
              <a:rPr lang="hu-HU" dirty="0">
                <a:solidFill>
                  <a:srgbClr val="FFC000"/>
                </a:solidFill>
              </a:rPr>
              <a:t>			error: „Negative cycle detected”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791CE-F549-4492-9ED0-983E64E1E4B1}"/>
              </a:ext>
            </a:extLst>
          </p:cNvPr>
          <p:cNvSpPr txBox="1"/>
          <p:nvPr/>
        </p:nvSpPr>
        <p:spPr>
          <a:xfrm>
            <a:off x="7142032" y="2874351"/>
            <a:ext cx="29963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RUNNGINT TIME ANALYSIS</a:t>
            </a:r>
          </a:p>
          <a:p>
            <a:pPr algn="ctr"/>
            <a:endParaRPr lang="hu-HU" b="1" i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O(V) * [ O(E) * O(1) ]  + O(E) =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O(V) * O(E) + O(E) =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O(V*E) + O(E) = 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O(V*E)</a:t>
            </a:r>
            <a:endParaRPr lang="en-GB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60461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48976E-55A9-4999-A4CB-8B27416A1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may be a slight optimization for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Bellman-Ford algorithm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was first introduced by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Yen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back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1970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terminate the algorithm if there is no change in the distances between two iterations (in the relaxation phases)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use the same technique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bubble sort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97174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45960959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38584A4-1D97-4E60-BD9B-CD684E52B380}"/>
              </a:ext>
            </a:extLst>
          </p:cNvPr>
          <p:cNvSpPr/>
          <p:nvPr/>
        </p:nvSpPr>
        <p:spPr>
          <a:xfrm>
            <a:off x="3333330" y="2790490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F32DE11-E3CD-4FFF-9EBC-0009F28ECE12}"/>
              </a:ext>
            </a:extLst>
          </p:cNvPr>
          <p:cNvSpPr/>
          <p:nvPr/>
        </p:nvSpPr>
        <p:spPr>
          <a:xfrm>
            <a:off x="5596617" y="1739143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A3D9EEE-098F-4BF5-87E9-7DFC31E695B8}"/>
              </a:ext>
            </a:extLst>
          </p:cNvPr>
          <p:cNvSpPr/>
          <p:nvPr/>
        </p:nvSpPr>
        <p:spPr>
          <a:xfrm>
            <a:off x="3826780" y="5541078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3D0A361-59FF-4FB8-919C-56850A930BA6}"/>
              </a:ext>
            </a:extLst>
          </p:cNvPr>
          <p:cNvSpPr/>
          <p:nvPr/>
        </p:nvSpPr>
        <p:spPr>
          <a:xfrm>
            <a:off x="5351621" y="370662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82A62E9-20C7-4199-8D8C-8A7CCF85F2E8}"/>
              </a:ext>
            </a:extLst>
          </p:cNvPr>
          <p:cNvSpPr/>
          <p:nvPr/>
        </p:nvSpPr>
        <p:spPr>
          <a:xfrm>
            <a:off x="8020491" y="30101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5626C82-665F-4D61-9967-C372B33CACAB}"/>
              </a:ext>
            </a:extLst>
          </p:cNvPr>
          <p:cNvSpPr/>
          <p:nvPr/>
        </p:nvSpPr>
        <p:spPr>
          <a:xfrm>
            <a:off x="7290392" y="47174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7E9C364-B53E-4820-B642-3E4DE1EE70E4}"/>
              </a:ext>
            </a:extLst>
          </p:cNvPr>
          <p:cNvCxnSpPr>
            <a:stCxn id="54" idx="4"/>
            <a:endCxn id="56" idx="0"/>
          </p:cNvCxnSpPr>
          <p:nvPr/>
        </p:nvCxnSpPr>
        <p:spPr>
          <a:xfrm>
            <a:off x="3625862" y="3375553"/>
            <a:ext cx="493450" cy="216552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9D43DD2-D89D-42FB-A77A-742529158397}"/>
              </a:ext>
            </a:extLst>
          </p:cNvPr>
          <p:cNvCxnSpPr>
            <a:stCxn id="54" idx="5"/>
            <a:endCxn id="57" idx="1"/>
          </p:cNvCxnSpPr>
          <p:nvPr/>
        </p:nvCxnSpPr>
        <p:spPr>
          <a:xfrm>
            <a:off x="3832713" y="3289873"/>
            <a:ext cx="1604588" cy="5024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A6974C3-5BA3-4E24-8E11-8073B1C67313}"/>
              </a:ext>
            </a:extLst>
          </p:cNvPr>
          <p:cNvCxnSpPr>
            <a:stCxn id="54" idx="7"/>
            <a:endCxn id="55" idx="2"/>
          </p:cNvCxnSpPr>
          <p:nvPr/>
        </p:nvCxnSpPr>
        <p:spPr>
          <a:xfrm flipV="1">
            <a:off x="3832713" y="2031675"/>
            <a:ext cx="1763904" cy="8444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8FD3072-D1A0-4C0F-B146-4BEF4948F5DE}"/>
              </a:ext>
            </a:extLst>
          </p:cNvPr>
          <p:cNvCxnSpPr>
            <a:cxnSpLocks/>
            <a:stCxn id="55" idx="6"/>
            <a:endCxn id="58" idx="1"/>
          </p:cNvCxnSpPr>
          <p:nvPr/>
        </p:nvCxnSpPr>
        <p:spPr>
          <a:xfrm>
            <a:off x="6181680" y="2031675"/>
            <a:ext cx="1924491" cy="10641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995BF01-B354-4ABE-97C8-F6CB26E19758}"/>
              </a:ext>
            </a:extLst>
          </p:cNvPr>
          <p:cNvCxnSpPr>
            <a:stCxn id="55" idx="4"/>
            <a:endCxn id="57" idx="0"/>
          </p:cNvCxnSpPr>
          <p:nvPr/>
        </p:nvCxnSpPr>
        <p:spPr>
          <a:xfrm flipH="1">
            <a:off x="5644153" y="2324206"/>
            <a:ext cx="244996" cy="13824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6B2A037-60D7-4FA9-AB93-952128D0399C}"/>
              </a:ext>
            </a:extLst>
          </p:cNvPr>
          <p:cNvCxnSpPr>
            <a:stCxn id="56" idx="7"/>
            <a:endCxn id="57" idx="3"/>
          </p:cNvCxnSpPr>
          <p:nvPr/>
        </p:nvCxnSpPr>
        <p:spPr>
          <a:xfrm flipV="1">
            <a:off x="4326163" y="4206012"/>
            <a:ext cx="1111138" cy="142074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DB85502-1807-4278-B0BE-8762631D3E72}"/>
              </a:ext>
            </a:extLst>
          </p:cNvPr>
          <p:cNvCxnSpPr>
            <a:stCxn id="56" idx="6"/>
            <a:endCxn id="59" idx="3"/>
          </p:cNvCxnSpPr>
          <p:nvPr/>
        </p:nvCxnSpPr>
        <p:spPr>
          <a:xfrm flipV="1">
            <a:off x="4411843" y="5216802"/>
            <a:ext cx="2964229" cy="61680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CDBED5C-4C0B-4223-A9EC-FD01B50536D1}"/>
              </a:ext>
            </a:extLst>
          </p:cNvPr>
          <p:cNvCxnSpPr>
            <a:cxnSpLocks/>
            <a:stCxn id="57" idx="6"/>
            <a:endCxn id="58" idx="2"/>
          </p:cNvCxnSpPr>
          <p:nvPr/>
        </p:nvCxnSpPr>
        <p:spPr>
          <a:xfrm flipV="1">
            <a:off x="5936684" y="33027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6A8475C-E5DE-49C2-AF50-0F7F9E733A96}"/>
              </a:ext>
            </a:extLst>
          </p:cNvPr>
          <p:cNvCxnSpPr>
            <a:stCxn id="57" idx="6"/>
            <a:endCxn id="59" idx="1"/>
          </p:cNvCxnSpPr>
          <p:nvPr/>
        </p:nvCxnSpPr>
        <p:spPr>
          <a:xfrm>
            <a:off x="5936684" y="39991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EEFC866-ACAB-4FFD-B8A2-0A1C315A8CC0}"/>
              </a:ext>
            </a:extLst>
          </p:cNvPr>
          <p:cNvCxnSpPr>
            <a:stCxn id="59" idx="7"/>
            <a:endCxn id="58" idx="3"/>
          </p:cNvCxnSpPr>
          <p:nvPr/>
        </p:nvCxnSpPr>
        <p:spPr>
          <a:xfrm flipV="1">
            <a:off x="7789775" y="35095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62FF6C0-7C4F-44BC-989C-FCFED88171F5}"/>
              </a:ext>
            </a:extLst>
          </p:cNvPr>
          <p:cNvSpPr txBox="1"/>
          <p:nvPr/>
        </p:nvSpPr>
        <p:spPr>
          <a:xfrm>
            <a:off x="4481314" y="2032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2450BAF-5895-4DE9-9424-61302FF75F5D}"/>
              </a:ext>
            </a:extLst>
          </p:cNvPr>
          <p:cNvSpPr txBox="1"/>
          <p:nvPr/>
        </p:nvSpPr>
        <p:spPr>
          <a:xfrm>
            <a:off x="4742694" y="315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2CA5425-018A-4171-924C-A305B6300B8D}"/>
              </a:ext>
            </a:extLst>
          </p:cNvPr>
          <p:cNvSpPr txBox="1"/>
          <p:nvPr/>
        </p:nvSpPr>
        <p:spPr>
          <a:xfrm>
            <a:off x="3501230" y="43302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CBC44A5-3779-4476-9DCC-F19907786F81}"/>
              </a:ext>
            </a:extLst>
          </p:cNvPr>
          <p:cNvSpPr txBox="1"/>
          <p:nvPr/>
        </p:nvSpPr>
        <p:spPr>
          <a:xfrm>
            <a:off x="4632000" y="4521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3E9740-9178-4586-9E06-063B63EE07DF}"/>
              </a:ext>
            </a:extLst>
          </p:cNvPr>
          <p:cNvSpPr txBox="1"/>
          <p:nvPr/>
        </p:nvSpPr>
        <p:spPr>
          <a:xfrm>
            <a:off x="5623778" y="51221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F0B4DB-448C-4EFF-9D75-A24E92DF0F97}"/>
              </a:ext>
            </a:extLst>
          </p:cNvPr>
          <p:cNvSpPr txBox="1"/>
          <p:nvPr/>
        </p:nvSpPr>
        <p:spPr>
          <a:xfrm>
            <a:off x="7596072" y="3945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5B86EAE-47D0-4ABD-9FC1-F2550FE380B5}"/>
              </a:ext>
            </a:extLst>
          </p:cNvPr>
          <p:cNvSpPr txBox="1"/>
          <p:nvPr/>
        </p:nvSpPr>
        <p:spPr>
          <a:xfrm>
            <a:off x="6321307" y="4380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5695E29-D99C-4493-94E9-77CF8C23F099}"/>
              </a:ext>
            </a:extLst>
          </p:cNvPr>
          <p:cNvSpPr txBox="1"/>
          <p:nvPr/>
        </p:nvSpPr>
        <p:spPr>
          <a:xfrm>
            <a:off x="6663760" y="3337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AF55F4B-A603-430D-9BB8-D1A4BA10C287}"/>
              </a:ext>
            </a:extLst>
          </p:cNvPr>
          <p:cNvSpPr txBox="1"/>
          <p:nvPr/>
        </p:nvSpPr>
        <p:spPr>
          <a:xfrm>
            <a:off x="5469396" y="2698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C8B2C01-B39A-4618-AB2C-A292F108BE99}"/>
              </a:ext>
            </a:extLst>
          </p:cNvPr>
          <p:cNvSpPr txBox="1"/>
          <p:nvPr/>
        </p:nvSpPr>
        <p:spPr>
          <a:xfrm>
            <a:off x="6834484" y="268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33238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3333330" y="2790490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5596617" y="1739143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305B4-F4C2-4DBF-B291-8045AF560A52}"/>
              </a:ext>
            </a:extLst>
          </p:cNvPr>
          <p:cNvSpPr/>
          <p:nvPr/>
        </p:nvSpPr>
        <p:spPr>
          <a:xfrm>
            <a:off x="3826780" y="5541078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8436A-23A5-421D-9846-70E4E96AB454}"/>
              </a:ext>
            </a:extLst>
          </p:cNvPr>
          <p:cNvSpPr/>
          <p:nvPr/>
        </p:nvSpPr>
        <p:spPr>
          <a:xfrm>
            <a:off x="5351621" y="370662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8020491" y="30101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7290392" y="47174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5967050" y="141248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3625862" y="3375553"/>
            <a:ext cx="493450" cy="216552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3832713" y="3289873"/>
            <a:ext cx="1604588" cy="5024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3832713" y="2031675"/>
            <a:ext cx="1763904" cy="8444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6181680" y="2031675"/>
            <a:ext cx="1924491" cy="10641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5644153" y="2324206"/>
            <a:ext cx="244996" cy="13824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4326163" y="4206012"/>
            <a:ext cx="1111138" cy="142074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4411843" y="5216802"/>
            <a:ext cx="2964229" cy="61680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5936684" y="33027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5936684" y="39991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7789775" y="35095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4481314" y="2032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4742694" y="315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3501230" y="43302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4632000" y="4521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5623778" y="51221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7596072" y="3945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6321307" y="4380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6663760" y="3337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5469396" y="2698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6834484" y="268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8168008" y="264228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5844847" y="34769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7312303" y="4328812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3384053" y="572574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3120350" y="25137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50553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94443E-4CAE-4527-89F9-C89A072BAAE8}"/>
              </a:ext>
            </a:extLst>
          </p:cNvPr>
          <p:cNvSpPr txBox="1"/>
          <p:nvPr/>
        </p:nvSpPr>
        <p:spPr>
          <a:xfrm>
            <a:off x="4259600" y="3013501"/>
            <a:ext cx="36728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ITERATION #1</a:t>
            </a:r>
            <a:endParaRPr lang="en-GB" sz="48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14899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3333330" y="2790490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5596617" y="1739143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305B4-F4C2-4DBF-B291-8045AF560A52}"/>
              </a:ext>
            </a:extLst>
          </p:cNvPr>
          <p:cNvSpPr/>
          <p:nvPr/>
        </p:nvSpPr>
        <p:spPr>
          <a:xfrm>
            <a:off x="3826780" y="5541078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8436A-23A5-421D-9846-70E4E96AB454}"/>
              </a:ext>
            </a:extLst>
          </p:cNvPr>
          <p:cNvSpPr/>
          <p:nvPr/>
        </p:nvSpPr>
        <p:spPr>
          <a:xfrm>
            <a:off x="5351621" y="370662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8020491" y="30101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7290392" y="47174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5967050" y="141248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3625862" y="3375553"/>
            <a:ext cx="493450" cy="216552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3832713" y="3289873"/>
            <a:ext cx="1604588" cy="5024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3832713" y="2031675"/>
            <a:ext cx="1763904" cy="8444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6181680" y="2031675"/>
            <a:ext cx="1924491" cy="106417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5644153" y="2324206"/>
            <a:ext cx="244996" cy="13824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4326163" y="4206012"/>
            <a:ext cx="1111138" cy="142074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4411843" y="5216802"/>
            <a:ext cx="2964229" cy="61680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5936684" y="33027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5936684" y="39991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7789775" y="35095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4481314" y="2032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4742694" y="315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3501230" y="43302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4632000" y="4521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5623778" y="51221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7596072" y="3945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6321307" y="4380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6663760" y="3337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5469396" y="2698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6834484" y="268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8168008" y="264228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5844847" y="34769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7312303" y="4328812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3384053" y="572574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3120350" y="25137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037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17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8" y="4278012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5" y="5536893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1989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H-8 E-9 ]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24569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3333330" y="2790490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5596617" y="1739143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305B4-F4C2-4DBF-B291-8045AF560A52}"/>
              </a:ext>
            </a:extLst>
          </p:cNvPr>
          <p:cNvSpPr/>
          <p:nvPr/>
        </p:nvSpPr>
        <p:spPr>
          <a:xfrm>
            <a:off x="3826780" y="5541078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8436A-23A5-421D-9846-70E4E96AB454}"/>
              </a:ext>
            </a:extLst>
          </p:cNvPr>
          <p:cNvSpPr/>
          <p:nvPr/>
        </p:nvSpPr>
        <p:spPr>
          <a:xfrm>
            <a:off x="5351621" y="370662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8020491" y="30101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7290392" y="47174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5967050" y="141248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3625862" y="3375553"/>
            <a:ext cx="493450" cy="216552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3832713" y="3289873"/>
            <a:ext cx="1604588" cy="5024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3832713" y="2031675"/>
            <a:ext cx="1763904" cy="8444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6181680" y="2031675"/>
            <a:ext cx="1924491" cy="10641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5644153" y="2324206"/>
            <a:ext cx="244996" cy="13824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4326163" y="4206012"/>
            <a:ext cx="1111138" cy="142074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4411843" y="5216802"/>
            <a:ext cx="2964229" cy="61680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5936684" y="3302704"/>
            <a:ext cx="2083807" cy="69645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5936684" y="39991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7789775" y="35095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4481314" y="2032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4742694" y="315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3501230" y="43302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4632000" y="4521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5623778" y="51221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7596072" y="3945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6321307" y="4380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6663760" y="3337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5469396" y="2698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6834484" y="268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8168008" y="264228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5844847" y="34769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7312303" y="4328812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3384053" y="572574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3120350" y="25137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765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3333330" y="2790490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5596617" y="1739143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305B4-F4C2-4DBF-B291-8045AF560A52}"/>
              </a:ext>
            </a:extLst>
          </p:cNvPr>
          <p:cNvSpPr/>
          <p:nvPr/>
        </p:nvSpPr>
        <p:spPr>
          <a:xfrm>
            <a:off x="3826780" y="5541078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8436A-23A5-421D-9846-70E4E96AB454}"/>
              </a:ext>
            </a:extLst>
          </p:cNvPr>
          <p:cNvSpPr/>
          <p:nvPr/>
        </p:nvSpPr>
        <p:spPr>
          <a:xfrm>
            <a:off x="5351621" y="370662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8020491" y="30101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7290392" y="47174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5967050" y="141248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3625862" y="3375553"/>
            <a:ext cx="493450" cy="216552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3832713" y="3289873"/>
            <a:ext cx="1604588" cy="5024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3832713" y="2031675"/>
            <a:ext cx="1763904" cy="8444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6181680" y="2031675"/>
            <a:ext cx="1924491" cy="10641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5644153" y="2324206"/>
            <a:ext cx="244996" cy="13824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4326163" y="4206012"/>
            <a:ext cx="1111138" cy="142074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4411843" y="5216802"/>
            <a:ext cx="2964229" cy="61680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5936684" y="33027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5936684" y="39991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7789775" y="3509555"/>
            <a:ext cx="316396" cy="129354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4481314" y="2032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4742694" y="315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3501230" y="43302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4632000" y="4521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5623778" y="51221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7596072" y="3945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6321307" y="4380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6663760" y="3337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5469396" y="2698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6834484" y="268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8168008" y="264228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5844847" y="34769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7312303" y="4328812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3384053" y="572574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3120350" y="25137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14998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3333330" y="2790490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5596617" y="1739143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305B4-F4C2-4DBF-B291-8045AF560A52}"/>
              </a:ext>
            </a:extLst>
          </p:cNvPr>
          <p:cNvSpPr/>
          <p:nvPr/>
        </p:nvSpPr>
        <p:spPr>
          <a:xfrm>
            <a:off x="3826780" y="5541078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8436A-23A5-421D-9846-70E4E96AB454}"/>
              </a:ext>
            </a:extLst>
          </p:cNvPr>
          <p:cNvSpPr/>
          <p:nvPr/>
        </p:nvSpPr>
        <p:spPr>
          <a:xfrm>
            <a:off x="5351621" y="370662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8020491" y="30101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7290392" y="47174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5967050" y="141248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3625862" y="3375553"/>
            <a:ext cx="493450" cy="216552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3832713" y="3289873"/>
            <a:ext cx="1604588" cy="5024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3832713" y="2031675"/>
            <a:ext cx="1763904" cy="8444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6181680" y="2031675"/>
            <a:ext cx="1924491" cy="10641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5644153" y="2324206"/>
            <a:ext cx="244996" cy="13824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4326163" y="4206012"/>
            <a:ext cx="1111138" cy="142074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4411843" y="5216802"/>
            <a:ext cx="2964229" cy="61680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5936684" y="33027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5936684" y="3999161"/>
            <a:ext cx="1439388" cy="80393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7789775" y="35095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4481314" y="2032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4742694" y="315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3501230" y="43302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4632000" y="4521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5623778" y="51221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7596072" y="3945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6321307" y="4380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6663760" y="3337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5469396" y="2698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6834484" y="268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8168008" y="264228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5844847" y="34769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7312303" y="4328812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3384053" y="572574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3120350" y="25137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31154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3333330" y="2790490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5596617" y="1739143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305B4-F4C2-4DBF-B291-8045AF560A52}"/>
              </a:ext>
            </a:extLst>
          </p:cNvPr>
          <p:cNvSpPr/>
          <p:nvPr/>
        </p:nvSpPr>
        <p:spPr>
          <a:xfrm>
            <a:off x="3826780" y="5541078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8436A-23A5-421D-9846-70E4E96AB454}"/>
              </a:ext>
            </a:extLst>
          </p:cNvPr>
          <p:cNvSpPr/>
          <p:nvPr/>
        </p:nvSpPr>
        <p:spPr>
          <a:xfrm>
            <a:off x="5351621" y="370662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8020491" y="30101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7290392" y="47174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5967050" y="141248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3625862" y="3375553"/>
            <a:ext cx="493450" cy="216552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3832713" y="3289873"/>
            <a:ext cx="1604588" cy="5024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3832713" y="2031675"/>
            <a:ext cx="1763904" cy="8444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6181680" y="2031675"/>
            <a:ext cx="1924491" cy="10641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5644153" y="2324206"/>
            <a:ext cx="244996" cy="13824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4326163" y="4206012"/>
            <a:ext cx="1111138" cy="142074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4411843" y="5216802"/>
            <a:ext cx="2964229" cy="61680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5936684" y="33027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5936684" y="39991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7789775" y="35095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4481314" y="2032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4742694" y="315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3501230" y="43302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4632000" y="4521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5623778" y="51221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7596072" y="3945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6321307" y="4380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6663760" y="3337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5469396" y="2698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6834484" y="268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8168008" y="264228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5844847" y="34769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7312303" y="4328812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3384053" y="572574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3120350" y="25137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71473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3333330" y="2790490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5596617" y="1739143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305B4-F4C2-4DBF-B291-8045AF560A52}"/>
              </a:ext>
            </a:extLst>
          </p:cNvPr>
          <p:cNvSpPr/>
          <p:nvPr/>
        </p:nvSpPr>
        <p:spPr>
          <a:xfrm>
            <a:off x="3826780" y="5541078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8436A-23A5-421D-9846-70E4E96AB454}"/>
              </a:ext>
            </a:extLst>
          </p:cNvPr>
          <p:cNvSpPr/>
          <p:nvPr/>
        </p:nvSpPr>
        <p:spPr>
          <a:xfrm>
            <a:off x="5351621" y="370662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8020491" y="30101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7290392" y="47174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5967050" y="141248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3625862" y="3375553"/>
            <a:ext cx="493450" cy="216552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3832713" y="3289873"/>
            <a:ext cx="1604588" cy="5024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3832713" y="2031675"/>
            <a:ext cx="1763904" cy="8444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6181680" y="2031675"/>
            <a:ext cx="1924491" cy="10641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5644153" y="2324206"/>
            <a:ext cx="244996" cy="13824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4326163" y="4206012"/>
            <a:ext cx="1111138" cy="142074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4411843" y="5216802"/>
            <a:ext cx="2964229" cy="61680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5936684" y="33027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5936684" y="39991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7789775" y="35095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4481314" y="2032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4742694" y="315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3501230" y="43302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4632000" y="4521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5623778" y="51221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7596072" y="3945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6321307" y="4380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6663760" y="3337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5469396" y="2698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6834484" y="268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8168008" y="264228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5844847" y="34769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7312303" y="4328812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3384053" y="572574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3120350" y="25137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84874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3333330" y="2790490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5596617" y="1739143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305B4-F4C2-4DBF-B291-8045AF560A52}"/>
              </a:ext>
            </a:extLst>
          </p:cNvPr>
          <p:cNvSpPr/>
          <p:nvPr/>
        </p:nvSpPr>
        <p:spPr>
          <a:xfrm>
            <a:off x="3826780" y="5541078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8436A-23A5-421D-9846-70E4E96AB454}"/>
              </a:ext>
            </a:extLst>
          </p:cNvPr>
          <p:cNvSpPr/>
          <p:nvPr/>
        </p:nvSpPr>
        <p:spPr>
          <a:xfrm>
            <a:off x="5351621" y="370662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8020491" y="30101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7290392" y="47174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5967050" y="141248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3625862" y="3375553"/>
            <a:ext cx="493450" cy="216552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3832713" y="3289873"/>
            <a:ext cx="1604588" cy="5024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3832713" y="2031675"/>
            <a:ext cx="1763904" cy="8444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6181680" y="2031675"/>
            <a:ext cx="1924491" cy="10641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5644153" y="2324206"/>
            <a:ext cx="244996" cy="138242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4326163" y="4206012"/>
            <a:ext cx="1111138" cy="142074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4411843" y="5216802"/>
            <a:ext cx="2964229" cy="61680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5936684" y="33027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5936684" y="39991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7789775" y="35095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4481314" y="2032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4742694" y="315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3501230" y="43302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4632000" y="4521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5623778" y="51221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7596072" y="3945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6321307" y="4380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6663760" y="3337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5469396" y="2698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6834484" y="268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8168008" y="264228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5844847" y="34769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7312303" y="4328812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3384053" y="572574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3120350" y="25137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75340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3333330" y="2790490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5596617" y="1739143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305B4-F4C2-4DBF-B291-8045AF560A52}"/>
              </a:ext>
            </a:extLst>
          </p:cNvPr>
          <p:cNvSpPr/>
          <p:nvPr/>
        </p:nvSpPr>
        <p:spPr>
          <a:xfrm>
            <a:off x="3826780" y="5541078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8436A-23A5-421D-9846-70E4E96AB454}"/>
              </a:ext>
            </a:extLst>
          </p:cNvPr>
          <p:cNvSpPr/>
          <p:nvPr/>
        </p:nvSpPr>
        <p:spPr>
          <a:xfrm>
            <a:off x="5351621" y="370662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8020491" y="30101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7290392" y="47174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5967050" y="1412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3625862" y="3375553"/>
            <a:ext cx="493450" cy="216552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3832713" y="3289873"/>
            <a:ext cx="1604588" cy="5024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3832713" y="2031675"/>
            <a:ext cx="1763904" cy="84449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6181680" y="2031675"/>
            <a:ext cx="1924491" cy="10641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5644153" y="2324206"/>
            <a:ext cx="244996" cy="13824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4326163" y="4206012"/>
            <a:ext cx="1111138" cy="142074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4411843" y="5216802"/>
            <a:ext cx="2964229" cy="61680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5936684" y="33027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5936684" y="39991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7789775" y="35095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4481314" y="2032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4742694" y="315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3501230" y="43302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4632000" y="4521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5623778" y="51221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7596072" y="3945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6321307" y="4380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6663760" y="3337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5469396" y="2698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6834484" y="268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8168008" y="264228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5844847" y="34769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7312303" y="4328812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3384053" y="572574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3120350" y="25137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9496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3333330" y="2790490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5596617" y="1739143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305B4-F4C2-4DBF-B291-8045AF560A52}"/>
              </a:ext>
            </a:extLst>
          </p:cNvPr>
          <p:cNvSpPr/>
          <p:nvPr/>
        </p:nvSpPr>
        <p:spPr>
          <a:xfrm>
            <a:off x="3826780" y="5541078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8436A-23A5-421D-9846-70E4E96AB454}"/>
              </a:ext>
            </a:extLst>
          </p:cNvPr>
          <p:cNvSpPr/>
          <p:nvPr/>
        </p:nvSpPr>
        <p:spPr>
          <a:xfrm>
            <a:off x="5351621" y="370662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8020491" y="30101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7290392" y="47174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5967050" y="1412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3625862" y="3375553"/>
            <a:ext cx="493450" cy="216552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3832713" y="3289873"/>
            <a:ext cx="1604588" cy="50243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3832713" y="2031675"/>
            <a:ext cx="1763904" cy="8444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6181680" y="2031675"/>
            <a:ext cx="1924491" cy="10641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5644153" y="2324206"/>
            <a:ext cx="244996" cy="13824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4326163" y="4206012"/>
            <a:ext cx="1111138" cy="142074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4411843" y="5216802"/>
            <a:ext cx="2964229" cy="61680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5936684" y="33027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5936684" y="39991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7789775" y="35095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4481314" y="2032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4742694" y="315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3501230" y="43302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4632000" y="4521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5623778" y="51221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7596072" y="3945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6321307" y="4380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6663760" y="3337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5469396" y="2698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6834484" y="268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8168008" y="264228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5844847" y="34769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7312303" y="4328812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3384053" y="572574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3120350" y="25137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40398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3333330" y="2790490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5596617" y="1739143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305B4-F4C2-4DBF-B291-8045AF560A52}"/>
              </a:ext>
            </a:extLst>
          </p:cNvPr>
          <p:cNvSpPr/>
          <p:nvPr/>
        </p:nvSpPr>
        <p:spPr>
          <a:xfrm>
            <a:off x="3826780" y="5541078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8436A-23A5-421D-9846-70E4E96AB454}"/>
              </a:ext>
            </a:extLst>
          </p:cNvPr>
          <p:cNvSpPr/>
          <p:nvPr/>
        </p:nvSpPr>
        <p:spPr>
          <a:xfrm>
            <a:off x="5351621" y="370662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8020491" y="30101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7290392" y="47174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5967050" y="1412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3625862" y="3375553"/>
            <a:ext cx="493450" cy="216552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3832713" y="3289873"/>
            <a:ext cx="1604588" cy="5024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3832713" y="2031675"/>
            <a:ext cx="1763904" cy="8444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6181680" y="2031675"/>
            <a:ext cx="1924491" cy="10641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5644153" y="2324206"/>
            <a:ext cx="244996" cy="13824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4326163" y="4206012"/>
            <a:ext cx="1111138" cy="142074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4411843" y="5216802"/>
            <a:ext cx="2964229" cy="61680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5936684" y="33027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5936684" y="39991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7789775" y="35095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4481314" y="2032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4742694" y="315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3501230" y="43302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4632000" y="4521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5623778" y="51221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7596072" y="3945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6321307" y="4380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6663760" y="3337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5469396" y="2698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6834484" y="268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8168008" y="264228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5844847" y="34769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7312303" y="4328812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3384053" y="572574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3120350" y="25137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10532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3333330" y="2790490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5596617" y="1739143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305B4-F4C2-4DBF-B291-8045AF560A52}"/>
              </a:ext>
            </a:extLst>
          </p:cNvPr>
          <p:cNvSpPr/>
          <p:nvPr/>
        </p:nvSpPr>
        <p:spPr>
          <a:xfrm>
            <a:off x="3826780" y="5541078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8436A-23A5-421D-9846-70E4E96AB454}"/>
              </a:ext>
            </a:extLst>
          </p:cNvPr>
          <p:cNvSpPr/>
          <p:nvPr/>
        </p:nvSpPr>
        <p:spPr>
          <a:xfrm>
            <a:off x="5351621" y="370662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8020491" y="30101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7290392" y="47174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5967050" y="1412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3625862" y="3375553"/>
            <a:ext cx="493450" cy="216552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3832713" y="3289873"/>
            <a:ext cx="1604588" cy="5024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3832713" y="2031675"/>
            <a:ext cx="1763904" cy="8444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6181680" y="2031675"/>
            <a:ext cx="1924491" cy="10641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5644153" y="2324206"/>
            <a:ext cx="244996" cy="13824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4326163" y="4206012"/>
            <a:ext cx="1111138" cy="142074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4411843" y="5216802"/>
            <a:ext cx="2964229" cy="61680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5936684" y="33027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5936684" y="39991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7789775" y="35095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4481314" y="2032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4742694" y="315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3501230" y="43302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4632000" y="4521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5623778" y="51221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7596072" y="3945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6321307" y="4380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6663760" y="3337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5469396" y="2698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6834484" y="268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8168008" y="264228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5844847" y="34769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7312303" y="4328812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3384053" y="572574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3120350" y="25137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373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17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8" y="4278012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5" y="5536893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3079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H-8 E-9 D-20 C-17 ]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65948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94443E-4CAE-4527-89F9-C89A072BAAE8}"/>
              </a:ext>
            </a:extLst>
          </p:cNvPr>
          <p:cNvSpPr txBox="1"/>
          <p:nvPr/>
        </p:nvSpPr>
        <p:spPr>
          <a:xfrm>
            <a:off x="4259600" y="3013501"/>
            <a:ext cx="36728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ITERATION #2</a:t>
            </a:r>
            <a:endParaRPr lang="en-GB" sz="48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43979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3333330" y="2790490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5596617" y="1739143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305B4-F4C2-4DBF-B291-8045AF560A52}"/>
              </a:ext>
            </a:extLst>
          </p:cNvPr>
          <p:cNvSpPr/>
          <p:nvPr/>
        </p:nvSpPr>
        <p:spPr>
          <a:xfrm>
            <a:off x="3826780" y="5541078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8436A-23A5-421D-9846-70E4E96AB454}"/>
              </a:ext>
            </a:extLst>
          </p:cNvPr>
          <p:cNvSpPr/>
          <p:nvPr/>
        </p:nvSpPr>
        <p:spPr>
          <a:xfrm>
            <a:off x="5351621" y="370662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8020491" y="30101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7290392" y="47174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5967050" y="1412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3625862" y="3375553"/>
            <a:ext cx="493450" cy="216552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3832713" y="3289873"/>
            <a:ext cx="1604588" cy="5024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3832713" y="2031675"/>
            <a:ext cx="1763904" cy="8444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6181680" y="2031675"/>
            <a:ext cx="1924491" cy="106417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5644153" y="2324206"/>
            <a:ext cx="244996" cy="13824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4326163" y="4206012"/>
            <a:ext cx="1111138" cy="142074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4411843" y="5216802"/>
            <a:ext cx="2964229" cy="61680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5936684" y="33027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5936684" y="39991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7789775" y="35095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4481314" y="2032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4742694" y="315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3501230" y="43302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4632000" y="4521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5623778" y="51221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7596072" y="3945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6321307" y="4380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6663760" y="3337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5469396" y="2698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6834484" y="268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8168008" y="2642284"/>
            <a:ext cx="52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17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5844847" y="34769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7312303" y="4328812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3384053" y="572574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3120350" y="25137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43534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3333330" y="2790490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5596617" y="1739143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305B4-F4C2-4DBF-B291-8045AF560A52}"/>
              </a:ext>
            </a:extLst>
          </p:cNvPr>
          <p:cNvSpPr/>
          <p:nvPr/>
        </p:nvSpPr>
        <p:spPr>
          <a:xfrm>
            <a:off x="3826780" y="5541078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8436A-23A5-421D-9846-70E4E96AB454}"/>
              </a:ext>
            </a:extLst>
          </p:cNvPr>
          <p:cNvSpPr/>
          <p:nvPr/>
        </p:nvSpPr>
        <p:spPr>
          <a:xfrm>
            <a:off x="5351621" y="370662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8020491" y="30101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7290392" y="47174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5967050" y="1412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3625862" y="3375553"/>
            <a:ext cx="493450" cy="216552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3832713" y="3289873"/>
            <a:ext cx="1604588" cy="5024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3832713" y="2031675"/>
            <a:ext cx="1763904" cy="8444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6181680" y="2031675"/>
            <a:ext cx="1924491" cy="10641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5644153" y="2324206"/>
            <a:ext cx="244996" cy="13824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4326163" y="4206012"/>
            <a:ext cx="1111138" cy="142074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4411843" y="5216802"/>
            <a:ext cx="2964229" cy="61680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5936684" y="3302704"/>
            <a:ext cx="2083807" cy="69645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5936684" y="39991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7789775" y="35095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4481314" y="2032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4742694" y="315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3501230" y="43302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4632000" y="4521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5623778" y="51221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7596072" y="3945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6321307" y="4380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6663760" y="3337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5469396" y="2698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6834484" y="268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8168008" y="26422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5844847" y="34769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7312303" y="4328812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3384053" y="572574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3120350" y="25137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63981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3333330" y="2790490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5596617" y="1739143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305B4-F4C2-4DBF-B291-8045AF560A52}"/>
              </a:ext>
            </a:extLst>
          </p:cNvPr>
          <p:cNvSpPr/>
          <p:nvPr/>
        </p:nvSpPr>
        <p:spPr>
          <a:xfrm>
            <a:off x="3826780" y="5541078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8436A-23A5-421D-9846-70E4E96AB454}"/>
              </a:ext>
            </a:extLst>
          </p:cNvPr>
          <p:cNvSpPr/>
          <p:nvPr/>
        </p:nvSpPr>
        <p:spPr>
          <a:xfrm>
            <a:off x="5351621" y="370662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8020491" y="30101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7290392" y="47174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5967050" y="1412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3625862" y="3375553"/>
            <a:ext cx="493450" cy="216552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3832713" y="3289873"/>
            <a:ext cx="1604588" cy="5024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3832713" y="2031675"/>
            <a:ext cx="1763904" cy="8444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6181680" y="2031675"/>
            <a:ext cx="1924491" cy="10641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5644153" y="2324206"/>
            <a:ext cx="244996" cy="13824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4326163" y="4206012"/>
            <a:ext cx="1111138" cy="142074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4411843" y="5216802"/>
            <a:ext cx="2964229" cy="61680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5936684" y="33027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5936684" y="39991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7789775" y="3509555"/>
            <a:ext cx="316396" cy="129354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4481314" y="2032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4742694" y="315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3501230" y="43302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4632000" y="4521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5623778" y="51221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7596072" y="3945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6321307" y="4380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6663760" y="3337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5469396" y="2698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6834484" y="268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8168008" y="26422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5844847" y="34769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7312303" y="4328812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3384053" y="572574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3120350" y="25137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255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3333330" y="2790490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5596617" y="1739143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305B4-F4C2-4DBF-B291-8045AF560A52}"/>
              </a:ext>
            </a:extLst>
          </p:cNvPr>
          <p:cNvSpPr/>
          <p:nvPr/>
        </p:nvSpPr>
        <p:spPr>
          <a:xfrm>
            <a:off x="3826780" y="5541078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8436A-23A5-421D-9846-70E4E96AB454}"/>
              </a:ext>
            </a:extLst>
          </p:cNvPr>
          <p:cNvSpPr/>
          <p:nvPr/>
        </p:nvSpPr>
        <p:spPr>
          <a:xfrm>
            <a:off x="5351621" y="370662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8020491" y="30101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7290392" y="47174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5967050" y="1412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3625862" y="3375553"/>
            <a:ext cx="493450" cy="216552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3832713" y="3289873"/>
            <a:ext cx="1604588" cy="5024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3832713" y="2031675"/>
            <a:ext cx="1763904" cy="8444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6181680" y="2031675"/>
            <a:ext cx="1924491" cy="10641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5644153" y="2324206"/>
            <a:ext cx="244996" cy="13824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4326163" y="4206012"/>
            <a:ext cx="1111138" cy="142074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4411843" y="5216802"/>
            <a:ext cx="2964229" cy="61680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5936684" y="33027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5936684" y="3999161"/>
            <a:ext cx="1439388" cy="80393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7789775" y="35095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4481314" y="2032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4742694" y="315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3501230" y="43302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4632000" y="4521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5623778" y="51221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7596072" y="3945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6321307" y="4380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6663760" y="3337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5469396" y="2698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6834484" y="268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8168008" y="2642284"/>
            <a:ext cx="52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5844847" y="34769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7871570" y="4952477"/>
            <a:ext cx="44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3384053" y="572574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3120350" y="25137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84505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3333330" y="2790490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5596617" y="1739143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305B4-F4C2-4DBF-B291-8045AF560A52}"/>
              </a:ext>
            </a:extLst>
          </p:cNvPr>
          <p:cNvSpPr/>
          <p:nvPr/>
        </p:nvSpPr>
        <p:spPr>
          <a:xfrm>
            <a:off x="3826780" y="5541078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8436A-23A5-421D-9846-70E4E96AB454}"/>
              </a:ext>
            </a:extLst>
          </p:cNvPr>
          <p:cNvSpPr/>
          <p:nvPr/>
        </p:nvSpPr>
        <p:spPr>
          <a:xfrm>
            <a:off x="5351621" y="370662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8020491" y="30101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7290392" y="47174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5967050" y="1412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3625862" y="3375553"/>
            <a:ext cx="493450" cy="216552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3832713" y="3289873"/>
            <a:ext cx="1604588" cy="5024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3832713" y="2031675"/>
            <a:ext cx="1763904" cy="8444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6181680" y="2031675"/>
            <a:ext cx="1924491" cy="10641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5644153" y="2324206"/>
            <a:ext cx="244996" cy="13824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4326163" y="4206012"/>
            <a:ext cx="1111138" cy="142074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4411843" y="5216802"/>
            <a:ext cx="2964229" cy="61680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5936684" y="33027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5936684" y="39991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7789775" y="35095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4481314" y="2032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4742694" y="315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3501230" y="43302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4632000" y="4521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5623778" y="51221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7596072" y="3945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6321307" y="4380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6663760" y="3337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5469396" y="2698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6834484" y="268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5844847" y="34769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3384053" y="572574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3120350" y="25137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560CE1-A20E-46BE-B942-BAF546A7ED67}"/>
              </a:ext>
            </a:extLst>
          </p:cNvPr>
          <p:cNvSpPr txBox="1"/>
          <p:nvPr/>
        </p:nvSpPr>
        <p:spPr>
          <a:xfrm>
            <a:off x="8168008" y="2642284"/>
            <a:ext cx="52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180B0B-61E5-4C9E-9855-D16B208829B1}"/>
              </a:ext>
            </a:extLst>
          </p:cNvPr>
          <p:cNvSpPr txBox="1"/>
          <p:nvPr/>
        </p:nvSpPr>
        <p:spPr>
          <a:xfrm>
            <a:off x="7871570" y="4952477"/>
            <a:ext cx="44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09140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3333330" y="2790490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5596617" y="1739143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305B4-F4C2-4DBF-B291-8045AF560A52}"/>
              </a:ext>
            </a:extLst>
          </p:cNvPr>
          <p:cNvSpPr/>
          <p:nvPr/>
        </p:nvSpPr>
        <p:spPr>
          <a:xfrm>
            <a:off x="3826780" y="5541078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8436A-23A5-421D-9846-70E4E96AB454}"/>
              </a:ext>
            </a:extLst>
          </p:cNvPr>
          <p:cNvSpPr/>
          <p:nvPr/>
        </p:nvSpPr>
        <p:spPr>
          <a:xfrm>
            <a:off x="5351621" y="370662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8020491" y="30101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7290392" y="47174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5967050" y="1412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3625862" y="3375553"/>
            <a:ext cx="493450" cy="216552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3832713" y="3289873"/>
            <a:ext cx="1604588" cy="5024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3832713" y="2031675"/>
            <a:ext cx="1763904" cy="8444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6181680" y="2031675"/>
            <a:ext cx="1924491" cy="10641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5644153" y="2324206"/>
            <a:ext cx="244996" cy="13824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4326163" y="4206012"/>
            <a:ext cx="1111138" cy="142074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4411843" y="5216802"/>
            <a:ext cx="2964229" cy="61680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5936684" y="33027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5936684" y="39991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7789775" y="35095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4481314" y="2032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4742694" y="315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3501230" y="43302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4632000" y="4521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5623778" y="51221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7596072" y="3945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6321307" y="4380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6663760" y="3337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5469396" y="2698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6834484" y="268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5844847" y="34769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3384053" y="572574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3120350" y="25137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560CE1-A20E-46BE-B942-BAF546A7ED67}"/>
              </a:ext>
            </a:extLst>
          </p:cNvPr>
          <p:cNvSpPr txBox="1"/>
          <p:nvPr/>
        </p:nvSpPr>
        <p:spPr>
          <a:xfrm>
            <a:off x="8168008" y="2642284"/>
            <a:ext cx="52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180B0B-61E5-4C9E-9855-D16B208829B1}"/>
              </a:ext>
            </a:extLst>
          </p:cNvPr>
          <p:cNvSpPr txBox="1"/>
          <p:nvPr/>
        </p:nvSpPr>
        <p:spPr>
          <a:xfrm>
            <a:off x="7871570" y="4952477"/>
            <a:ext cx="44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4113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3333330" y="2790490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5596617" y="1739143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305B4-F4C2-4DBF-B291-8045AF560A52}"/>
              </a:ext>
            </a:extLst>
          </p:cNvPr>
          <p:cNvSpPr/>
          <p:nvPr/>
        </p:nvSpPr>
        <p:spPr>
          <a:xfrm>
            <a:off x="3826780" y="5541078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8436A-23A5-421D-9846-70E4E96AB454}"/>
              </a:ext>
            </a:extLst>
          </p:cNvPr>
          <p:cNvSpPr/>
          <p:nvPr/>
        </p:nvSpPr>
        <p:spPr>
          <a:xfrm>
            <a:off x="5351621" y="370662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8020491" y="30101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7290392" y="47174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5967050" y="1412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3625862" y="3375553"/>
            <a:ext cx="493450" cy="216552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3832713" y="3289873"/>
            <a:ext cx="1604588" cy="5024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3832713" y="2031675"/>
            <a:ext cx="1763904" cy="8444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6181680" y="2031675"/>
            <a:ext cx="1924491" cy="10641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5644153" y="2324206"/>
            <a:ext cx="244996" cy="138242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4326163" y="4206012"/>
            <a:ext cx="1111138" cy="142074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4411843" y="5216802"/>
            <a:ext cx="2964229" cy="61680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5936684" y="33027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5936684" y="39991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7789775" y="35095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4481314" y="2032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4742694" y="315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3501230" y="43302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4632000" y="4521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5623778" y="51221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7596072" y="3945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6321307" y="4380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6663760" y="3337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5469396" y="2698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6834484" y="268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5844847" y="34769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3384053" y="572574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3120350" y="25137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560CE1-A20E-46BE-B942-BAF546A7ED67}"/>
              </a:ext>
            </a:extLst>
          </p:cNvPr>
          <p:cNvSpPr txBox="1"/>
          <p:nvPr/>
        </p:nvSpPr>
        <p:spPr>
          <a:xfrm>
            <a:off x="8168008" y="2642284"/>
            <a:ext cx="52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180B0B-61E5-4C9E-9855-D16B208829B1}"/>
              </a:ext>
            </a:extLst>
          </p:cNvPr>
          <p:cNvSpPr txBox="1"/>
          <p:nvPr/>
        </p:nvSpPr>
        <p:spPr>
          <a:xfrm>
            <a:off x="7871570" y="4952477"/>
            <a:ext cx="44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64888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3333330" y="2790490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5596617" y="1739143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305B4-F4C2-4DBF-B291-8045AF560A52}"/>
              </a:ext>
            </a:extLst>
          </p:cNvPr>
          <p:cNvSpPr/>
          <p:nvPr/>
        </p:nvSpPr>
        <p:spPr>
          <a:xfrm>
            <a:off x="3826780" y="5541078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8436A-23A5-421D-9846-70E4E96AB454}"/>
              </a:ext>
            </a:extLst>
          </p:cNvPr>
          <p:cNvSpPr/>
          <p:nvPr/>
        </p:nvSpPr>
        <p:spPr>
          <a:xfrm>
            <a:off x="5351621" y="370662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8020491" y="30101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7290392" y="47174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5967050" y="1412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3625862" y="3375553"/>
            <a:ext cx="493450" cy="216552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3832713" y="3289873"/>
            <a:ext cx="1604588" cy="5024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3832713" y="2031675"/>
            <a:ext cx="1763904" cy="84449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6181680" y="2031675"/>
            <a:ext cx="1924491" cy="10641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5644153" y="2324206"/>
            <a:ext cx="244996" cy="13824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4326163" y="4206012"/>
            <a:ext cx="1111138" cy="142074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4411843" y="5216802"/>
            <a:ext cx="2964229" cy="61680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5936684" y="33027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5936684" y="39991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7789775" y="35095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4481314" y="2032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4742694" y="315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3501230" y="43302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4632000" y="4521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5623778" y="51221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7596072" y="3945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6321307" y="4380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6663760" y="3337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5469396" y="2698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6834484" y="268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5844847" y="34769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3384053" y="572574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3120350" y="25137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560CE1-A20E-46BE-B942-BAF546A7ED67}"/>
              </a:ext>
            </a:extLst>
          </p:cNvPr>
          <p:cNvSpPr txBox="1"/>
          <p:nvPr/>
        </p:nvSpPr>
        <p:spPr>
          <a:xfrm>
            <a:off x="8168008" y="2642284"/>
            <a:ext cx="52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180B0B-61E5-4C9E-9855-D16B208829B1}"/>
              </a:ext>
            </a:extLst>
          </p:cNvPr>
          <p:cNvSpPr txBox="1"/>
          <p:nvPr/>
        </p:nvSpPr>
        <p:spPr>
          <a:xfrm>
            <a:off x="7871570" y="4952477"/>
            <a:ext cx="44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19450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3333330" y="2790490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5596617" y="1739143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305B4-F4C2-4DBF-B291-8045AF560A52}"/>
              </a:ext>
            </a:extLst>
          </p:cNvPr>
          <p:cNvSpPr/>
          <p:nvPr/>
        </p:nvSpPr>
        <p:spPr>
          <a:xfrm>
            <a:off x="3826780" y="5541078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8436A-23A5-421D-9846-70E4E96AB454}"/>
              </a:ext>
            </a:extLst>
          </p:cNvPr>
          <p:cNvSpPr/>
          <p:nvPr/>
        </p:nvSpPr>
        <p:spPr>
          <a:xfrm>
            <a:off x="5351621" y="370662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8020491" y="30101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7290392" y="47174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5967050" y="1412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3625862" y="3375553"/>
            <a:ext cx="493450" cy="216552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3832713" y="3289873"/>
            <a:ext cx="1604588" cy="50243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3832713" y="2031675"/>
            <a:ext cx="1763904" cy="8444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6181680" y="2031675"/>
            <a:ext cx="1924491" cy="10641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5644153" y="2324206"/>
            <a:ext cx="244996" cy="13824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4326163" y="4206012"/>
            <a:ext cx="1111138" cy="142074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4411843" y="5216802"/>
            <a:ext cx="2964229" cy="61680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5936684" y="33027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5936684" y="39991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7789775" y="35095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4481314" y="2032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4742694" y="315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3501230" y="43302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4632000" y="4521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5623778" y="51221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7596072" y="3945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6321307" y="4380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6663760" y="3337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5469396" y="2698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6834484" y="268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5844847" y="34769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3384053" y="572574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3120350" y="25137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560CE1-A20E-46BE-B942-BAF546A7ED67}"/>
              </a:ext>
            </a:extLst>
          </p:cNvPr>
          <p:cNvSpPr txBox="1"/>
          <p:nvPr/>
        </p:nvSpPr>
        <p:spPr>
          <a:xfrm>
            <a:off x="8168008" y="2642284"/>
            <a:ext cx="52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180B0B-61E5-4C9E-9855-D16B208829B1}"/>
              </a:ext>
            </a:extLst>
          </p:cNvPr>
          <p:cNvSpPr txBox="1"/>
          <p:nvPr/>
        </p:nvSpPr>
        <p:spPr>
          <a:xfrm>
            <a:off x="7871570" y="4952477"/>
            <a:ext cx="44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501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17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8" y="4278012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5" y="5536893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3079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</a:t>
            </a:r>
            <a:r>
              <a:rPr lang="hu-HU" sz="2000" b="1" dirty="0">
                <a:solidFill>
                  <a:srgbClr val="FFC000"/>
                </a:solidFill>
              </a:rPr>
              <a:t>H-8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E-9 D-20 C-17 ]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48616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3333330" y="2790490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5596617" y="1739143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305B4-F4C2-4DBF-B291-8045AF560A52}"/>
              </a:ext>
            </a:extLst>
          </p:cNvPr>
          <p:cNvSpPr/>
          <p:nvPr/>
        </p:nvSpPr>
        <p:spPr>
          <a:xfrm>
            <a:off x="3826780" y="5541078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8436A-23A5-421D-9846-70E4E96AB454}"/>
              </a:ext>
            </a:extLst>
          </p:cNvPr>
          <p:cNvSpPr/>
          <p:nvPr/>
        </p:nvSpPr>
        <p:spPr>
          <a:xfrm>
            <a:off x="5351621" y="370662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8020491" y="30101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7290392" y="47174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5967050" y="1412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3625862" y="3375553"/>
            <a:ext cx="493450" cy="216552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3832713" y="3289873"/>
            <a:ext cx="1604588" cy="5024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3832713" y="2031675"/>
            <a:ext cx="1763904" cy="8444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6181680" y="2031675"/>
            <a:ext cx="1924491" cy="10641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5644153" y="2324206"/>
            <a:ext cx="244996" cy="13824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4326163" y="4206012"/>
            <a:ext cx="1111138" cy="142074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4411843" y="5216802"/>
            <a:ext cx="2964229" cy="61680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5936684" y="33027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5936684" y="39991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7789775" y="35095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4481314" y="2032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4742694" y="315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3501230" y="43302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4632000" y="4521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5623778" y="51221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7596072" y="3945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6321307" y="4380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6663760" y="3337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5469396" y="2698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6834484" y="268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5844847" y="34769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3384053" y="572574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3120350" y="25137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560CE1-A20E-46BE-B942-BAF546A7ED67}"/>
              </a:ext>
            </a:extLst>
          </p:cNvPr>
          <p:cNvSpPr txBox="1"/>
          <p:nvPr/>
        </p:nvSpPr>
        <p:spPr>
          <a:xfrm>
            <a:off x="8168008" y="2642284"/>
            <a:ext cx="52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180B0B-61E5-4C9E-9855-D16B208829B1}"/>
              </a:ext>
            </a:extLst>
          </p:cNvPr>
          <p:cNvSpPr txBox="1"/>
          <p:nvPr/>
        </p:nvSpPr>
        <p:spPr>
          <a:xfrm>
            <a:off x="7871570" y="4952477"/>
            <a:ext cx="44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22404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3333330" y="2790490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5596617" y="1739143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305B4-F4C2-4DBF-B291-8045AF560A52}"/>
              </a:ext>
            </a:extLst>
          </p:cNvPr>
          <p:cNvSpPr/>
          <p:nvPr/>
        </p:nvSpPr>
        <p:spPr>
          <a:xfrm>
            <a:off x="3826780" y="5541078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8436A-23A5-421D-9846-70E4E96AB454}"/>
              </a:ext>
            </a:extLst>
          </p:cNvPr>
          <p:cNvSpPr/>
          <p:nvPr/>
        </p:nvSpPr>
        <p:spPr>
          <a:xfrm>
            <a:off x="5351621" y="370662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8020491" y="30101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7290392" y="47174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5967050" y="1412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3625862" y="3375553"/>
            <a:ext cx="493450" cy="216552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3832713" y="3289873"/>
            <a:ext cx="1604588" cy="5024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3832713" y="2031675"/>
            <a:ext cx="1763904" cy="8444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6181680" y="2031675"/>
            <a:ext cx="1924491" cy="10641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5644153" y="2324206"/>
            <a:ext cx="244996" cy="13824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4326163" y="4206012"/>
            <a:ext cx="1111138" cy="142074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4411843" y="5216802"/>
            <a:ext cx="2964229" cy="61680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5936684" y="33027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5936684" y="39991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7789775" y="35095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4481314" y="2032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4742694" y="315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3501230" y="43302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4632000" y="4521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5623778" y="51221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7596072" y="3945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6321307" y="4380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6663760" y="3337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5469396" y="2698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6834484" y="268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5844847" y="34769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3384053" y="572574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3120350" y="25137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560CE1-A20E-46BE-B942-BAF546A7ED67}"/>
              </a:ext>
            </a:extLst>
          </p:cNvPr>
          <p:cNvSpPr txBox="1"/>
          <p:nvPr/>
        </p:nvSpPr>
        <p:spPr>
          <a:xfrm>
            <a:off x="8168008" y="2642284"/>
            <a:ext cx="52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180B0B-61E5-4C9E-9855-D16B208829B1}"/>
              </a:ext>
            </a:extLst>
          </p:cNvPr>
          <p:cNvSpPr txBox="1"/>
          <p:nvPr/>
        </p:nvSpPr>
        <p:spPr>
          <a:xfrm>
            <a:off x="7871570" y="4952477"/>
            <a:ext cx="44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65221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94443E-4CAE-4527-89F9-C89A072BAAE8}"/>
              </a:ext>
            </a:extLst>
          </p:cNvPr>
          <p:cNvSpPr txBox="1"/>
          <p:nvPr/>
        </p:nvSpPr>
        <p:spPr>
          <a:xfrm>
            <a:off x="4259600" y="3013501"/>
            <a:ext cx="36728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ITERATION #3</a:t>
            </a:r>
            <a:endParaRPr lang="en-GB" sz="48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62561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3333330" y="2790490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5596617" y="1739143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305B4-F4C2-4DBF-B291-8045AF560A52}"/>
              </a:ext>
            </a:extLst>
          </p:cNvPr>
          <p:cNvSpPr/>
          <p:nvPr/>
        </p:nvSpPr>
        <p:spPr>
          <a:xfrm>
            <a:off x="3826780" y="5541078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8436A-23A5-421D-9846-70E4E96AB454}"/>
              </a:ext>
            </a:extLst>
          </p:cNvPr>
          <p:cNvSpPr/>
          <p:nvPr/>
        </p:nvSpPr>
        <p:spPr>
          <a:xfrm>
            <a:off x="5351621" y="370662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8020491" y="30101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7290392" y="47174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5967050" y="1412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3625862" y="3375553"/>
            <a:ext cx="493450" cy="216552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3832713" y="3289873"/>
            <a:ext cx="1604588" cy="5024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3832713" y="2031675"/>
            <a:ext cx="1763904" cy="8444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6181680" y="2031675"/>
            <a:ext cx="1924491" cy="10641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5644153" y="2324206"/>
            <a:ext cx="244996" cy="13824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4326163" y="4206012"/>
            <a:ext cx="1111138" cy="142074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4411843" y="5216802"/>
            <a:ext cx="2964229" cy="61680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5936684" y="33027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5936684" y="39991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7789775" y="35095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4481314" y="2032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4742694" y="315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3501230" y="43302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4632000" y="4521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5623778" y="51221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7596072" y="3945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6321307" y="4380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6663760" y="3337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5469396" y="2698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6834484" y="268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5844847" y="34769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3384053" y="572574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3120350" y="25137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560CE1-A20E-46BE-B942-BAF546A7ED67}"/>
              </a:ext>
            </a:extLst>
          </p:cNvPr>
          <p:cNvSpPr txBox="1"/>
          <p:nvPr/>
        </p:nvSpPr>
        <p:spPr>
          <a:xfrm>
            <a:off x="8168008" y="2642284"/>
            <a:ext cx="52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180B0B-61E5-4C9E-9855-D16B208829B1}"/>
              </a:ext>
            </a:extLst>
          </p:cNvPr>
          <p:cNvSpPr txBox="1"/>
          <p:nvPr/>
        </p:nvSpPr>
        <p:spPr>
          <a:xfrm>
            <a:off x="7871570" y="4952477"/>
            <a:ext cx="44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74508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3333330" y="2790490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5596617" y="1739143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305B4-F4C2-4DBF-B291-8045AF560A52}"/>
              </a:ext>
            </a:extLst>
          </p:cNvPr>
          <p:cNvSpPr/>
          <p:nvPr/>
        </p:nvSpPr>
        <p:spPr>
          <a:xfrm>
            <a:off x="3826780" y="5541078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8436A-23A5-421D-9846-70E4E96AB454}"/>
              </a:ext>
            </a:extLst>
          </p:cNvPr>
          <p:cNvSpPr/>
          <p:nvPr/>
        </p:nvSpPr>
        <p:spPr>
          <a:xfrm>
            <a:off x="5351621" y="370662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8020491" y="30101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7290392" y="47174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5967050" y="1412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3625862" y="3375553"/>
            <a:ext cx="493450" cy="216552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3832713" y="3289873"/>
            <a:ext cx="1604588" cy="5024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3832713" y="2031675"/>
            <a:ext cx="1763904" cy="8444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6181680" y="2031675"/>
            <a:ext cx="1924491" cy="106417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5644153" y="2324206"/>
            <a:ext cx="244996" cy="13824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4326163" y="4206012"/>
            <a:ext cx="1111138" cy="142074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4411843" y="5216802"/>
            <a:ext cx="2964229" cy="61680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5936684" y="33027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5936684" y="39991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7789775" y="35095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4481314" y="2032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4742694" y="315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3501230" y="43302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4632000" y="4521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5623778" y="51221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7596072" y="3945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6321307" y="4380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6663760" y="3337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5469396" y="2698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6834484" y="268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5844847" y="34769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3384053" y="572574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3120350" y="25137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560CE1-A20E-46BE-B942-BAF546A7ED67}"/>
              </a:ext>
            </a:extLst>
          </p:cNvPr>
          <p:cNvSpPr txBox="1"/>
          <p:nvPr/>
        </p:nvSpPr>
        <p:spPr>
          <a:xfrm>
            <a:off x="8168008" y="2642284"/>
            <a:ext cx="52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180B0B-61E5-4C9E-9855-D16B208829B1}"/>
              </a:ext>
            </a:extLst>
          </p:cNvPr>
          <p:cNvSpPr txBox="1"/>
          <p:nvPr/>
        </p:nvSpPr>
        <p:spPr>
          <a:xfrm>
            <a:off x="7871570" y="4952477"/>
            <a:ext cx="44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799573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3333330" y="2790490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5596617" y="1739143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305B4-F4C2-4DBF-B291-8045AF560A52}"/>
              </a:ext>
            </a:extLst>
          </p:cNvPr>
          <p:cNvSpPr/>
          <p:nvPr/>
        </p:nvSpPr>
        <p:spPr>
          <a:xfrm>
            <a:off x="3826780" y="5541078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8436A-23A5-421D-9846-70E4E96AB454}"/>
              </a:ext>
            </a:extLst>
          </p:cNvPr>
          <p:cNvSpPr/>
          <p:nvPr/>
        </p:nvSpPr>
        <p:spPr>
          <a:xfrm>
            <a:off x="5351621" y="370662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8020491" y="30101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7290392" y="47174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5967050" y="1412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3625862" y="3375553"/>
            <a:ext cx="493450" cy="216552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3832713" y="3289873"/>
            <a:ext cx="1604588" cy="5024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3832713" y="2031675"/>
            <a:ext cx="1763904" cy="8444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6181680" y="2031675"/>
            <a:ext cx="1924491" cy="10641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5644153" y="2324206"/>
            <a:ext cx="244996" cy="13824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4326163" y="4206012"/>
            <a:ext cx="1111138" cy="142074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4411843" y="5216802"/>
            <a:ext cx="2964229" cy="61680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5936684" y="3302704"/>
            <a:ext cx="2083807" cy="69645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5936684" y="39991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7789775" y="35095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4481314" y="2032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4742694" y="315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3501230" y="43302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4632000" y="4521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5623778" y="51221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7596072" y="3945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6321307" y="4380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6663760" y="3337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5469396" y="2698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6834484" y="268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5844847" y="34769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3384053" y="572574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3120350" y="25137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560CE1-A20E-46BE-B942-BAF546A7ED67}"/>
              </a:ext>
            </a:extLst>
          </p:cNvPr>
          <p:cNvSpPr txBox="1"/>
          <p:nvPr/>
        </p:nvSpPr>
        <p:spPr>
          <a:xfrm>
            <a:off x="8168008" y="2642284"/>
            <a:ext cx="52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180B0B-61E5-4C9E-9855-D16B208829B1}"/>
              </a:ext>
            </a:extLst>
          </p:cNvPr>
          <p:cNvSpPr txBox="1"/>
          <p:nvPr/>
        </p:nvSpPr>
        <p:spPr>
          <a:xfrm>
            <a:off x="7871570" y="4952477"/>
            <a:ext cx="44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88633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3333330" y="2790490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5596617" y="1739143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305B4-F4C2-4DBF-B291-8045AF560A52}"/>
              </a:ext>
            </a:extLst>
          </p:cNvPr>
          <p:cNvSpPr/>
          <p:nvPr/>
        </p:nvSpPr>
        <p:spPr>
          <a:xfrm>
            <a:off x="3826780" y="5541078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8436A-23A5-421D-9846-70E4E96AB454}"/>
              </a:ext>
            </a:extLst>
          </p:cNvPr>
          <p:cNvSpPr/>
          <p:nvPr/>
        </p:nvSpPr>
        <p:spPr>
          <a:xfrm>
            <a:off x="5351621" y="370662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8020491" y="30101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7290392" y="47174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5967050" y="1412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3625862" y="3375553"/>
            <a:ext cx="493450" cy="216552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3832713" y="3289873"/>
            <a:ext cx="1604588" cy="5024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3832713" y="2031675"/>
            <a:ext cx="1763904" cy="8444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6181680" y="2031675"/>
            <a:ext cx="1924491" cy="10641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5644153" y="2324206"/>
            <a:ext cx="244996" cy="13824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4326163" y="4206012"/>
            <a:ext cx="1111138" cy="142074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4411843" y="5216802"/>
            <a:ext cx="2964229" cy="61680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5936684" y="33027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5936684" y="3999161"/>
            <a:ext cx="1439388" cy="80393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7789775" y="35095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4481314" y="2032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4742694" y="315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3501230" y="43302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4632000" y="4521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5623778" y="51221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7596072" y="3945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6321307" y="4380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6663760" y="3337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5469396" y="2698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6834484" y="268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5844847" y="34769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3384053" y="572574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3120350" y="25137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560CE1-A20E-46BE-B942-BAF546A7ED67}"/>
              </a:ext>
            </a:extLst>
          </p:cNvPr>
          <p:cNvSpPr txBox="1"/>
          <p:nvPr/>
        </p:nvSpPr>
        <p:spPr>
          <a:xfrm>
            <a:off x="8168008" y="2642284"/>
            <a:ext cx="52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180B0B-61E5-4C9E-9855-D16B208829B1}"/>
              </a:ext>
            </a:extLst>
          </p:cNvPr>
          <p:cNvSpPr txBox="1"/>
          <p:nvPr/>
        </p:nvSpPr>
        <p:spPr>
          <a:xfrm>
            <a:off x="7871570" y="4952477"/>
            <a:ext cx="44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984644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3333330" y="2790490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5596617" y="1739143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305B4-F4C2-4DBF-B291-8045AF560A52}"/>
              </a:ext>
            </a:extLst>
          </p:cNvPr>
          <p:cNvSpPr/>
          <p:nvPr/>
        </p:nvSpPr>
        <p:spPr>
          <a:xfrm>
            <a:off x="3826780" y="5541078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8436A-23A5-421D-9846-70E4E96AB454}"/>
              </a:ext>
            </a:extLst>
          </p:cNvPr>
          <p:cNvSpPr/>
          <p:nvPr/>
        </p:nvSpPr>
        <p:spPr>
          <a:xfrm>
            <a:off x="5351621" y="370662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8020491" y="30101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7290392" y="47174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5967050" y="1412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3625862" y="3375553"/>
            <a:ext cx="493450" cy="216552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3832713" y="3289873"/>
            <a:ext cx="1604588" cy="5024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3832713" y="2031675"/>
            <a:ext cx="1763904" cy="8444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6181680" y="2031675"/>
            <a:ext cx="1924491" cy="10641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5644153" y="2324206"/>
            <a:ext cx="244996" cy="13824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4326163" y="4206012"/>
            <a:ext cx="1111138" cy="142074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4411843" y="5216802"/>
            <a:ext cx="2964229" cy="61680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5936684" y="33027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5936684" y="39991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7789775" y="3509555"/>
            <a:ext cx="316396" cy="129354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4481314" y="2032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4742694" y="315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3501230" y="43302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4632000" y="4521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5623778" y="51221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7596072" y="3945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6321307" y="4380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6663760" y="3337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5469396" y="2698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6834484" y="268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5844847" y="34769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3384053" y="572574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3120350" y="25137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560CE1-A20E-46BE-B942-BAF546A7ED67}"/>
              </a:ext>
            </a:extLst>
          </p:cNvPr>
          <p:cNvSpPr txBox="1"/>
          <p:nvPr/>
        </p:nvSpPr>
        <p:spPr>
          <a:xfrm>
            <a:off x="8168008" y="2642284"/>
            <a:ext cx="52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180B0B-61E5-4C9E-9855-D16B208829B1}"/>
              </a:ext>
            </a:extLst>
          </p:cNvPr>
          <p:cNvSpPr txBox="1"/>
          <p:nvPr/>
        </p:nvSpPr>
        <p:spPr>
          <a:xfrm>
            <a:off x="7871570" y="4952477"/>
            <a:ext cx="44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65205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3333330" y="2790490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5596617" y="1739143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305B4-F4C2-4DBF-B291-8045AF560A52}"/>
              </a:ext>
            </a:extLst>
          </p:cNvPr>
          <p:cNvSpPr/>
          <p:nvPr/>
        </p:nvSpPr>
        <p:spPr>
          <a:xfrm>
            <a:off x="3826780" y="5541078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8436A-23A5-421D-9846-70E4E96AB454}"/>
              </a:ext>
            </a:extLst>
          </p:cNvPr>
          <p:cNvSpPr/>
          <p:nvPr/>
        </p:nvSpPr>
        <p:spPr>
          <a:xfrm>
            <a:off x="5351621" y="370662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8020491" y="30101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7290392" y="47174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5967050" y="1412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3625862" y="3375553"/>
            <a:ext cx="493450" cy="216552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3832713" y="3289873"/>
            <a:ext cx="1604588" cy="5024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3832713" y="2031675"/>
            <a:ext cx="1763904" cy="8444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6181680" y="2031675"/>
            <a:ext cx="1924491" cy="10641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5644153" y="2324206"/>
            <a:ext cx="244996" cy="13824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4326163" y="4206012"/>
            <a:ext cx="1111138" cy="142074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4411843" y="5216802"/>
            <a:ext cx="2964229" cy="61680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5936684" y="33027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5936684" y="39991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7789775" y="35095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4481314" y="2032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4742694" y="315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3501230" y="43302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4632000" y="4521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5623778" y="51221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7596072" y="3945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6321307" y="4380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6663760" y="3337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5469396" y="2698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6834484" y="268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5844847" y="34769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3384053" y="572574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3120350" y="25137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560CE1-A20E-46BE-B942-BAF546A7ED67}"/>
              </a:ext>
            </a:extLst>
          </p:cNvPr>
          <p:cNvSpPr txBox="1"/>
          <p:nvPr/>
        </p:nvSpPr>
        <p:spPr>
          <a:xfrm>
            <a:off x="8168008" y="2642284"/>
            <a:ext cx="52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180B0B-61E5-4C9E-9855-D16B208829B1}"/>
              </a:ext>
            </a:extLst>
          </p:cNvPr>
          <p:cNvSpPr txBox="1"/>
          <p:nvPr/>
        </p:nvSpPr>
        <p:spPr>
          <a:xfrm>
            <a:off x="7871570" y="4952477"/>
            <a:ext cx="44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73421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3333330" y="2790490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5596617" y="1739143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305B4-F4C2-4DBF-B291-8045AF560A52}"/>
              </a:ext>
            </a:extLst>
          </p:cNvPr>
          <p:cNvSpPr/>
          <p:nvPr/>
        </p:nvSpPr>
        <p:spPr>
          <a:xfrm>
            <a:off x="3826780" y="5541078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8436A-23A5-421D-9846-70E4E96AB454}"/>
              </a:ext>
            </a:extLst>
          </p:cNvPr>
          <p:cNvSpPr/>
          <p:nvPr/>
        </p:nvSpPr>
        <p:spPr>
          <a:xfrm>
            <a:off x="5351621" y="370662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8020491" y="30101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7290392" y="47174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5967050" y="1412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3625862" y="3375553"/>
            <a:ext cx="493450" cy="216552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3832713" y="3289873"/>
            <a:ext cx="1604588" cy="5024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3832713" y="2031675"/>
            <a:ext cx="1763904" cy="8444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6181680" y="2031675"/>
            <a:ext cx="1924491" cy="10641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5644153" y="2324206"/>
            <a:ext cx="244996" cy="13824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4326163" y="4206012"/>
            <a:ext cx="1111138" cy="142074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4411843" y="5216802"/>
            <a:ext cx="2964229" cy="61680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5936684" y="33027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5936684" y="39991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7789775" y="35095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4481314" y="2032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4742694" y="315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3501230" y="43302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4632000" y="4521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5623778" y="51221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7596072" y="3945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6321307" y="4380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6663760" y="3337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5469396" y="2698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6834484" y="268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5844847" y="34769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3384053" y="572574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3120350" y="25137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560CE1-A20E-46BE-B942-BAF546A7ED67}"/>
              </a:ext>
            </a:extLst>
          </p:cNvPr>
          <p:cNvSpPr txBox="1"/>
          <p:nvPr/>
        </p:nvSpPr>
        <p:spPr>
          <a:xfrm>
            <a:off x="8168008" y="2642284"/>
            <a:ext cx="52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180B0B-61E5-4C9E-9855-D16B208829B1}"/>
              </a:ext>
            </a:extLst>
          </p:cNvPr>
          <p:cNvSpPr txBox="1"/>
          <p:nvPr/>
        </p:nvSpPr>
        <p:spPr>
          <a:xfrm>
            <a:off x="7871570" y="4952477"/>
            <a:ext cx="44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23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17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8" y="4278012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5" y="5536893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2651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E-9 D-20 C-17 ]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95503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3333330" y="2790490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5596617" y="1739143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305B4-F4C2-4DBF-B291-8045AF560A52}"/>
              </a:ext>
            </a:extLst>
          </p:cNvPr>
          <p:cNvSpPr/>
          <p:nvPr/>
        </p:nvSpPr>
        <p:spPr>
          <a:xfrm>
            <a:off x="3826780" y="5541078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8436A-23A5-421D-9846-70E4E96AB454}"/>
              </a:ext>
            </a:extLst>
          </p:cNvPr>
          <p:cNvSpPr/>
          <p:nvPr/>
        </p:nvSpPr>
        <p:spPr>
          <a:xfrm>
            <a:off x="5351621" y="370662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8020491" y="30101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7290392" y="47174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5967050" y="1412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3625862" y="3375553"/>
            <a:ext cx="493450" cy="216552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3832713" y="3289873"/>
            <a:ext cx="1604588" cy="5024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3832713" y="2031675"/>
            <a:ext cx="1763904" cy="8444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6181680" y="2031675"/>
            <a:ext cx="1924491" cy="10641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5644153" y="2324206"/>
            <a:ext cx="244996" cy="138242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4326163" y="4206012"/>
            <a:ext cx="1111138" cy="142074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4411843" y="5216802"/>
            <a:ext cx="2964229" cy="61680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5936684" y="33027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5936684" y="39991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7789775" y="35095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4481314" y="2032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4742694" y="315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3501230" y="43302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4632000" y="4521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5623778" y="51221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7596072" y="3945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6321307" y="4380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6663760" y="3337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5469396" y="2698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6834484" y="268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5844847" y="34769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3384053" y="572574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3120350" y="25137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560CE1-A20E-46BE-B942-BAF546A7ED67}"/>
              </a:ext>
            </a:extLst>
          </p:cNvPr>
          <p:cNvSpPr txBox="1"/>
          <p:nvPr/>
        </p:nvSpPr>
        <p:spPr>
          <a:xfrm>
            <a:off x="8168008" y="2642284"/>
            <a:ext cx="52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180B0B-61E5-4C9E-9855-D16B208829B1}"/>
              </a:ext>
            </a:extLst>
          </p:cNvPr>
          <p:cNvSpPr txBox="1"/>
          <p:nvPr/>
        </p:nvSpPr>
        <p:spPr>
          <a:xfrm>
            <a:off x="7871570" y="4952477"/>
            <a:ext cx="44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04628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3333330" y="2790490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5596617" y="1739143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305B4-F4C2-4DBF-B291-8045AF560A52}"/>
              </a:ext>
            </a:extLst>
          </p:cNvPr>
          <p:cNvSpPr/>
          <p:nvPr/>
        </p:nvSpPr>
        <p:spPr>
          <a:xfrm>
            <a:off x="3826780" y="5541078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8436A-23A5-421D-9846-70E4E96AB454}"/>
              </a:ext>
            </a:extLst>
          </p:cNvPr>
          <p:cNvSpPr/>
          <p:nvPr/>
        </p:nvSpPr>
        <p:spPr>
          <a:xfrm>
            <a:off x="5351621" y="370662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8020491" y="30101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7290392" y="47174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5967050" y="1412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3625862" y="3375553"/>
            <a:ext cx="493450" cy="216552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3832713" y="3289873"/>
            <a:ext cx="1604588" cy="5024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3832713" y="2031675"/>
            <a:ext cx="1763904" cy="84449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6181680" y="2031675"/>
            <a:ext cx="1924491" cy="10641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5644153" y="2324206"/>
            <a:ext cx="244996" cy="13824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4326163" y="4206012"/>
            <a:ext cx="1111138" cy="142074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4411843" y="5216802"/>
            <a:ext cx="2964229" cy="61680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5936684" y="33027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5936684" y="39991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7789775" y="35095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4481314" y="2032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4742694" y="315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3501230" y="43302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4632000" y="4521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5623778" y="51221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7596072" y="3945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6321307" y="4380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6663760" y="3337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5469396" y="2698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6834484" y="268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5844847" y="34769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3384053" y="572574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3120350" y="25137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560CE1-A20E-46BE-B942-BAF546A7ED67}"/>
              </a:ext>
            </a:extLst>
          </p:cNvPr>
          <p:cNvSpPr txBox="1"/>
          <p:nvPr/>
        </p:nvSpPr>
        <p:spPr>
          <a:xfrm>
            <a:off x="8168008" y="2642284"/>
            <a:ext cx="52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180B0B-61E5-4C9E-9855-D16B208829B1}"/>
              </a:ext>
            </a:extLst>
          </p:cNvPr>
          <p:cNvSpPr txBox="1"/>
          <p:nvPr/>
        </p:nvSpPr>
        <p:spPr>
          <a:xfrm>
            <a:off x="7871570" y="4952477"/>
            <a:ext cx="44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39188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3333330" y="2790490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5596617" y="1739143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305B4-F4C2-4DBF-B291-8045AF560A52}"/>
              </a:ext>
            </a:extLst>
          </p:cNvPr>
          <p:cNvSpPr/>
          <p:nvPr/>
        </p:nvSpPr>
        <p:spPr>
          <a:xfrm>
            <a:off x="3826780" y="5541078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8436A-23A5-421D-9846-70E4E96AB454}"/>
              </a:ext>
            </a:extLst>
          </p:cNvPr>
          <p:cNvSpPr/>
          <p:nvPr/>
        </p:nvSpPr>
        <p:spPr>
          <a:xfrm>
            <a:off x="5351621" y="370662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8020491" y="30101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7290392" y="47174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5967050" y="1412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3625862" y="3375553"/>
            <a:ext cx="493450" cy="216552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3832713" y="3289873"/>
            <a:ext cx="1604588" cy="50243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3832713" y="2031675"/>
            <a:ext cx="1763904" cy="8444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6181680" y="2031675"/>
            <a:ext cx="1924491" cy="10641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5644153" y="2324206"/>
            <a:ext cx="244996" cy="13824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4326163" y="4206012"/>
            <a:ext cx="1111138" cy="142074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4411843" y="5216802"/>
            <a:ext cx="2964229" cy="61680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5936684" y="33027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5936684" y="39991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7789775" y="35095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4481314" y="2032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4742694" y="315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3501230" y="43302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4632000" y="4521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5623778" y="51221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7596072" y="3945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6321307" y="4380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6663760" y="3337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5469396" y="2698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6834484" y="268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5844847" y="34769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3384053" y="572574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3120350" y="25137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560CE1-A20E-46BE-B942-BAF546A7ED67}"/>
              </a:ext>
            </a:extLst>
          </p:cNvPr>
          <p:cNvSpPr txBox="1"/>
          <p:nvPr/>
        </p:nvSpPr>
        <p:spPr>
          <a:xfrm>
            <a:off x="8168008" y="2642284"/>
            <a:ext cx="52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180B0B-61E5-4C9E-9855-D16B208829B1}"/>
              </a:ext>
            </a:extLst>
          </p:cNvPr>
          <p:cNvSpPr txBox="1"/>
          <p:nvPr/>
        </p:nvSpPr>
        <p:spPr>
          <a:xfrm>
            <a:off x="7871570" y="4952477"/>
            <a:ext cx="44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67085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3333330" y="2790490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5596617" y="1739143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305B4-F4C2-4DBF-B291-8045AF560A52}"/>
              </a:ext>
            </a:extLst>
          </p:cNvPr>
          <p:cNvSpPr/>
          <p:nvPr/>
        </p:nvSpPr>
        <p:spPr>
          <a:xfrm>
            <a:off x="3826780" y="5541078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8436A-23A5-421D-9846-70E4E96AB454}"/>
              </a:ext>
            </a:extLst>
          </p:cNvPr>
          <p:cNvSpPr/>
          <p:nvPr/>
        </p:nvSpPr>
        <p:spPr>
          <a:xfrm>
            <a:off x="5351621" y="370662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8020491" y="30101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7290392" y="47174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5967050" y="1412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3625862" y="3375553"/>
            <a:ext cx="493450" cy="216552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3832713" y="3289873"/>
            <a:ext cx="1604588" cy="5024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3832713" y="2031675"/>
            <a:ext cx="1763904" cy="8444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6181680" y="2031675"/>
            <a:ext cx="1924491" cy="10641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5644153" y="2324206"/>
            <a:ext cx="244996" cy="13824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4326163" y="4206012"/>
            <a:ext cx="1111138" cy="142074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4411843" y="5216802"/>
            <a:ext cx="2964229" cy="61680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5936684" y="33027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5936684" y="39991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7789775" y="35095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4481314" y="2032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4742694" y="315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3501230" y="43302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4632000" y="4521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5623778" y="51221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7596072" y="3945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6321307" y="4380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6663760" y="3337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5469396" y="2698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6834484" y="268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5844847" y="34769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3384053" y="572574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3120350" y="25137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560CE1-A20E-46BE-B942-BAF546A7ED67}"/>
              </a:ext>
            </a:extLst>
          </p:cNvPr>
          <p:cNvSpPr txBox="1"/>
          <p:nvPr/>
        </p:nvSpPr>
        <p:spPr>
          <a:xfrm>
            <a:off x="8168008" y="2642284"/>
            <a:ext cx="52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180B0B-61E5-4C9E-9855-D16B208829B1}"/>
              </a:ext>
            </a:extLst>
          </p:cNvPr>
          <p:cNvSpPr txBox="1"/>
          <p:nvPr/>
        </p:nvSpPr>
        <p:spPr>
          <a:xfrm>
            <a:off x="7871570" y="4952477"/>
            <a:ext cx="44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05465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3333330" y="2790490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5596617" y="1739143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305B4-F4C2-4DBF-B291-8045AF560A52}"/>
              </a:ext>
            </a:extLst>
          </p:cNvPr>
          <p:cNvSpPr/>
          <p:nvPr/>
        </p:nvSpPr>
        <p:spPr>
          <a:xfrm>
            <a:off x="3826780" y="5541078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8436A-23A5-421D-9846-70E4E96AB454}"/>
              </a:ext>
            </a:extLst>
          </p:cNvPr>
          <p:cNvSpPr/>
          <p:nvPr/>
        </p:nvSpPr>
        <p:spPr>
          <a:xfrm>
            <a:off x="5351621" y="370662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8020491" y="30101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7290392" y="47174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5967050" y="1412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3625862" y="3375553"/>
            <a:ext cx="493450" cy="216552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3832713" y="3289873"/>
            <a:ext cx="1604588" cy="5024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3832713" y="2031675"/>
            <a:ext cx="1763904" cy="8444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6181680" y="2031675"/>
            <a:ext cx="1924491" cy="10641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5644153" y="2324206"/>
            <a:ext cx="244996" cy="13824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4326163" y="4206012"/>
            <a:ext cx="1111138" cy="142074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4411843" y="5216802"/>
            <a:ext cx="2964229" cy="61680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5936684" y="33027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5936684" y="39991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7789775" y="35095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4481314" y="2032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4742694" y="315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3501230" y="43302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4632000" y="4521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5623778" y="51221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7596072" y="3945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6321307" y="4380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6663760" y="3337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5469396" y="2698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6834484" y="268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5844847" y="34769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3384053" y="572574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3120350" y="25137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560CE1-A20E-46BE-B942-BAF546A7ED67}"/>
              </a:ext>
            </a:extLst>
          </p:cNvPr>
          <p:cNvSpPr txBox="1"/>
          <p:nvPr/>
        </p:nvSpPr>
        <p:spPr>
          <a:xfrm>
            <a:off x="8168008" y="2642284"/>
            <a:ext cx="52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180B0B-61E5-4C9E-9855-D16B208829B1}"/>
              </a:ext>
            </a:extLst>
          </p:cNvPr>
          <p:cNvSpPr txBox="1"/>
          <p:nvPr/>
        </p:nvSpPr>
        <p:spPr>
          <a:xfrm>
            <a:off x="7871570" y="4952477"/>
            <a:ext cx="44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005352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94443E-4CAE-4527-89F9-C89A072BAAE8}"/>
              </a:ext>
            </a:extLst>
          </p:cNvPr>
          <p:cNvSpPr txBox="1"/>
          <p:nvPr/>
        </p:nvSpPr>
        <p:spPr>
          <a:xfrm>
            <a:off x="4259600" y="3013501"/>
            <a:ext cx="36728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ITERATION #4</a:t>
            </a:r>
            <a:endParaRPr lang="en-GB" sz="48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51877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3333330" y="2790490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5596617" y="1739143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305B4-F4C2-4DBF-B291-8045AF560A52}"/>
              </a:ext>
            </a:extLst>
          </p:cNvPr>
          <p:cNvSpPr/>
          <p:nvPr/>
        </p:nvSpPr>
        <p:spPr>
          <a:xfrm>
            <a:off x="3826780" y="5541078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8436A-23A5-421D-9846-70E4E96AB454}"/>
              </a:ext>
            </a:extLst>
          </p:cNvPr>
          <p:cNvSpPr/>
          <p:nvPr/>
        </p:nvSpPr>
        <p:spPr>
          <a:xfrm>
            <a:off x="5351621" y="370662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8020491" y="30101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7290392" y="47174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5967050" y="1412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3625862" y="3375553"/>
            <a:ext cx="493450" cy="216552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3832713" y="3289873"/>
            <a:ext cx="1604588" cy="5024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3832713" y="2031675"/>
            <a:ext cx="1763904" cy="8444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6181680" y="2031675"/>
            <a:ext cx="1924491" cy="10641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5644153" y="2324206"/>
            <a:ext cx="244996" cy="13824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4326163" y="4206012"/>
            <a:ext cx="1111138" cy="142074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4411843" y="5216802"/>
            <a:ext cx="2964229" cy="61680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5936684" y="33027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5936684" y="39991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7789775" y="35095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4481314" y="2032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4742694" y="315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3501230" y="43302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4632000" y="4521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5623778" y="51221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7596072" y="3945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6321307" y="4380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6663760" y="3337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5469396" y="2698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6834484" y="268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5844847" y="34769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3384053" y="572574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3120350" y="25137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560CE1-A20E-46BE-B942-BAF546A7ED67}"/>
              </a:ext>
            </a:extLst>
          </p:cNvPr>
          <p:cNvSpPr txBox="1"/>
          <p:nvPr/>
        </p:nvSpPr>
        <p:spPr>
          <a:xfrm>
            <a:off x="8168008" y="2642284"/>
            <a:ext cx="52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180B0B-61E5-4C9E-9855-D16B208829B1}"/>
              </a:ext>
            </a:extLst>
          </p:cNvPr>
          <p:cNvSpPr txBox="1"/>
          <p:nvPr/>
        </p:nvSpPr>
        <p:spPr>
          <a:xfrm>
            <a:off x="7871570" y="4952477"/>
            <a:ext cx="44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905901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3333330" y="2790490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5596617" y="1739143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305B4-F4C2-4DBF-B291-8045AF560A52}"/>
              </a:ext>
            </a:extLst>
          </p:cNvPr>
          <p:cNvSpPr/>
          <p:nvPr/>
        </p:nvSpPr>
        <p:spPr>
          <a:xfrm>
            <a:off x="3826780" y="5541078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8436A-23A5-421D-9846-70E4E96AB454}"/>
              </a:ext>
            </a:extLst>
          </p:cNvPr>
          <p:cNvSpPr/>
          <p:nvPr/>
        </p:nvSpPr>
        <p:spPr>
          <a:xfrm>
            <a:off x="5351621" y="370662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8020491" y="30101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7290392" y="47174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5967050" y="1412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3625862" y="3375553"/>
            <a:ext cx="493450" cy="216552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3832713" y="3289873"/>
            <a:ext cx="1604588" cy="5024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3832713" y="2031675"/>
            <a:ext cx="1763904" cy="84449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6181680" y="2031675"/>
            <a:ext cx="1924491" cy="10641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5644153" y="2324206"/>
            <a:ext cx="244996" cy="13824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4326163" y="4206012"/>
            <a:ext cx="1111138" cy="142074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4411843" y="5216802"/>
            <a:ext cx="2964229" cy="61680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5936684" y="33027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5936684" y="39991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7789775" y="35095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4481314" y="2032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4742694" y="315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3501230" y="43302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4632000" y="4521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5623778" y="51221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7596072" y="3945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6321307" y="4380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6663760" y="3337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5469396" y="2698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6834484" y="268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5844847" y="34769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3384053" y="572574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3120350" y="25137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560CE1-A20E-46BE-B942-BAF546A7ED67}"/>
              </a:ext>
            </a:extLst>
          </p:cNvPr>
          <p:cNvSpPr txBox="1"/>
          <p:nvPr/>
        </p:nvSpPr>
        <p:spPr>
          <a:xfrm>
            <a:off x="8168008" y="2642284"/>
            <a:ext cx="52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180B0B-61E5-4C9E-9855-D16B208829B1}"/>
              </a:ext>
            </a:extLst>
          </p:cNvPr>
          <p:cNvSpPr txBox="1"/>
          <p:nvPr/>
        </p:nvSpPr>
        <p:spPr>
          <a:xfrm>
            <a:off x="7871570" y="4952477"/>
            <a:ext cx="44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039427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3333330" y="2790490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5596617" y="1739143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305B4-F4C2-4DBF-B291-8045AF560A52}"/>
              </a:ext>
            </a:extLst>
          </p:cNvPr>
          <p:cNvSpPr/>
          <p:nvPr/>
        </p:nvSpPr>
        <p:spPr>
          <a:xfrm>
            <a:off x="3826780" y="5541078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8436A-23A5-421D-9846-70E4E96AB454}"/>
              </a:ext>
            </a:extLst>
          </p:cNvPr>
          <p:cNvSpPr/>
          <p:nvPr/>
        </p:nvSpPr>
        <p:spPr>
          <a:xfrm>
            <a:off x="5351621" y="370662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8020491" y="30101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7290392" y="47174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5967050" y="1412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3625862" y="3375553"/>
            <a:ext cx="493450" cy="216552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3832713" y="3289873"/>
            <a:ext cx="1604588" cy="50243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3832713" y="2031675"/>
            <a:ext cx="1763904" cy="8444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6181680" y="2031675"/>
            <a:ext cx="1924491" cy="10641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5644153" y="2324206"/>
            <a:ext cx="244996" cy="13824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4326163" y="4206012"/>
            <a:ext cx="1111138" cy="142074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4411843" y="5216802"/>
            <a:ext cx="2964229" cy="61680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5936684" y="33027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5936684" y="39991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7789775" y="35095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4481314" y="2032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4742694" y="315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3501230" y="43302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4632000" y="4521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5623778" y="51221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7596072" y="3945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6321307" y="4380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6663760" y="3337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5469396" y="2698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6834484" y="268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5844847" y="34769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3384053" y="572574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3120350" y="25137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560CE1-A20E-46BE-B942-BAF546A7ED67}"/>
              </a:ext>
            </a:extLst>
          </p:cNvPr>
          <p:cNvSpPr txBox="1"/>
          <p:nvPr/>
        </p:nvSpPr>
        <p:spPr>
          <a:xfrm>
            <a:off x="8168008" y="2642284"/>
            <a:ext cx="52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180B0B-61E5-4C9E-9855-D16B208829B1}"/>
              </a:ext>
            </a:extLst>
          </p:cNvPr>
          <p:cNvSpPr txBox="1"/>
          <p:nvPr/>
        </p:nvSpPr>
        <p:spPr>
          <a:xfrm>
            <a:off x="7871570" y="4952477"/>
            <a:ext cx="44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0286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3333330" y="2790490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5596617" y="1739143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305B4-F4C2-4DBF-B291-8045AF560A52}"/>
              </a:ext>
            </a:extLst>
          </p:cNvPr>
          <p:cNvSpPr/>
          <p:nvPr/>
        </p:nvSpPr>
        <p:spPr>
          <a:xfrm>
            <a:off x="3826780" y="5541078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8436A-23A5-421D-9846-70E4E96AB454}"/>
              </a:ext>
            </a:extLst>
          </p:cNvPr>
          <p:cNvSpPr/>
          <p:nvPr/>
        </p:nvSpPr>
        <p:spPr>
          <a:xfrm>
            <a:off x="5351621" y="370662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8020491" y="30101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7290392" y="47174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5967050" y="1412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3625862" y="3375553"/>
            <a:ext cx="493450" cy="216552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3832713" y="3289873"/>
            <a:ext cx="1604588" cy="5024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3832713" y="2031675"/>
            <a:ext cx="1763904" cy="8444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6181680" y="2031675"/>
            <a:ext cx="1924491" cy="10641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5644153" y="2324206"/>
            <a:ext cx="244996" cy="13824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4326163" y="4206012"/>
            <a:ext cx="1111138" cy="142074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4411843" y="5216802"/>
            <a:ext cx="2964229" cy="61680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5936684" y="33027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5936684" y="39991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7789775" y="35095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4481314" y="2032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4742694" y="315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3501230" y="43302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4632000" y="4521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5623778" y="51221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7596072" y="3945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6321307" y="4380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6663760" y="3337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5469396" y="2698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6834484" y="268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5844847" y="34769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3384053" y="572574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3120350" y="25137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560CE1-A20E-46BE-B942-BAF546A7ED67}"/>
              </a:ext>
            </a:extLst>
          </p:cNvPr>
          <p:cNvSpPr txBox="1"/>
          <p:nvPr/>
        </p:nvSpPr>
        <p:spPr>
          <a:xfrm>
            <a:off x="8168008" y="2642284"/>
            <a:ext cx="52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180B0B-61E5-4C9E-9855-D16B208829B1}"/>
              </a:ext>
            </a:extLst>
          </p:cNvPr>
          <p:cNvSpPr txBox="1"/>
          <p:nvPr/>
        </p:nvSpPr>
        <p:spPr>
          <a:xfrm>
            <a:off x="7871570" y="4952477"/>
            <a:ext cx="44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737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17</a:t>
            </a:r>
            <a:endParaRPr lang="en-US" b="1" dirty="0">
              <a:solidFill>
                <a:srgbClr val="FF7C8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8" y="4278012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5" y="5536893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2651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E-9 D-20 C-17 ]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63648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3333330" y="2790490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5596617" y="1739143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305B4-F4C2-4DBF-B291-8045AF560A52}"/>
              </a:ext>
            </a:extLst>
          </p:cNvPr>
          <p:cNvSpPr/>
          <p:nvPr/>
        </p:nvSpPr>
        <p:spPr>
          <a:xfrm>
            <a:off x="3826780" y="5541078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8436A-23A5-421D-9846-70E4E96AB454}"/>
              </a:ext>
            </a:extLst>
          </p:cNvPr>
          <p:cNvSpPr/>
          <p:nvPr/>
        </p:nvSpPr>
        <p:spPr>
          <a:xfrm>
            <a:off x="5351621" y="370662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8020491" y="30101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7290392" y="47174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5967050" y="1412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3625862" y="3375553"/>
            <a:ext cx="493450" cy="216552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3832713" y="3289873"/>
            <a:ext cx="1604588" cy="5024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3832713" y="2031675"/>
            <a:ext cx="1763904" cy="8444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6181680" y="2031675"/>
            <a:ext cx="1924491" cy="10641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5644153" y="2324206"/>
            <a:ext cx="244996" cy="138242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4326163" y="4206012"/>
            <a:ext cx="1111138" cy="142074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4411843" y="5216802"/>
            <a:ext cx="2964229" cy="61680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5936684" y="33027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5936684" y="39991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7789775" y="35095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4481314" y="2032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4742694" y="315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3501230" y="43302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4632000" y="4521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5623778" y="51221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7596072" y="3945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6321307" y="4380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6663760" y="3337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5469396" y="2698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6834484" y="268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5844847" y="34769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3384053" y="572574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3120350" y="25137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560CE1-A20E-46BE-B942-BAF546A7ED67}"/>
              </a:ext>
            </a:extLst>
          </p:cNvPr>
          <p:cNvSpPr txBox="1"/>
          <p:nvPr/>
        </p:nvSpPr>
        <p:spPr>
          <a:xfrm>
            <a:off x="8168008" y="2642284"/>
            <a:ext cx="52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180B0B-61E5-4C9E-9855-D16B208829B1}"/>
              </a:ext>
            </a:extLst>
          </p:cNvPr>
          <p:cNvSpPr txBox="1"/>
          <p:nvPr/>
        </p:nvSpPr>
        <p:spPr>
          <a:xfrm>
            <a:off x="7871570" y="4952477"/>
            <a:ext cx="44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31829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3333330" y="2790490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5596617" y="1739143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305B4-F4C2-4DBF-B291-8045AF560A52}"/>
              </a:ext>
            </a:extLst>
          </p:cNvPr>
          <p:cNvSpPr/>
          <p:nvPr/>
        </p:nvSpPr>
        <p:spPr>
          <a:xfrm>
            <a:off x="3826780" y="5541078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8436A-23A5-421D-9846-70E4E96AB454}"/>
              </a:ext>
            </a:extLst>
          </p:cNvPr>
          <p:cNvSpPr/>
          <p:nvPr/>
        </p:nvSpPr>
        <p:spPr>
          <a:xfrm>
            <a:off x="5351621" y="370662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8020491" y="30101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7290392" y="47174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5967050" y="1412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3625862" y="3375553"/>
            <a:ext cx="493450" cy="216552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3832713" y="3289873"/>
            <a:ext cx="1604588" cy="5024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3832713" y="2031675"/>
            <a:ext cx="1763904" cy="8444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6181680" y="2031675"/>
            <a:ext cx="1924491" cy="10641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5644153" y="2324206"/>
            <a:ext cx="244996" cy="13824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4326163" y="4206012"/>
            <a:ext cx="1111138" cy="142074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4411843" y="5216802"/>
            <a:ext cx="2964229" cy="61680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5936684" y="33027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5936684" y="39991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7789775" y="35095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4481314" y="2032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4742694" y="315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3501230" y="43302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4632000" y="4521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5623778" y="51221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7596072" y="3945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6321307" y="4380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6663760" y="3337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5469396" y="2698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6834484" y="268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5844847" y="34769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3384053" y="572574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3120350" y="25137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560CE1-A20E-46BE-B942-BAF546A7ED67}"/>
              </a:ext>
            </a:extLst>
          </p:cNvPr>
          <p:cNvSpPr txBox="1"/>
          <p:nvPr/>
        </p:nvSpPr>
        <p:spPr>
          <a:xfrm>
            <a:off x="8168008" y="2642284"/>
            <a:ext cx="52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180B0B-61E5-4C9E-9855-D16B208829B1}"/>
              </a:ext>
            </a:extLst>
          </p:cNvPr>
          <p:cNvSpPr txBox="1"/>
          <p:nvPr/>
        </p:nvSpPr>
        <p:spPr>
          <a:xfrm>
            <a:off x="7871570" y="4952477"/>
            <a:ext cx="44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41932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3333330" y="2790490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5596617" y="1739143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305B4-F4C2-4DBF-B291-8045AF560A52}"/>
              </a:ext>
            </a:extLst>
          </p:cNvPr>
          <p:cNvSpPr/>
          <p:nvPr/>
        </p:nvSpPr>
        <p:spPr>
          <a:xfrm>
            <a:off x="3826780" y="5541078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8436A-23A5-421D-9846-70E4E96AB454}"/>
              </a:ext>
            </a:extLst>
          </p:cNvPr>
          <p:cNvSpPr/>
          <p:nvPr/>
        </p:nvSpPr>
        <p:spPr>
          <a:xfrm>
            <a:off x="5351621" y="370662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8020491" y="30101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7290392" y="47174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5967050" y="1412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3625862" y="3375553"/>
            <a:ext cx="493450" cy="216552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3832713" y="3289873"/>
            <a:ext cx="1604588" cy="5024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3832713" y="2031675"/>
            <a:ext cx="1763904" cy="8444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6181680" y="2031675"/>
            <a:ext cx="1924491" cy="10641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5644153" y="2324206"/>
            <a:ext cx="244996" cy="13824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4326163" y="4206012"/>
            <a:ext cx="1111138" cy="142074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4411843" y="5216802"/>
            <a:ext cx="2964229" cy="61680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5936684" y="33027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5936684" y="39991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7789775" y="35095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4481314" y="2032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4742694" y="315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3501230" y="43302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4632000" y="4521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5623778" y="51221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7596072" y="3945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6321307" y="4380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6663760" y="3337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5469396" y="2698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6834484" y="268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5844847" y="34769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3384053" y="572574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3120350" y="25137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560CE1-A20E-46BE-B942-BAF546A7ED67}"/>
              </a:ext>
            </a:extLst>
          </p:cNvPr>
          <p:cNvSpPr txBox="1"/>
          <p:nvPr/>
        </p:nvSpPr>
        <p:spPr>
          <a:xfrm>
            <a:off x="8168008" y="2642284"/>
            <a:ext cx="52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180B0B-61E5-4C9E-9855-D16B208829B1}"/>
              </a:ext>
            </a:extLst>
          </p:cNvPr>
          <p:cNvSpPr txBox="1"/>
          <p:nvPr/>
        </p:nvSpPr>
        <p:spPr>
          <a:xfrm>
            <a:off x="7871570" y="4952477"/>
            <a:ext cx="44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5552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3333330" y="2790490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5596617" y="1739143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305B4-F4C2-4DBF-B291-8045AF560A52}"/>
              </a:ext>
            </a:extLst>
          </p:cNvPr>
          <p:cNvSpPr/>
          <p:nvPr/>
        </p:nvSpPr>
        <p:spPr>
          <a:xfrm>
            <a:off x="3826780" y="5541078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8436A-23A5-421D-9846-70E4E96AB454}"/>
              </a:ext>
            </a:extLst>
          </p:cNvPr>
          <p:cNvSpPr/>
          <p:nvPr/>
        </p:nvSpPr>
        <p:spPr>
          <a:xfrm>
            <a:off x="5351621" y="370662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8020491" y="30101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7290392" y="47174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5967050" y="1412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3625862" y="3375553"/>
            <a:ext cx="493450" cy="216552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3832713" y="3289873"/>
            <a:ext cx="1604588" cy="5024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3832713" y="2031675"/>
            <a:ext cx="1763904" cy="8444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6181680" y="2031675"/>
            <a:ext cx="1924491" cy="10641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5644153" y="2324206"/>
            <a:ext cx="244996" cy="13824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4326163" y="4206012"/>
            <a:ext cx="1111138" cy="142074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4411843" y="5216802"/>
            <a:ext cx="2964229" cy="61680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5936684" y="33027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5936684" y="3999161"/>
            <a:ext cx="1439388" cy="80393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7789775" y="35095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4481314" y="2032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4742694" y="315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3501230" y="43302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4632000" y="4521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5623778" y="51221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7596072" y="3945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6321307" y="4380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6663760" y="3337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5469396" y="2698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6834484" y="268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5844847" y="34769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3384053" y="572574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3120350" y="25137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560CE1-A20E-46BE-B942-BAF546A7ED67}"/>
              </a:ext>
            </a:extLst>
          </p:cNvPr>
          <p:cNvSpPr txBox="1"/>
          <p:nvPr/>
        </p:nvSpPr>
        <p:spPr>
          <a:xfrm>
            <a:off x="8168008" y="2642284"/>
            <a:ext cx="52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180B0B-61E5-4C9E-9855-D16B208829B1}"/>
              </a:ext>
            </a:extLst>
          </p:cNvPr>
          <p:cNvSpPr txBox="1"/>
          <p:nvPr/>
        </p:nvSpPr>
        <p:spPr>
          <a:xfrm>
            <a:off x="7871570" y="4952477"/>
            <a:ext cx="44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125727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3333330" y="2790490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5596617" y="1739143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305B4-F4C2-4DBF-B291-8045AF560A52}"/>
              </a:ext>
            </a:extLst>
          </p:cNvPr>
          <p:cNvSpPr/>
          <p:nvPr/>
        </p:nvSpPr>
        <p:spPr>
          <a:xfrm>
            <a:off x="3826780" y="5541078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8436A-23A5-421D-9846-70E4E96AB454}"/>
              </a:ext>
            </a:extLst>
          </p:cNvPr>
          <p:cNvSpPr/>
          <p:nvPr/>
        </p:nvSpPr>
        <p:spPr>
          <a:xfrm>
            <a:off x="5351621" y="370662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8020491" y="30101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7290392" y="47174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5967050" y="1412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3625862" y="3375553"/>
            <a:ext cx="493450" cy="216552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3832713" y="3289873"/>
            <a:ext cx="1604588" cy="5024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3832713" y="2031675"/>
            <a:ext cx="1763904" cy="8444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6181680" y="2031675"/>
            <a:ext cx="1924491" cy="10641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5644153" y="2324206"/>
            <a:ext cx="244996" cy="13824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4326163" y="4206012"/>
            <a:ext cx="1111138" cy="142074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4411843" y="5216802"/>
            <a:ext cx="2964229" cy="61680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5936684" y="3302704"/>
            <a:ext cx="2083807" cy="69645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5936684" y="39991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7789775" y="35095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4481314" y="2032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4742694" y="315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3501230" y="43302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4632000" y="4521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5623778" y="51221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7596072" y="3945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6321307" y="4380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6663760" y="3337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5469396" y="2698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6834484" y="268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5844847" y="34769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3384053" y="572574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3120350" y="25137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560CE1-A20E-46BE-B942-BAF546A7ED67}"/>
              </a:ext>
            </a:extLst>
          </p:cNvPr>
          <p:cNvSpPr txBox="1"/>
          <p:nvPr/>
        </p:nvSpPr>
        <p:spPr>
          <a:xfrm>
            <a:off x="8168008" y="2642284"/>
            <a:ext cx="52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180B0B-61E5-4C9E-9855-D16B208829B1}"/>
              </a:ext>
            </a:extLst>
          </p:cNvPr>
          <p:cNvSpPr txBox="1"/>
          <p:nvPr/>
        </p:nvSpPr>
        <p:spPr>
          <a:xfrm>
            <a:off x="7871570" y="4952477"/>
            <a:ext cx="44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09315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3333330" y="2790490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5596617" y="1739143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305B4-F4C2-4DBF-B291-8045AF560A52}"/>
              </a:ext>
            </a:extLst>
          </p:cNvPr>
          <p:cNvSpPr/>
          <p:nvPr/>
        </p:nvSpPr>
        <p:spPr>
          <a:xfrm>
            <a:off x="3826780" y="5541078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8436A-23A5-421D-9846-70E4E96AB454}"/>
              </a:ext>
            </a:extLst>
          </p:cNvPr>
          <p:cNvSpPr/>
          <p:nvPr/>
        </p:nvSpPr>
        <p:spPr>
          <a:xfrm>
            <a:off x="5351621" y="370662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8020491" y="30101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7290392" y="47174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5967050" y="1412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3625862" y="3375553"/>
            <a:ext cx="493450" cy="216552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3832713" y="3289873"/>
            <a:ext cx="1604588" cy="5024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3832713" y="2031675"/>
            <a:ext cx="1763904" cy="8444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6181680" y="2031675"/>
            <a:ext cx="1924491" cy="106417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5644153" y="2324206"/>
            <a:ext cx="244996" cy="13824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4326163" y="4206012"/>
            <a:ext cx="1111138" cy="142074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4411843" y="5216802"/>
            <a:ext cx="2964229" cy="61680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5936684" y="33027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5936684" y="39991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7789775" y="35095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4481314" y="2032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4742694" y="315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3501230" y="43302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4632000" y="4521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5623778" y="51221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7596072" y="3945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6321307" y="4380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6663760" y="3337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5469396" y="2698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6834484" y="268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5844847" y="34769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3384053" y="572574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3120350" y="25137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560CE1-A20E-46BE-B942-BAF546A7ED67}"/>
              </a:ext>
            </a:extLst>
          </p:cNvPr>
          <p:cNvSpPr txBox="1"/>
          <p:nvPr/>
        </p:nvSpPr>
        <p:spPr>
          <a:xfrm>
            <a:off x="8168008" y="2642284"/>
            <a:ext cx="52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180B0B-61E5-4C9E-9855-D16B208829B1}"/>
              </a:ext>
            </a:extLst>
          </p:cNvPr>
          <p:cNvSpPr txBox="1"/>
          <p:nvPr/>
        </p:nvSpPr>
        <p:spPr>
          <a:xfrm>
            <a:off x="7871570" y="4952477"/>
            <a:ext cx="44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687945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3333330" y="2790490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5596617" y="1739143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305B4-F4C2-4DBF-B291-8045AF560A52}"/>
              </a:ext>
            </a:extLst>
          </p:cNvPr>
          <p:cNvSpPr/>
          <p:nvPr/>
        </p:nvSpPr>
        <p:spPr>
          <a:xfrm>
            <a:off x="3826780" y="5541078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8436A-23A5-421D-9846-70E4E96AB454}"/>
              </a:ext>
            </a:extLst>
          </p:cNvPr>
          <p:cNvSpPr/>
          <p:nvPr/>
        </p:nvSpPr>
        <p:spPr>
          <a:xfrm>
            <a:off x="5351621" y="370662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8020491" y="30101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7290392" y="47174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5967050" y="1412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3625862" y="3375553"/>
            <a:ext cx="493450" cy="216552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3832713" y="3289873"/>
            <a:ext cx="1604588" cy="5024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3832713" y="2031675"/>
            <a:ext cx="1763904" cy="8444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6181680" y="2031675"/>
            <a:ext cx="1924491" cy="10641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5644153" y="2324206"/>
            <a:ext cx="244996" cy="13824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4326163" y="4206012"/>
            <a:ext cx="1111138" cy="142074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4411843" y="5216802"/>
            <a:ext cx="2964229" cy="61680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5936684" y="33027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5936684" y="39991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7789775" y="3509555"/>
            <a:ext cx="316396" cy="129354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4481314" y="2032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4742694" y="315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3501230" y="43302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4632000" y="4521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5623778" y="51221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7596072" y="3945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6321307" y="4380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6663760" y="3337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5469396" y="2698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6834484" y="268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5844847" y="34769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3384053" y="572574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3120350" y="25137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560CE1-A20E-46BE-B942-BAF546A7ED67}"/>
              </a:ext>
            </a:extLst>
          </p:cNvPr>
          <p:cNvSpPr txBox="1"/>
          <p:nvPr/>
        </p:nvSpPr>
        <p:spPr>
          <a:xfrm>
            <a:off x="8168008" y="2642284"/>
            <a:ext cx="52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180B0B-61E5-4C9E-9855-D16B208829B1}"/>
              </a:ext>
            </a:extLst>
          </p:cNvPr>
          <p:cNvSpPr txBox="1"/>
          <p:nvPr/>
        </p:nvSpPr>
        <p:spPr>
          <a:xfrm>
            <a:off x="7871570" y="4952477"/>
            <a:ext cx="44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856133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94443E-4CAE-4527-89F9-C89A072BAAE8}"/>
              </a:ext>
            </a:extLst>
          </p:cNvPr>
          <p:cNvSpPr txBox="1"/>
          <p:nvPr/>
        </p:nvSpPr>
        <p:spPr>
          <a:xfrm>
            <a:off x="4259600" y="3013501"/>
            <a:ext cx="36728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ITERATION #5</a:t>
            </a:r>
            <a:endParaRPr lang="en-GB" sz="48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112484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3333330" y="2790490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5596617" y="1739143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305B4-F4C2-4DBF-B291-8045AF560A52}"/>
              </a:ext>
            </a:extLst>
          </p:cNvPr>
          <p:cNvSpPr/>
          <p:nvPr/>
        </p:nvSpPr>
        <p:spPr>
          <a:xfrm>
            <a:off x="3826780" y="5541078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8436A-23A5-421D-9846-70E4E96AB454}"/>
              </a:ext>
            </a:extLst>
          </p:cNvPr>
          <p:cNvSpPr/>
          <p:nvPr/>
        </p:nvSpPr>
        <p:spPr>
          <a:xfrm>
            <a:off x="5351621" y="370662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8020491" y="30101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7290392" y="47174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5967050" y="1412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3625862" y="3375553"/>
            <a:ext cx="493450" cy="216552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3832713" y="3289873"/>
            <a:ext cx="1604588" cy="5024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3832713" y="2031675"/>
            <a:ext cx="1763904" cy="8444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6181680" y="2031675"/>
            <a:ext cx="1924491" cy="10641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5644153" y="2324206"/>
            <a:ext cx="244996" cy="13824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4326163" y="4206012"/>
            <a:ext cx="1111138" cy="142074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4411843" y="5216802"/>
            <a:ext cx="2964229" cy="61680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5936684" y="33027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5936684" y="39991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7789775" y="35095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4481314" y="2032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4742694" y="315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3501230" y="43302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4632000" y="4521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5623778" y="51221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7596072" y="3945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6321307" y="4380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6663760" y="3337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5469396" y="2698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6834484" y="268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5844847" y="34769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3384053" y="572574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3120350" y="25137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560CE1-A20E-46BE-B942-BAF546A7ED67}"/>
              </a:ext>
            </a:extLst>
          </p:cNvPr>
          <p:cNvSpPr txBox="1"/>
          <p:nvPr/>
        </p:nvSpPr>
        <p:spPr>
          <a:xfrm>
            <a:off x="8168008" y="2642284"/>
            <a:ext cx="52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180B0B-61E5-4C9E-9855-D16B208829B1}"/>
              </a:ext>
            </a:extLst>
          </p:cNvPr>
          <p:cNvSpPr txBox="1"/>
          <p:nvPr/>
        </p:nvSpPr>
        <p:spPr>
          <a:xfrm>
            <a:off x="7871570" y="4952477"/>
            <a:ext cx="44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795563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3333330" y="2790490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5596617" y="1739143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305B4-F4C2-4DBF-B291-8045AF560A52}"/>
              </a:ext>
            </a:extLst>
          </p:cNvPr>
          <p:cNvSpPr/>
          <p:nvPr/>
        </p:nvSpPr>
        <p:spPr>
          <a:xfrm>
            <a:off x="3826780" y="5541078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8436A-23A5-421D-9846-70E4E96AB454}"/>
              </a:ext>
            </a:extLst>
          </p:cNvPr>
          <p:cNvSpPr/>
          <p:nvPr/>
        </p:nvSpPr>
        <p:spPr>
          <a:xfrm>
            <a:off x="5351621" y="370662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8020491" y="30101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7290392" y="47174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5967050" y="1412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3625862" y="3375553"/>
            <a:ext cx="493450" cy="216552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3832713" y="3289873"/>
            <a:ext cx="1604588" cy="5024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3832713" y="2031675"/>
            <a:ext cx="1763904" cy="84449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6181680" y="2031675"/>
            <a:ext cx="1924491" cy="10641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5644153" y="2324206"/>
            <a:ext cx="244996" cy="13824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4326163" y="4206012"/>
            <a:ext cx="1111138" cy="142074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4411843" y="5216802"/>
            <a:ext cx="2964229" cy="61680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5936684" y="33027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5936684" y="39991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7789775" y="35095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4481314" y="2032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4742694" y="315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3501230" y="43302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4632000" y="4521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5623778" y="51221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7596072" y="3945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6321307" y="4380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6663760" y="3337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5469396" y="2698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6834484" y="268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5844847" y="34769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3384053" y="572574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3120350" y="25137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560CE1-A20E-46BE-B942-BAF546A7ED67}"/>
              </a:ext>
            </a:extLst>
          </p:cNvPr>
          <p:cNvSpPr txBox="1"/>
          <p:nvPr/>
        </p:nvSpPr>
        <p:spPr>
          <a:xfrm>
            <a:off x="8168008" y="2642284"/>
            <a:ext cx="52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180B0B-61E5-4C9E-9855-D16B208829B1}"/>
              </a:ext>
            </a:extLst>
          </p:cNvPr>
          <p:cNvSpPr txBox="1"/>
          <p:nvPr/>
        </p:nvSpPr>
        <p:spPr>
          <a:xfrm>
            <a:off x="7871570" y="4952477"/>
            <a:ext cx="44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71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8" y="4278012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5" y="5536893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2651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E-9 D-20 C-15 ]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693073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3333330" y="2790490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5596617" y="1739143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305B4-F4C2-4DBF-B291-8045AF560A52}"/>
              </a:ext>
            </a:extLst>
          </p:cNvPr>
          <p:cNvSpPr/>
          <p:nvPr/>
        </p:nvSpPr>
        <p:spPr>
          <a:xfrm>
            <a:off x="3826780" y="5541078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8436A-23A5-421D-9846-70E4E96AB454}"/>
              </a:ext>
            </a:extLst>
          </p:cNvPr>
          <p:cNvSpPr/>
          <p:nvPr/>
        </p:nvSpPr>
        <p:spPr>
          <a:xfrm>
            <a:off x="5351621" y="370662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8020491" y="30101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7290392" y="47174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5967050" y="1412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3625862" y="3375553"/>
            <a:ext cx="493450" cy="216552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3832713" y="3289873"/>
            <a:ext cx="1604588" cy="50243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3832713" y="2031675"/>
            <a:ext cx="1763904" cy="8444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6181680" y="2031675"/>
            <a:ext cx="1924491" cy="10641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5644153" y="2324206"/>
            <a:ext cx="244996" cy="13824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4326163" y="4206012"/>
            <a:ext cx="1111138" cy="142074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4411843" y="5216802"/>
            <a:ext cx="2964229" cy="61680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5936684" y="33027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5936684" y="39991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7789775" y="35095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4481314" y="2032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4742694" y="315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3501230" y="43302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4632000" y="4521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5623778" y="51221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7596072" y="3945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6321307" y="4380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6663760" y="3337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5469396" y="2698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6834484" y="268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5844847" y="34769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3384053" y="572574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3120350" y="25137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560CE1-A20E-46BE-B942-BAF546A7ED67}"/>
              </a:ext>
            </a:extLst>
          </p:cNvPr>
          <p:cNvSpPr txBox="1"/>
          <p:nvPr/>
        </p:nvSpPr>
        <p:spPr>
          <a:xfrm>
            <a:off x="8168008" y="2642284"/>
            <a:ext cx="52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180B0B-61E5-4C9E-9855-D16B208829B1}"/>
              </a:ext>
            </a:extLst>
          </p:cNvPr>
          <p:cNvSpPr txBox="1"/>
          <p:nvPr/>
        </p:nvSpPr>
        <p:spPr>
          <a:xfrm>
            <a:off x="7871570" y="4952477"/>
            <a:ext cx="44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348088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3333330" y="2790490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5596617" y="1739143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305B4-F4C2-4DBF-B291-8045AF560A52}"/>
              </a:ext>
            </a:extLst>
          </p:cNvPr>
          <p:cNvSpPr/>
          <p:nvPr/>
        </p:nvSpPr>
        <p:spPr>
          <a:xfrm>
            <a:off x="3826780" y="5541078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8436A-23A5-421D-9846-70E4E96AB454}"/>
              </a:ext>
            </a:extLst>
          </p:cNvPr>
          <p:cNvSpPr/>
          <p:nvPr/>
        </p:nvSpPr>
        <p:spPr>
          <a:xfrm>
            <a:off x="5351621" y="370662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8020491" y="30101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7290392" y="47174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5967050" y="1412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3625862" y="3375553"/>
            <a:ext cx="493450" cy="216552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3832713" y="3289873"/>
            <a:ext cx="1604588" cy="5024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3832713" y="2031675"/>
            <a:ext cx="1763904" cy="8444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6181680" y="2031675"/>
            <a:ext cx="1924491" cy="10641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5644153" y="2324206"/>
            <a:ext cx="244996" cy="13824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4326163" y="4206012"/>
            <a:ext cx="1111138" cy="142074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4411843" y="5216802"/>
            <a:ext cx="2964229" cy="61680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5936684" y="33027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5936684" y="39991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7789775" y="35095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4481314" y="2032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4742694" y="315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3501230" y="43302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4632000" y="4521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5623778" y="51221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7596072" y="3945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6321307" y="4380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6663760" y="3337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5469396" y="2698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6834484" y="268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5844847" y="34769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3384053" y="572574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3120350" y="25137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560CE1-A20E-46BE-B942-BAF546A7ED67}"/>
              </a:ext>
            </a:extLst>
          </p:cNvPr>
          <p:cNvSpPr txBox="1"/>
          <p:nvPr/>
        </p:nvSpPr>
        <p:spPr>
          <a:xfrm>
            <a:off x="8168008" y="2642284"/>
            <a:ext cx="52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180B0B-61E5-4C9E-9855-D16B208829B1}"/>
              </a:ext>
            </a:extLst>
          </p:cNvPr>
          <p:cNvSpPr txBox="1"/>
          <p:nvPr/>
        </p:nvSpPr>
        <p:spPr>
          <a:xfrm>
            <a:off x="7871570" y="4952477"/>
            <a:ext cx="44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71833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3333330" y="2790490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5596617" y="1739143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305B4-F4C2-4DBF-B291-8045AF560A52}"/>
              </a:ext>
            </a:extLst>
          </p:cNvPr>
          <p:cNvSpPr/>
          <p:nvPr/>
        </p:nvSpPr>
        <p:spPr>
          <a:xfrm>
            <a:off x="3826780" y="5541078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8436A-23A5-421D-9846-70E4E96AB454}"/>
              </a:ext>
            </a:extLst>
          </p:cNvPr>
          <p:cNvSpPr/>
          <p:nvPr/>
        </p:nvSpPr>
        <p:spPr>
          <a:xfrm>
            <a:off x="5351621" y="370662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8020491" y="30101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7290392" y="47174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5967050" y="1412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3625862" y="3375553"/>
            <a:ext cx="493450" cy="216552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3832713" y="3289873"/>
            <a:ext cx="1604588" cy="5024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3832713" y="2031675"/>
            <a:ext cx="1763904" cy="8444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6181680" y="2031675"/>
            <a:ext cx="1924491" cy="10641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5644153" y="2324206"/>
            <a:ext cx="244996" cy="138242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4326163" y="4206012"/>
            <a:ext cx="1111138" cy="142074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4411843" y="5216802"/>
            <a:ext cx="2964229" cy="61680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5936684" y="33027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5936684" y="39991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7789775" y="35095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4481314" y="2032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4742694" y="315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3501230" y="43302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4632000" y="4521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5623778" y="51221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7596072" y="3945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6321307" y="4380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6663760" y="3337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5469396" y="2698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6834484" y="268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5844847" y="34769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3384053" y="572574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3120350" y="25137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560CE1-A20E-46BE-B942-BAF546A7ED67}"/>
              </a:ext>
            </a:extLst>
          </p:cNvPr>
          <p:cNvSpPr txBox="1"/>
          <p:nvPr/>
        </p:nvSpPr>
        <p:spPr>
          <a:xfrm>
            <a:off x="8168008" y="2642284"/>
            <a:ext cx="52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180B0B-61E5-4C9E-9855-D16B208829B1}"/>
              </a:ext>
            </a:extLst>
          </p:cNvPr>
          <p:cNvSpPr txBox="1"/>
          <p:nvPr/>
        </p:nvSpPr>
        <p:spPr>
          <a:xfrm>
            <a:off x="7871570" y="4952477"/>
            <a:ext cx="44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17395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3333330" y="2790490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5596617" y="1739143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305B4-F4C2-4DBF-B291-8045AF560A52}"/>
              </a:ext>
            </a:extLst>
          </p:cNvPr>
          <p:cNvSpPr/>
          <p:nvPr/>
        </p:nvSpPr>
        <p:spPr>
          <a:xfrm>
            <a:off x="3826780" y="5541078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8436A-23A5-421D-9846-70E4E96AB454}"/>
              </a:ext>
            </a:extLst>
          </p:cNvPr>
          <p:cNvSpPr/>
          <p:nvPr/>
        </p:nvSpPr>
        <p:spPr>
          <a:xfrm>
            <a:off x="5351621" y="370662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8020491" y="30101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7290392" y="47174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5967050" y="1412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3625862" y="3375553"/>
            <a:ext cx="493450" cy="216552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3832713" y="3289873"/>
            <a:ext cx="1604588" cy="5024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3832713" y="2031675"/>
            <a:ext cx="1763904" cy="8444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6181680" y="2031675"/>
            <a:ext cx="1924491" cy="10641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5644153" y="2324206"/>
            <a:ext cx="244996" cy="13824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4326163" y="4206012"/>
            <a:ext cx="1111138" cy="142074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4411843" y="5216802"/>
            <a:ext cx="2964229" cy="61680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5936684" y="33027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5936684" y="39991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7789775" y="35095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4481314" y="2032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4742694" y="315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3501230" y="43302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4632000" y="4521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5623778" y="51221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7596072" y="3945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6321307" y="4380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6663760" y="3337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5469396" y="2698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6834484" y="268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5844847" y="34769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3384053" y="572574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3120350" y="25137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560CE1-A20E-46BE-B942-BAF546A7ED67}"/>
              </a:ext>
            </a:extLst>
          </p:cNvPr>
          <p:cNvSpPr txBox="1"/>
          <p:nvPr/>
        </p:nvSpPr>
        <p:spPr>
          <a:xfrm>
            <a:off x="8168008" y="2642284"/>
            <a:ext cx="52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180B0B-61E5-4C9E-9855-D16B208829B1}"/>
              </a:ext>
            </a:extLst>
          </p:cNvPr>
          <p:cNvSpPr txBox="1"/>
          <p:nvPr/>
        </p:nvSpPr>
        <p:spPr>
          <a:xfrm>
            <a:off x="7871570" y="4952477"/>
            <a:ext cx="44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445075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3333330" y="2790490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5596617" y="1739143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305B4-F4C2-4DBF-B291-8045AF560A52}"/>
              </a:ext>
            </a:extLst>
          </p:cNvPr>
          <p:cNvSpPr/>
          <p:nvPr/>
        </p:nvSpPr>
        <p:spPr>
          <a:xfrm>
            <a:off x="3826780" y="5541078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8436A-23A5-421D-9846-70E4E96AB454}"/>
              </a:ext>
            </a:extLst>
          </p:cNvPr>
          <p:cNvSpPr/>
          <p:nvPr/>
        </p:nvSpPr>
        <p:spPr>
          <a:xfrm>
            <a:off x="5351621" y="370662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8020491" y="30101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7290392" y="47174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5967050" y="1412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3625862" y="3375553"/>
            <a:ext cx="493450" cy="216552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3832713" y="3289873"/>
            <a:ext cx="1604588" cy="5024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3832713" y="2031675"/>
            <a:ext cx="1763904" cy="8444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6181680" y="2031675"/>
            <a:ext cx="1924491" cy="10641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5644153" y="2324206"/>
            <a:ext cx="244996" cy="13824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4326163" y="4206012"/>
            <a:ext cx="1111138" cy="142074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4411843" y="5216802"/>
            <a:ext cx="2964229" cy="61680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5936684" y="33027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5936684" y="39991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7789775" y="35095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4481314" y="2032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4742694" y="315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3501230" y="43302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4632000" y="4521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5623778" y="51221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7596072" y="3945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6321307" y="4380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6663760" y="3337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5469396" y="2698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6834484" y="268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5844847" y="34769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3384053" y="572574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3120350" y="25137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560CE1-A20E-46BE-B942-BAF546A7ED67}"/>
              </a:ext>
            </a:extLst>
          </p:cNvPr>
          <p:cNvSpPr txBox="1"/>
          <p:nvPr/>
        </p:nvSpPr>
        <p:spPr>
          <a:xfrm>
            <a:off x="8168008" y="2642284"/>
            <a:ext cx="52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180B0B-61E5-4C9E-9855-D16B208829B1}"/>
              </a:ext>
            </a:extLst>
          </p:cNvPr>
          <p:cNvSpPr txBox="1"/>
          <p:nvPr/>
        </p:nvSpPr>
        <p:spPr>
          <a:xfrm>
            <a:off x="7871570" y="4952477"/>
            <a:ext cx="44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957040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3333330" y="2790490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5596617" y="1739143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305B4-F4C2-4DBF-B291-8045AF560A52}"/>
              </a:ext>
            </a:extLst>
          </p:cNvPr>
          <p:cNvSpPr/>
          <p:nvPr/>
        </p:nvSpPr>
        <p:spPr>
          <a:xfrm>
            <a:off x="3826780" y="5541078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8436A-23A5-421D-9846-70E4E96AB454}"/>
              </a:ext>
            </a:extLst>
          </p:cNvPr>
          <p:cNvSpPr/>
          <p:nvPr/>
        </p:nvSpPr>
        <p:spPr>
          <a:xfrm>
            <a:off x="5351621" y="370662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8020491" y="30101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7290392" y="47174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5967050" y="1412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3625862" y="3375553"/>
            <a:ext cx="493450" cy="216552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3832713" y="3289873"/>
            <a:ext cx="1604588" cy="5024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3832713" y="2031675"/>
            <a:ext cx="1763904" cy="8444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6181680" y="2031675"/>
            <a:ext cx="1924491" cy="10641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5644153" y="2324206"/>
            <a:ext cx="244996" cy="13824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4326163" y="4206012"/>
            <a:ext cx="1111138" cy="142074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4411843" y="5216802"/>
            <a:ext cx="2964229" cy="61680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5936684" y="33027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5936684" y="3999161"/>
            <a:ext cx="1439388" cy="80393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7789775" y="35095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4481314" y="2032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4742694" y="315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3501230" y="43302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4632000" y="4521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5623778" y="51221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7596072" y="3945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6321307" y="4380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6663760" y="3337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5469396" y="2698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6834484" y="268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5844847" y="34769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3384053" y="572574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3120350" y="25137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560CE1-A20E-46BE-B942-BAF546A7ED67}"/>
              </a:ext>
            </a:extLst>
          </p:cNvPr>
          <p:cNvSpPr txBox="1"/>
          <p:nvPr/>
        </p:nvSpPr>
        <p:spPr>
          <a:xfrm>
            <a:off x="8168008" y="2642284"/>
            <a:ext cx="52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180B0B-61E5-4C9E-9855-D16B208829B1}"/>
              </a:ext>
            </a:extLst>
          </p:cNvPr>
          <p:cNvSpPr txBox="1"/>
          <p:nvPr/>
        </p:nvSpPr>
        <p:spPr>
          <a:xfrm>
            <a:off x="7871570" y="4952477"/>
            <a:ext cx="44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049635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3333330" y="2790490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5596617" y="1739143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305B4-F4C2-4DBF-B291-8045AF560A52}"/>
              </a:ext>
            </a:extLst>
          </p:cNvPr>
          <p:cNvSpPr/>
          <p:nvPr/>
        </p:nvSpPr>
        <p:spPr>
          <a:xfrm>
            <a:off x="3826780" y="5541078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8436A-23A5-421D-9846-70E4E96AB454}"/>
              </a:ext>
            </a:extLst>
          </p:cNvPr>
          <p:cNvSpPr/>
          <p:nvPr/>
        </p:nvSpPr>
        <p:spPr>
          <a:xfrm>
            <a:off x="5351621" y="370662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8020491" y="30101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7290392" y="47174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5967050" y="1412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3625862" y="3375553"/>
            <a:ext cx="493450" cy="216552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3832713" y="3289873"/>
            <a:ext cx="1604588" cy="5024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3832713" y="2031675"/>
            <a:ext cx="1763904" cy="8444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6181680" y="2031675"/>
            <a:ext cx="1924491" cy="10641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5644153" y="2324206"/>
            <a:ext cx="244996" cy="13824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4326163" y="4206012"/>
            <a:ext cx="1111138" cy="142074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4411843" y="5216802"/>
            <a:ext cx="2964229" cy="61680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5936684" y="3302704"/>
            <a:ext cx="2083807" cy="69645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5936684" y="39991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7789775" y="35095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4481314" y="2032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4742694" y="315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3501230" y="43302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4632000" y="4521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5623778" y="51221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7596072" y="3945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6321307" y="4380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6663760" y="3337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5469396" y="2698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6834484" y="268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5844847" y="34769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3384053" y="572574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3120350" y="25137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560CE1-A20E-46BE-B942-BAF546A7ED67}"/>
              </a:ext>
            </a:extLst>
          </p:cNvPr>
          <p:cNvSpPr txBox="1"/>
          <p:nvPr/>
        </p:nvSpPr>
        <p:spPr>
          <a:xfrm>
            <a:off x="8168008" y="2642284"/>
            <a:ext cx="52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180B0B-61E5-4C9E-9855-D16B208829B1}"/>
              </a:ext>
            </a:extLst>
          </p:cNvPr>
          <p:cNvSpPr txBox="1"/>
          <p:nvPr/>
        </p:nvSpPr>
        <p:spPr>
          <a:xfrm>
            <a:off x="7871570" y="4952477"/>
            <a:ext cx="44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903893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3333330" y="2790490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5596617" y="1739143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305B4-F4C2-4DBF-B291-8045AF560A52}"/>
              </a:ext>
            </a:extLst>
          </p:cNvPr>
          <p:cNvSpPr/>
          <p:nvPr/>
        </p:nvSpPr>
        <p:spPr>
          <a:xfrm>
            <a:off x="3826780" y="5541078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8436A-23A5-421D-9846-70E4E96AB454}"/>
              </a:ext>
            </a:extLst>
          </p:cNvPr>
          <p:cNvSpPr/>
          <p:nvPr/>
        </p:nvSpPr>
        <p:spPr>
          <a:xfrm>
            <a:off x="5351621" y="370662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8020491" y="30101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7290392" y="47174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5967050" y="1412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3625862" y="3375553"/>
            <a:ext cx="493450" cy="216552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3832713" y="3289873"/>
            <a:ext cx="1604588" cy="5024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3832713" y="2031675"/>
            <a:ext cx="1763904" cy="8444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6181680" y="2031675"/>
            <a:ext cx="1924491" cy="106417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5644153" y="2324206"/>
            <a:ext cx="244996" cy="13824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4326163" y="4206012"/>
            <a:ext cx="1111138" cy="142074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4411843" y="5216802"/>
            <a:ext cx="2964229" cy="61680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5936684" y="33027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5936684" y="39991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7789775" y="35095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4481314" y="2032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4742694" y="315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3501230" y="43302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4632000" y="4521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5623778" y="51221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7596072" y="3945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6321307" y="4380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6663760" y="3337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5469396" y="2698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6834484" y="268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5844847" y="34769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3384053" y="572574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3120350" y="25137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560CE1-A20E-46BE-B942-BAF546A7ED67}"/>
              </a:ext>
            </a:extLst>
          </p:cNvPr>
          <p:cNvSpPr txBox="1"/>
          <p:nvPr/>
        </p:nvSpPr>
        <p:spPr>
          <a:xfrm>
            <a:off x="8168008" y="2642284"/>
            <a:ext cx="52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180B0B-61E5-4C9E-9855-D16B208829B1}"/>
              </a:ext>
            </a:extLst>
          </p:cNvPr>
          <p:cNvSpPr txBox="1"/>
          <p:nvPr/>
        </p:nvSpPr>
        <p:spPr>
          <a:xfrm>
            <a:off x="7871570" y="4952477"/>
            <a:ext cx="44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29252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3333330" y="2790490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5596617" y="1739143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305B4-F4C2-4DBF-B291-8045AF560A52}"/>
              </a:ext>
            </a:extLst>
          </p:cNvPr>
          <p:cNvSpPr/>
          <p:nvPr/>
        </p:nvSpPr>
        <p:spPr>
          <a:xfrm>
            <a:off x="3826780" y="5541078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8436A-23A5-421D-9846-70E4E96AB454}"/>
              </a:ext>
            </a:extLst>
          </p:cNvPr>
          <p:cNvSpPr/>
          <p:nvPr/>
        </p:nvSpPr>
        <p:spPr>
          <a:xfrm>
            <a:off x="5351621" y="370662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8020491" y="30101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7290392" y="47174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5967050" y="1412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3625862" y="3375553"/>
            <a:ext cx="493450" cy="216552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3832713" y="3289873"/>
            <a:ext cx="1604588" cy="5024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3832713" y="2031675"/>
            <a:ext cx="1763904" cy="8444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6181680" y="2031675"/>
            <a:ext cx="1924491" cy="10641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5644153" y="2324206"/>
            <a:ext cx="244996" cy="13824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4326163" y="4206012"/>
            <a:ext cx="1111138" cy="142074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4411843" y="5216802"/>
            <a:ext cx="2964229" cy="61680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5936684" y="33027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5936684" y="39991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7789775" y="3509555"/>
            <a:ext cx="316396" cy="129354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4481314" y="2032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4742694" y="315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3501230" y="43302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4632000" y="4521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5623778" y="51221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7596072" y="3945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6321307" y="4380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6663760" y="3337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5469396" y="2698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6834484" y="268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5844847" y="34769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3384053" y="572574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3120350" y="25137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560CE1-A20E-46BE-B942-BAF546A7ED67}"/>
              </a:ext>
            </a:extLst>
          </p:cNvPr>
          <p:cNvSpPr txBox="1"/>
          <p:nvPr/>
        </p:nvSpPr>
        <p:spPr>
          <a:xfrm>
            <a:off x="8168008" y="2642284"/>
            <a:ext cx="52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180B0B-61E5-4C9E-9855-D16B208829B1}"/>
              </a:ext>
            </a:extLst>
          </p:cNvPr>
          <p:cNvSpPr txBox="1"/>
          <p:nvPr/>
        </p:nvSpPr>
        <p:spPr>
          <a:xfrm>
            <a:off x="7871570" y="4952477"/>
            <a:ext cx="44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078972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3333330" y="2790490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5596617" y="1739143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305B4-F4C2-4DBF-B291-8045AF560A52}"/>
              </a:ext>
            </a:extLst>
          </p:cNvPr>
          <p:cNvSpPr/>
          <p:nvPr/>
        </p:nvSpPr>
        <p:spPr>
          <a:xfrm>
            <a:off x="3826780" y="5541078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8436A-23A5-421D-9846-70E4E96AB454}"/>
              </a:ext>
            </a:extLst>
          </p:cNvPr>
          <p:cNvSpPr/>
          <p:nvPr/>
        </p:nvSpPr>
        <p:spPr>
          <a:xfrm>
            <a:off x="5351621" y="370662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8020491" y="30101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7290392" y="47174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5967050" y="1412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3625862" y="3375553"/>
            <a:ext cx="493450" cy="216552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3832713" y="3289873"/>
            <a:ext cx="1604588" cy="5024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3832713" y="2031675"/>
            <a:ext cx="1763904" cy="8444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6181680" y="2031675"/>
            <a:ext cx="1924491" cy="10641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5644153" y="2324206"/>
            <a:ext cx="244996" cy="13824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4326163" y="4206012"/>
            <a:ext cx="1111138" cy="142074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4411843" y="5216802"/>
            <a:ext cx="2964229" cy="61680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5936684" y="33027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5936684" y="39991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7789775" y="35095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4481314" y="2032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4742694" y="315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3501230" y="43302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4632000" y="4521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5623778" y="51221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7596072" y="3945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6321307" y="4380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6663760" y="3337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5469396" y="2698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6834484" y="268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5844847" y="34769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3384053" y="572574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3120350" y="25137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560CE1-A20E-46BE-B942-BAF546A7ED67}"/>
              </a:ext>
            </a:extLst>
          </p:cNvPr>
          <p:cNvSpPr txBox="1"/>
          <p:nvPr/>
        </p:nvSpPr>
        <p:spPr>
          <a:xfrm>
            <a:off x="8168008" y="2642284"/>
            <a:ext cx="52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180B0B-61E5-4C9E-9855-D16B208829B1}"/>
              </a:ext>
            </a:extLst>
          </p:cNvPr>
          <p:cNvSpPr txBox="1"/>
          <p:nvPr/>
        </p:nvSpPr>
        <p:spPr>
          <a:xfrm>
            <a:off x="7871570" y="4952477"/>
            <a:ext cx="44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314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7" y="4278012"/>
            <a:ext cx="4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5" y="5536893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2651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E-9 D-20 C-15 ]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406642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Bellman-Ford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3333330" y="2790490"/>
            <a:ext cx="585063" cy="585063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5596617" y="1739143"/>
            <a:ext cx="585063" cy="585063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305B4-F4C2-4DBF-B291-8045AF560A52}"/>
              </a:ext>
            </a:extLst>
          </p:cNvPr>
          <p:cNvSpPr/>
          <p:nvPr/>
        </p:nvSpPr>
        <p:spPr>
          <a:xfrm>
            <a:off x="3826780" y="5541078"/>
            <a:ext cx="585063" cy="585063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8436A-23A5-421D-9846-70E4E96AB454}"/>
              </a:ext>
            </a:extLst>
          </p:cNvPr>
          <p:cNvSpPr/>
          <p:nvPr/>
        </p:nvSpPr>
        <p:spPr>
          <a:xfrm>
            <a:off x="5351621" y="3706629"/>
            <a:ext cx="585063" cy="585063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8020491" y="3010172"/>
            <a:ext cx="585063" cy="585063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7290392" y="4717419"/>
            <a:ext cx="585063" cy="585063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5967050" y="1412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5</a:t>
            </a:r>
            <a:endParaRPr lang="en-US" b="1" dirty="0">
              <a:solidFill>
                <a:srgbClr val="00B0F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3625862" y="3375553"/>
            <a:ext cx="493450" cy="216552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3832713" y="3289873"/>
            <a:ext cx="1604588" cy="50243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3832713" y="2031675"/>
            <a:ext cx="1763904" cy="84449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6181680" y="2031675"/>
            <a:ext cx="1924491" cy="1064177"/>
          </a:xfrm>
          <a:prstGeom prst="straightConnector1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5644153" y="23242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4326163" y="4206012"/>
            <a:ext cx="1111138" cy="1420746"/>
          </a:xfrm>
          <a:prstGeom prst="straightConnector1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4411843" y="5216802"/>
            <a:ext cx="2964229" cy="61680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5936684" y="3302704"/>
            <a:ext cx="2083807" cy="696457"/>
          </a:xfrm>
          <a:prstGeom prst="straightConnector1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5936684" y="3999161"/>
            <a:ext cx="1439388" cy="803938"/>
          </a:xfrm>
          <a:prstGeom prst="straightConnector1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cxnSpLocks/>
            <a:stCxn id="13" idx="7"/>
            <a:endCxn id="12" idx="4"/>
          </p:cNvCxnSpPr>
          <p:nvPr/>
        </p:nvCxnSpPr>
        <p:spPr>
          <a:xfrm flipV="1">
            <a:off x="7789775" y="3595235"/>
            <a:ext cx="523248" cy="120786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4481314" y="2032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4742694" y="315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3501230" y="43302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4632000" y="4521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5623778" y="51221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4</a:t>
            </a:r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7596072" y="3945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1</a:t>
            </a:r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6321307" y="4380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6</a:t>
            </a:r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6663760" y="3337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7</a:t>
            </a:r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5469396" y="2698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6834484" y="268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12</a:t>
            </a:r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5844847" y="34769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8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3384053" y="572574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9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3120350" y="25137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0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560CE1-A20E-46BE-B942-BAF546A7ED67}"/>
              </a:ext>
            </a:extLst>
          </p:cNvPr>
          <p:cNvSpPr txBox="1"/>
          <p:nvPr/>
        </p:nvSpPr>
        <p:spPr>
          <a:xfrm>
            <a:off x="8168008" y="2642284"/>
            <a:ext cx="52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14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180B0B-61E5-4C9E-9855-D16B208829B1}"/>
              </a:ext>
            </a:extLst>
          </p:cNvPr>
          <p:cNvSpPr txBox="1"/>
          <p:nvPr/>
        </p:nvSpPr>
        <p:spPr>
          <a:xfrm>
            <a:off x="7871570" y="4952477"/>
            <a:ext cx="44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089322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Greedy vs Dynamic Programming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3913130808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Greedy Algorithms and Dynamic Programming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1AD2DF4-41D9-4F1E-8E7C-F9D158024AF1}"/>
              </a:ext>
            </a:extLst>
          </p:cNvPr>
          <p:cNvSpPr/>
          <p:nvPr/>
        </p:nvSpPr>
        <p:spPr>
          <a:xfrm>
            <a:off x="1811900" y="1849746"/>
            <a:ext cx="8568200" cy="17672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GREEDY ALGORITHM </a:t>
            </a:r>
            <a:r>
              <a:rPr lang="hu-HU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is an alg</a:t>
            </a:r>
            <a:r>
              <a:rPr lang="en-GB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o</a:t>
            </a:r>
            <a:r>
              <a:rPr lang="hu-HU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rithmic paradigm that constructs the final solution b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y choosing the best option possible in every iteration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It combines locally optimal solutions to get the global solution (final result)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A9A1012-E725-4B8F-A7EE-D0851A483B65}"/>
              </a:ext>
            </a:extLst>
          </p:cNvPr>
          <p:cNvSpPr/>
          <p:nvPr/>
        </p:nvSpPr>
        <p:spPr>
          <a:xfrm>
            <a:off x="1811900" y="3942706"/>
            <a:ext cx="8568200" cy="17672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DYNAMIC PROGRAMMING </a:t>
            </a:r>
            <a:r>
              <a:rPr lang="hu-HU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is an alg</a:t>
            </a:r>
            <a:r>
              <a:rPr lang="en-GB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o</a:t>
            </a:r>
            <a:r>
              <a:rPr lang="hu-HU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rithmic paradigm that avoids recalculating the same problems over and over again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It uses extra memory (memoization or tabulation) to store the subresults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74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Dynamic Programming Paradigm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ynamic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programming 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both an optimization technique and a computer programming method</a:t>
            </a:r>
          </a:p>
          <a:p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was introduced by </a:t>
            </a:r>
            <a:r>
              <a:rPr lang="hu-HU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Richard Bellman</a:t>
            </a:r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</a:t>
            </a:r>
            <a:r>
              <a:rPr lang="hu-HU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1953</a:t>
            </a:r>
          </a:p>
          <a:p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main idea is that</a:t>
            </a:r>
            <a:r>
              <a:rPr lang="hu-HU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we can break down complicated problems into smaller subproblems </a:t>
            </a:r>
            <a:r>
              <a:rPr lang="en-GB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usually</a:t>
            </a:r>
            <a:r>
              <a:rPr lang="en-GB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then we find the solutions for these subproblems and finally we combine the subresults to find the final solution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698448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Dynamic Programming Paradigm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apply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dynamic programming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approach if the problem has the following features:</a:t>
            </a:r>
          </a:p>
          <a:p>
            <a:pPr marL="0" indent="0">
              <a:buNone/>
            </a:pPr>
            <a:endParaRPr lang="hu-HU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1.) OPTIMAL SUBSTRUCTURE</a:t>
            </a:r>
          </a:p>
          <a:p>
            <a:pPr marL="0" indent="0">
              <a:buNone/>
            </a:pP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In computer science a problem is said to have 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optimal substructure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if an 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optimal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solution can be constructed from 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optimal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solutions of its subproblems</a:t>
            </a:r>
            <a:endParaRPr lang="hu-HU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2.) OVERLAPPING SUBPROBLEMS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given subproblems are not independent of each other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329480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BF768D-ABA3-42A6-965A-E29D172469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97" y="2087879"/>
            <a:ext cx="4835863" cy="30886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Dynamic Programming Paradigm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E62C69-4F19-451A-961E-0F70BC8B38FE}"/>
              </a:ext>
            </a:extLst>
          </p:cNvPr>
          <p:cNvSpPr txBox="1"/>
          <p:nvPr/>
        </p:nvSpPr>
        <p:spPr>
          <a:xfrm>
            <a:off x="5657304" y="2308760"/>
            <a:ext cx="56964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finding the shortest paths to vertex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to vertex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not independent of each other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dirty="0">
                <a:solidFill>
                  <a:srgbClr val="00B0F0"/>
                </a:solidFill>
              </a:rPr>
              <a:t>δ(A,G) = δ(A,C) + δ(C,G)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BCB5B7-F3C5-4A30-B57B-0AB103388898}"/>
              </a:ext>
            </a:extLst>
          </p:cNvPr>
          <p:cNvSpPr txBox="1"/>
          <p:nvPr/>
        </p:nvSpPr>
        <p:spPr>
          <a:xfrm>
            <a:off x="5792021" y="3853080"/>
            <a:ext cx="542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GB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f a </a:t>
            </a:r>
            <a:r>
              <a:rPr lang="hu-HU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vertex</a:t>
            </a:r>
            <a:r>
              <a:rPr lang="en-GB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en-GB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lies in the shortest path from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GB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source</a:t>
            </a:r>
            <a:endParaRPr lang="hu-HU" sz="2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ctr"/>
            <a:r>
              <a:rPr lang="en-GB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to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r>
              <a:rPr lang="hu-HU" sz="20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GB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destination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then the shortest path </a:t>
            </a:r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(A,G)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is </a:t>
            </a:r>
            <a:r>
              <a:rPr lang="hu-HU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 </a:t>
            </a:r>
            <a:r>
              <a:rPr lang="en-GB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combination of shortest </a:t>
            </a:r>
            <a:endParaRPr lang="hu-HU" sz="2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ctr"/>
            <a:r>
              <a:rPr lang="en-GB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path from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GB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to </a:t>
            </a:r>
            <a:r>
              <a:rPr lang="en-GB" sz="20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x</a:t>
            </a:r>
            <a:r>
              <a:rPr lang="en-GB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and shortest path from </a:t>
            </a:r>
            <a:r>
              <a:rPr lang="en-GB" sz="20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x</a:t>
            </a:r>
            <a:r>
              <a:rPr lang="en-GB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to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GB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872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7" y="4278012"/>
            <a:ext cx="4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5" y="5536893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3164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E-9 D-20 C-15 F-14 ]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52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748238-8858-47B3-AC16-1902B2A66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629" y="3155504"/>
            <a:ext cx="3676742" cy="30600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7F0C904-1219-424E-802A-70C42DE3D861}"/>
              </a:ext>
            </a:extLst>
          </p:cNvPr>
          <p:cNvSpPr/>
          <p:nvPr/>
        </p:nvSpPr>
        <p:spPr>
          <a:xfrm>
            <a:off x="2309674" y="1757269"/>
            <a:ext cx="7572652" cy="11984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“In graph theory the </a:t>
            </a:r>
            <a:r>
              <a:rPr lang="en-GB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shortest path problem</a:t>
            </a:r>
            <a:r>
              <a:rPr lang="en-GB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 is the </a:t>
            </a:r>
            <a:r>
              <a:rPr lang="en-GB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problem</a:t>
            </a:r>
            <a:r>
              <a:rPr lang="en-GB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 of finding a </a:t>
            </a:r>
            <a:r>
              <a:rPr lang="en-GB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path</a:t>
            </a:r>
            <a:r>
              <a:rPr lang="en-GB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 between two vertices in a graph such that the sum of the weights of its constituent edges is minimized”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869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7" y="4278012"/>
            <a:ext cx="4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5" y="5536893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3164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</a:t>
            </a:r>
            <a:r>
              <a:rPr lang="hu-HU" sz="2000" b="1" dirty="0">
                <a:solidFill>
                  <a:srgbClr val="FFC000"/>
                </a:solidFill>
              </a:rPr>
              <a:t>E-9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D-20 C-15 F-14 ]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289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7" y="4278012"/>
            <a:ext cx="4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5" y="5536893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2773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D-20 C-15 F-14 ]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072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7" y="4278012"/>
            <a:ext cx="4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14</a:t>
            </a:r>
            <a:endParaRPr lang="en-US" b="1" dirty="0">
              <a:solidFill>
                <a:srgbClr val="FF7C8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5" y="5536893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2773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D-20 C-15 F-14 ]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160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7" y="4278012"/>
            <a:ext cx="4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5" y="5536893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2773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D-20 C-15 F-13 ]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451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7" y="4278012"/>
            <a:ext cx="4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4" y="5536893"/>
            <a:ext cx="48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2773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D-20 C-15 F-13 ]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095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7" y="4278012"/>
            <a:ext cx="4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4" y="5536893"/>
            <a:ext cx="48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3333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D-20 C-15 F-13 G-29 ]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636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7" y="4278012"/>
            <a:ext cx="4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4" y="5536893"/>
            <a:ext cx="48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3333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D-20 C-15 F-13 G-29 ]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812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7" y="4278012"/>
            <a:ext cx="4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4" y="5536893"/>
            <a:ext cx="48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3333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D-20 C-15 </a:t>
            </a:r>
            <a:r>
              <a:rPr lang="hu-HU" sz="2000" b="1" dirty="0">
                <a:solidFill>
                  <a:srgbClr val="FFC000"/>
                </a:solidFill>
              </a:rPr>
              <a:t>F-13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G-29 ]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190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7" y="4278012"/>
            <a:ext cx="4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4" y="5536893"/>
            <a:ext cx="48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2820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D-20 C-15 G-29 ]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059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15</a:t>
            </a:r>
            <a:endParaRPr lang="en-US" b="1" dirty="0">
              <a:solidFill>
                <a:srgbClr val="FF7C8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7" y="4278012"/>
            <a:ext cx="4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4" y="5536893"/>
            <a:ext cx="48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2820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D-20 C-15 G-29 ]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023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Finding a path between two vertices in a 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graph such that the sum of the weights of its edges is minimized.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FFC000"/>
                </a:solidFill>
              </a:rPr>
              <a:t>ALGORITHMS</a:t>
            </a:r>
            <a:endParaRPr lang="hu-HU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hu-HU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1.) Dijkstra’s algorithm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2.) Bellman-Ford algorithm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3.) A* search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4.) Floyd-Warshall algorithm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204DB3-C32C-4710-B353-6FCCAA989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623" y="2534883"/>
            <a:ext cx="5412362" cy="311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84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7" y="4278012"/>
            <a:ext cx="4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4" y="5536893"/>
            <a:ext cx="48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2820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D-20 C-14 G-29 ]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576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7" y="4278012"/>
            <a:ext cx="4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4" y="5536893"/>
            <a:ext cx="48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29</a:t>
            </a:r>
            <a:endParaRPr lang="en-US" b="1" dirty="0">
              <a:solidFill>
                <a:srgbClr val="FF7C8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2820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D-20 C-14 G-29 ]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741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7" y="4278012"/>
            <a:ext cx="4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4" y="5536893"/>
            <a:ext cx="48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26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2820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D-20 C-14 G-26 ]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333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7" y="4278012"/>
            <a:ext cx="4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4" y="5536893"/>
            <a:ext cx="48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26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2820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D-20 C-14 G-26 ]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551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7" y="4278012"/>
            <a:ext cx="4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4" y="5536893"/>
            <a:ext cx="48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26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2820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D-20 </a:t>
            </a:r>
            <a:r>
              <a:rPr lang="hu-HU" sz="2000" b="1" dirty="0">
                <a:solidFill>
                  <a:srgbClr val="FFC000"/>
                </a:solidFill>
              </a:rPr>
              <a:t>C-14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G-26 ]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7748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7" y="4278012"/>
            <a:ext cx="4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4" y="5536893"/>
            <a:ext cx="48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26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2287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D-20 G-26 ]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8710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20</a:t>
            </a:r>
            <a:endParaRPr lang="en-US" b="1" dirty="0">
              <a:solidFill>
                <a:srgbClr val="FF7C8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7" y="4278012"/>
            <a:ext cx="4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4" y="5536893"/>
            <a:ext cx="48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26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2287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D-20 G-26 ]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5846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17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7" y="4278012"/>
            <a:ext cx="4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4" y="5536893"/>
            <a:ext cx="48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26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2287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D-17 G-26 ]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3562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17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7" y="4278012"/>
            <a:ext cx="4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4" y="5536893"/>
            <a:ext cx="48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26</a:t>
            </a:r>
            <a:endParaRPr lang="en-US" b="1" dirty="0">
              <a:solidFill>
                <a:srgbClr val="FF7C8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2287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D-17 G-26 ]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0144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17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7" y="4278012"/>
            <a:ext cx="4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4" y="5536893"/>
            <a:ext cx="48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2287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D-17 G-25 ]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538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8E1D06-D1BF-455A-AE06-A401E270F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was constructed by computer scientist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Edsger Dijkstra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1956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Dijkstra’s method can handle positive edge weights - Bellman-Ford algorithm can have negative weights as well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can find the shortest path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a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(V,E)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 from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but it is able to construct a shortest path tree as well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shortest path tree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defines the shortest paths from a source to all the other nodes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 asymptotically the fastest known single-source shortest-path algorithm for arbitrary directed graphs with unbounded non-negative weights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5574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17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7" y="4278012"/>
            <a:ext cx="4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4" y="5536893"/>
            <a:ext cx="48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2287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D-17 G-25 ]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3542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17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7" y="4278012"/>
            <a:ext cx="4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4" y="5536893"/>
            <a:ext cx="48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2287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</a:t>
            </a:r>
            <a:r>
              <a:rPr lang="hu-HU" sz="2000" b="1" dirty="0">
                <a:solidFill>
                  <a:srgbClr val="FFC000"/>
                </a:solidFill>
              </a:rPr>
              <a:t>D-17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G-25 ]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0456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17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7" y="4278012"/>
            <a:ext cx="4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4" y="5536893"/>
            <a:ext cx="48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1787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G-25 ]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2406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17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7" y="4278012"/>
            <a:ext cx="4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4" y="5536893"/>
            <a:ext cx="48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1787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G-25 ]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1106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17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7" y="4278012"/>
            <a:ext cx="4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4" y="5536893"/>
            <a:ext cx="48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1787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</a:t>
            </a:r>
            <a:r>
              <a:rPr lang="hu-HU" sz="2000" b="1" dirty="0">
                <a:solidFill>
                  <a:srgbClr val="FFC000"/>
                </a:solidFill>
              </a:rPr>
              <a:t>G-25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9211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17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7" y="4278012"/>
            <a:ext cx="4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4" y="5536893"/>
            <a:ext cx="48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1170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8553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5</a:t>
            </a:r>
            <a:endParaRPr lang="en-US" b="1" dirty="0">
              <a:solidFill>
                <a:srgbClr val="00B0F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2">
                    <a:lumMod val="90000"/>
                  </a:schemeClr>
                </a:solidFill>
              </a:rPr>
              <a:t>5</a:t>
            </a:r>
            <a:endParaRPr 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2">
                    <a:lumMod val="90000"/>
                  </a:schemeClr>
                </a:solidFill>
              </a:rPr>
              <a:t>8</a:t>
            </a:r>
            <a:endParaRPr 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2">
                    <a:lumMod val="90000"/>
                  </a:schemeClr>
                </a:solidFill>
              </a:rPr>
              <a:t>9</a:t>
            </a:r>
            <a:endParaRPr 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2">
                    <a:lumMod val="90000"/>
                  </a:schemeClr>
                </a:solidFill>
              </a:rPr>
              <a:t>5</a:t>
            </a:r>
            <a:endParaRPr 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2">
                    <a:lumMod val="90000"/>
                  </a:schemeClr>
                </a:solidFill>
              </a:rPr>
              <a:t>4</a:t>
            </a:r>
            <a:endParaRPr 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2">
                    <a:lumMod val="90000"/>
                  </a:schemeClr>
                </a:solidFill>
              </a:rPr>
              <a:t>20</a:t>
            </a:r>
            <a:endParaRPr 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2">
                    <a:lumMod val="90000"/>
                  </a:schemeClr>
                </a:solidFill>
              </a:rPr>
              <a:t>13</a:t>
            </a:r>
            <a:endParaRPr 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2">
                    <a:lumMod val="90000"/>
                  </a:schemeClr>
                </a:solidFill>
              </a:rPr>
              <a:t>1</a:t>
            </a:r>
            <a:endParaRPr 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2">
                    <a:lumMod val="90000"/>
                  </a:schemeClr>
                </a:solidFill>
              </a:rPr>
              <a:t>6</a:t>
            </a:r>
            <a:endParaRPr 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2">
                    <a:lumMod val="90000"/>
                  </a:schemeClr>
                </a:solidFill>
              </a:rPr>
              <a:t>7</a:t>
            </a:r>
            <a:endParaRPr 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2">
                    <a:lumMod val="90000"/>
                  </a:schemeClr>
                </a:solidFill>
              </a:rPr>
              <a:t>4</a:t>
            </a:r>
            <a:endParaRPr 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2">
                    <a:lumMod val="90000"/>
                  </a:schemeClr>
                </a:solidFill>
              </a:rPr>
              <a:t>12</a:t>
            </a:r>
            <a:endParaRPr 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2">
                    <a:lumMod val="90000"/>
                  </a:schemeClr>
                </a:solidFill>
              </a:rPr>
              <a:t>15</a:t>
            </a:r>
            <a:endParaRPr 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2">
                    <a:lumMod val="90000"/>
                  </a:schemeClr>
                </a:solidFill>
              </a:rPr>
              <a:t>3</a:t>
            </a:r>
            <a:endParaRPr 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2">
                    <a:lumMod val="90000"/>
                  </a:schemeClr>
                </a:solidFill>
              </a:rPr>
              <a:t>9</a:t>
            </a:r>
            <a:endParaRPr 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2">
                    <a:lumMod val="90000"/>
                  </a:schemeClr>
                </a:solidFill>
              </a:rPr>
              <a:t>11</a:t>
            </a:r>
            <a:endParaRPr 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17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14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8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7" y="4278012"/>
            <a:ext cx="4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13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4" y="5536893"/>
            <a:ext cx="48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25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9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0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1170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4914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en-GB" b="1" dirty="0" err="1">
                <a:solidFill>
                  <a:schemeClr val="accent1">
                    <a:lumMod val="75000"/>
                  </a:schemeClr>
                </a:solidFill>
              </a:rPr>
              <a:t>Dijkstr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a’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 Algorithm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13006577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35CCD35-DC03-4886-93CB-9B71D00696C9}"/>
              </a:ext>
            </a:extLst>
          </p:cNvPr>
          <p:cNvSpPr/>
          <p:nvPr/>
        </p:nvSpPr>
        <p:spPr>
          <a:xfrm>
            <a:off x="1493949" y="2110259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1C7E8FB-941C-4334-BECE-468A83776165}"/>
              </a:ext>
            </a:extLst>
          </p:cNvPr>
          <p:cNvSpPr/>
          <p:nvPr/>
        </p:nvSpPr>
        <p:spPr>
          <a:xfrm>
            <a:off x="3140298" y="3086906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97908DC-4D3D-46C4-BAB6-999E71D90E88}"/>
              </a:ext>
            </a:extLst>
          </p:cNvPr>
          <p:cNvSpPr/>
          <p:nvPr/>
        </p:nvSpPr>
        <p:spPr>
          <a:xfrm>
            <a:off x="1296472" y="4024917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C43ED12-CC78-4E3E-9252-E50E0CDC12FA}"/>
              </a:ext>
            </a:extLst>
          </p:cNvPr>
          <p:cNvSpPr/>
          <p:nvPr/>
        </p:nvSpPr>
        <p:spPr>
          <a:xfrm>
            <a:off x="3140298" y="4810529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2BAB069-A92F-4355-95EB-341E56FD16A2}"/>
              </a:ext>
            </a:extLst>
          </p:cNvPr>
          <p:cNvSpPr/>
          <p:nvPr/>
        </p:nvSpPr>
        <p:spPr>
          <a:xfrm>
            <a:off x="4591318" y="4024917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A968885-4254-4BDA-ABC6-E3011223D2B5}"/>
              </a:ext>
            </a:extLst>
          </p:cNvPr>
          <p:cNvSpPr/>
          <p:nvPr/>
        </p:nvSpPr>
        <p:spPr>
          <a:xfrm>
            <a:off x="4591318" y="1884878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0BEFE8-74FA-46F5-9978-D9107F1D7C10}"/>
              </a:ext>
            </a:extLst>
          </p:cNvPr>
          <p:cNvCxnSpPr>
            <a:stCxn id="56" idx="0"/>
            <a:endCxn id="54" idx="4"/>
          </p:cNvCxnSpPr>
          <p:nvPr/>
        </p:nvCxnSpPr>
        <p:spPr>
          <a:xfrm flipV="1">
            <a:off x="1689278" y="2895871"/>
            <a:ext cx="197477" cy="112904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F57BCFE-6536-4EE4-95A8-295668871CA9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2164511" y="2780821"/>
            <a:ext cx="1090837" cy="42113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60D8E90-4376-45DE-BDAF-32FCC788533E}"/>
              </a:ext>
            </a:extLst>
          </p:cNvPr>
          <p:cNvCxnSpPr>
            <a:stCxn id="54" idx="6"/>
            <a:endCxn id="59" idx="2"/>
          </p:cNvCxnSpPr>
          <p:nvPr/>
        </p:nvCxnSpPr>
        <p:spPr>
          <a:xfrm flipV="1">
            <a:off x="2279561" y="2277684"/>
            <a:ext cx="2311757" cy="22538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C6FE06E-21AD-4A74-A9C2-08FB487D9C73}"/>
              </a:ext>
            </a:extLst>
          </p:cNvPr>
          <p:cNvCxnSpPr>
            <a:stCxn id="55" idx="7"/>
            <a:endCxn id="59" idx="3"/>
          </p:cNvCxnSpPr>
          <p:nvPr/>
        </p:nvCxnSpPr>
        <p:spPr>
          <a:xfrm flipV="1">
            <a:off x="3810860" y="2555440"/>
            <a:ext cx="895508" cy="64651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2239F4-6F0B-4A8F-B731-1FB7715241FA}"/>
              </a:ext>
            </a:extLst>
          </p:cNvPr>
          <p:cNvCxnSpPr>
            <a:stCxn id="59" idx="4"/>
            <a:endCxn id="58" idx="0"/>
          </p:cNvCxnSpPr>
          <p:nvPr/>
        </p:nvCxnSpPr>
        <p:spPr>
          <a:xfrm>
            <a:off x="4984124" y="2670490"/>
            <a:ext cx="0" cy="1354427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25CFE1-A11B-47BB-A759-4EBB3F495E94}"/>
              </a:ext>
            </a:extLst>
          </p:cNvPr>
          <p:cNvCxnSpPr>
            <a:stCxn id="56" idx="5"/>
            <a:endCxn id="57" idx="2"/>
          </p:cNvCxnSpPr>
          <p:nvPr/>
        </p:nvCxnSpPr>
        <p:spPr>
          <a:xfrm>
            <a:off x="1967034" y="4695479"/>
            <a:ext cx="1173264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4014D82-4CB0-492A-9B2F-AA8E5C74E6B4}"/>
              </a:ext>
            </a:extLst>
          </p:cNvPr>
          <p:cNvCxnSpPr>
            <a:stCxn id="57" idx="0"/>
            <a:endCxn id="55" idx="4"/>
          </p:cNvCxnSpPr>
          <p:nvPr/>
        </p:nvCxnSpPr>
        <p:spPr>
          <a:xfrm flipV="1">
            <a:off x="3533104" y="3872518"/>
            <a:ext cx="0" cy="93801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B7601B4-0C07-4278-BDF0-42039F5A4F6E}"/>
              </a:ext>
            </a:extLst>
          </p:cNvPr>
          <p:cNvCxnSpPr>
            <a:stCxn id="57" idx="6"/>
            <a:endCxn id="58" idx="3"/>
          </p:cNvCxnSpPr>
          <p:nvPr/>
        </p:nvCxnSpPr>
        <p:spPr>
          <a:xfrm flipV="1">
            <a:off x="3925910" y="4695479"/>
            <a:ext cx="780458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D4CA4B-0151-4B72-ACD1-998F5AEA7497}"/>
              </a:ext>
            </a:extLst>
          </p:cNvPr>
          <p:cNvCxnSpPr>
            <a:stCxn id="56" idx="6"/>
            <a:endCxn id="58" idx="2"/>
          </p:cNvCxnSpPr>
          <p:nvPr/>
        </p:nvCxnSpPr>
        <p:spPr>
          <a:xfrm>
            <a:off x="2082084" y="4417723"/>
            <a:ext cx="2509234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5CC3F93-06D9-4181-87FD-A4C9B26B1D2D}"/>
              </a:ext>
            </a:extLst>
          </p:cNvPr>
          <p:cNvSpPr txBox="1"/>
          <p:nvPr/>
        </p:nvSpPr>
        <p:spPr>
          <a:xfrm>
            <a:off x="3336701" y="1975255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291CC1-2633-4E0C-8112-46C6BE7FAA0F}"/>
              </a:ext>
            </a:extLst>
          </p:cNvPr>
          <p:cNvSpPr txBox="1"/>
          <p:nvPr/>
        </p:nvSpPr>
        <p:spPr>
          <a:xfrm>
            <a:off x="1376372" y="3262779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3AB1AD-90B0-4DA3-8F92-FC6830C303CA}"/>
              </a:ext>
            </a:extLst>
          </p:cNvPr>
          <p:cNvSpPr txBox="1"/>
          <p:nvPr/>
        </p:nvSpPr>
        <p:spPr>
          <a:xfrm>
            <a:off x="2772445" y="266141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7ECB70-52DD-4A92-AD3F-921BDB696166}"/>
              </a:ext>
            </a:extLst>
          </p:cNvPr>
          <p:cNvSpPr txBox="1"/>
          <p:nvPr/>
        </p:nvSpPr>
        <p:spPr>
          <a:xfrm>
            <a:off x="4197946" y="2902063"/>
            <a:ext cx="418704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D12841-D7BE-4CAC-B434-E0FDFA30E8A4}"/>
              </a:ext>
            </a:extLst>
          </p:cNvPr>
          <p:cNvSpPr txBox="1"/>
          <p:nvPr/>
        </p:nvSpPr>
        <p:spPr>
          <a:xfrm>
            <a:off x="5024074" y="320195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086726-F29E-4AAA-ABDA-1A96672C2752}"/>
              </a:ext>
            </a:extLst>
          </p:cNvPr>
          <p:cNvSpPr txBox="1"/>
          <p:nvPr/>
        </p:nvSpPr>
        <p:spPr>
          <a:xfrm>
            <a:off x="2354686" y="503040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FC6D7E5-F44C-4399-9E0A-3A19EA2F7AFC}"/>
              </a:ext>
            </a:extLst>
          </p:cNvPr>
          <p:cNvSpPr txBox="1"/>
          <p:nvPr/>
        </p:nvSpPr>
        <p:spPr>
          <a:xfrm>
            <a:off x="4322734" y="494940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32625C-E833-4A6F-A63F-2C49EF7C56A7}"/>
              </a:ext>
            </a:extLst>
          </p:cNvPr>
          <p:cNvSpPr txBox="1"/>
          <p:nvPr/>
        </p:nvSpPr>
        <p:spPr>
          <a:xfrm>
            <a:off x="3229228" y="398382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530E0B9-59D0-4FF3-B1D7-1529D0B02EDF}"/>
              </a:ext>
            </a:extLst>
          </p:cNvPr>
          <p:cNvSpPr txBox="1"/>
          <p:nvPr/>
        </p:nvSpPr>
        <p:spPr>
          <a:xfrm>
            <a:off x="2694215" y="444119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433122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35CCD35-DC03-4886-93CB-9B71D00696C9}"/>
              </a:ext>
            </a:extLst>
          </p:cNvPr>
          <p:cNvSpPr/>
          <p:nvPr/>
        </p:nvSpPr>
        <p:spPr>
          <a:xfrm>
            <a:off x="1493949" y="2110259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1C7E8FB-941C-4334-BECE-468A83776165}"/>
              </a:ext>
            </a:extLst>
          </p:cNvPr>
          <p:cNvSpPr/>
          <p:nvPr/>
        </p:nvSpPr>
        <p:spPr>
          <a:xfrm>
            <a:off x="3140298" y="3086906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97908DC-4D3D-46C4-BAB6-999E71D90E88}"/>
              </a:ext>
            </a:extLst>
          </p:cNvPr>
          <p:cNvSpPr/>
          <p:nvPr/>
        </p:nvSpPr>
        <p:spPr>
          <a:xfrm>
            <a:off x="1296472" y="4024917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C43ED12-CC78-4E3E-9252-E50E0CDC12FA}"/>
              </a:ext>
            </a:extLst>
          </p:cNvPr>
          <p:cNvSpPr/>
          <p:nvPr/>
        </p:nvSpPr>
        <p:spPr>
          <a:xfrm>
            <a:off x="3140298" y="4810529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2BAB069-A92F-4355-95EB-341E56FD16A2}"/>
              </a:ext>
            </a:extLst>
          </p:cNvPr>
          <p:cNvSpPr/>
          <p:nvPr/>
        </p:nvSpPr>
        <p:spPr>
          <a:xfrm>
            <a:off x="4591318" y="4024917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A968885-4254-4BDA-ABC6-E3011223D2B5}"/>
              </a:ext>
            </a:extLst>
          </p:cNvPr>
          <p:cNvSpPr/>
          <p:nvPr/>
        </p:nvSpPr>
        <p:spPr>
          <a:xfrm>
            <a:off x="4591318" y="1884878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0BEFE8-74FA-46F5-9978-D9107F1D7C10}"/>
              </a:ext>
            </a:extLst>
          </p:cNvPr>
          <p:cNvCxnSpPr>
            <a:stCxn id="56" idx="0"/>
            <a:endCxn id="54" idx="4"/>
          </p:cNvCxnSpPr>
          <p:nvPr/>
        </p:nvCxnSpPr>
        <p:spPr>
          <a:xfrm flipV="1">
            <a:off x="1689278" y="2895871"/>
            <a:ext cx="197477" cy="112904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F57BCFE-6536-4EE4-95A8-295668871CA9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2164511" y="2780821"/>
            <a:ext cx="1090837" cy="42113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60D8E90-4376-45DE-BDAF-32FCC788533E}"/>
              </a:ext>
            </a:extLst>
          </p:cNvPr>
          <p:cNvCxnSpPr>
            <a:stCxn id="54" idx="6"/>
            <a:endCxn id="59" idx="2"/>
          </p:cNvCxnSpPr>
          <p:nvPr/>
        </p:nvCxnSpPr>
        <p:spPr>
          <a:xfrm flipV="1">
            <a:off x="2279561" y="2277684"/>
            <a:ext cx="2311757" cy="22538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C6FE06E-21AD-4A74-A9C2-08FB487D9C73}"/>
              </a:ext>
            </a:extLst>
          </p:cNvPr>
          <p:cNvCxnSpPr>
            <a:stCxn id="55" idx="7"/>
            <a:endCxn id="59" idx="3"/>
          </p:cNvCxnSpPr>
          <p:nvPr/>
        </p:nvCxnSpPr>
        <p:spPr>
          <a:xfrm flipV="1">
            <a:off x="3810860" y="2555440"/>
            <a:ext cx="895508" cy="64651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2239F4-6F0B-4A8F-B731-1FB7715241FA}"/>
              </a:ext>
            </a:extLst>
          </p:cNvPr>
          <p:cNvCxnSpPr>
            <a:stCxn id="59" idx="4"/>
            <a:endCxn id="58" idx="0"/>
          </p:cNvCxnSpPr>
          <p:nvPr/>
        </p:nvCxnSpPr>
        <p:spPr>
          <a:xfrm>
            <a:off x="4984124" y="2670490"/>
            <a:ext cx="0" cy="1354427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25CFE1-A11B-47BB-A759-4EBB3F495E94}"/>
              </a:ext>
            </a:extLst>
          </p:cNvPr>
          <p:cNvCxnSpPr>
            <a:stCxn id="56" idx="5"/>
            <a:endCxn id="57" idx="2"/>
          </p:cNvCxnSpPr>
          <p:nvPr/>
        </p:nvCxnSpPr>
        <p:spPr>
          <a:xfrm>
            <a:off x="1967034" y="4695479"/>
            <a:ext cx="1173264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4014D82-4CB0-492A-9B2F-AA8E5C74E6B4}"/>
              </a:ext>
            </a:extLst>
          </p:cNvPr>
          <p:cNvCxnSpPr>
            <a:stCxn id="57" idx="0"/>
            <a:endCxn id="55" idx="4"/>
          </p:cNvCxnSpPr>
          <p:nvPr/>
        </p:nvCxnSpPr>
        <p:spPr>
          <a:xfrm flipV="1">
            <a:off x="3533104" y="3872518"/>
            <a:ext cx="0" cy="93801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B7601B4-0C07-4278-BDF0-42039F5A4F6E}"/>
              </a:ext>
            </a:extLst>
          </p:cNvPr>
          <p:cNvCxnSpPr>
            <a:stCxn id="57" idx="6"/>
            <a:endCxn id="58" idx="3"/>
          </p:cNvCxnSpPr>
          <p:nvPr/>
        </p:nvCxnSpPr>
        <p:spPr>
          <a:xfrm flipV="1">
            <a:off x="3925910" y="4695479"/>
            <a:ext cx="780458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D4CA4B-0151-4B72-ACD1-998F5AEA7497}"/>
              </a:ext>
            </a:extLst>
          </p:cNvPr>
          <p:cNvCxnSpPr>
            <a:stCxn id="56" idx="6"/>
            <a:endCxn id="58" idx="2"/>
          </p:cNvCxnSpPr>
          <p:nvPr/>
        </p:nvCxnSpPr>
        <p:spPr>
          <a:xfrm>
            <a:off x="2082084" y="4417723"/>
            <a:ext cx="2509234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5CC3F93-06D9-4181-87FD-A4C9B26B1D2D}"/>
              </a:ext>
            </a:extLst>
          </p:cNvPr>
          <p:cNvSpPr txBox="1"/>
          <p:nvPr/>
        </p:nvSpPr>
        <p:spPr>
          <a:xfrm>
            <a:off x="3336701" y="1975255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291CC1-2633-4E0C-8112-46C6BE7FAA0F}"/>
              </a:ext>
            </a:extLst>
          </p:cNvPr>
          <p:cNvSpPr txBox="1"/>
          <p:nvPr/>
        </p:nvSpPr>
        <p:spPr>
          <a:xfrm>
            <a:off x="1376372" y="3262779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3AB1AD-90B0-4DA3-8F92-FC6830C303CA}"/>
              </a:ext>
            </a:extLst>
          </p:cNvPr>
          <p:cNvSpPr txBox="1"/>
          <p:nvPr/>
        </p:nvSpPr>
        <p:spPr>
          <a:xfrm>
            <a:off x="2772445" y="266141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7ECB70-52DD-4A92-AD3F-921BDB696166}"/>
              </a:ext>
            </a:extLst>
          </p:cNvPr>
          <p:cNvSpPr txBox="1"/>
          <p:nvPr/>
        </p:nvSpPr>
        <p:spPr>
          <a:xfrm>
            <a:off x="4197946" y="2902063"/>
            <a:ext cx="418704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D12841-D7BE-4CAC-B434-E0FDFA30E8A4}"/>
              </a:ext>
            </a:extLst>
          </p:cNvPr>
          <p:cNvSpPr txBox="1"/>
          <p:nvPr/>
        </p:nvSpPr>
        <p:spPr>
          <a:xfrm>
            <a:off x="5024074" y="320195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086726-F29E-4AAA-ABDA-1A96672C2752}"/>
              </a:ext>
            </a:extLst>
          </p:cNvPr>
          <p:cNvSpPr txBox="1"/>
          <p:nvPr/>
        </p:nvSpPr>
        <p:spPr>
          <a:xfrm>
            <a:off x="2354686" y="503040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FC6D7E5-F44C-4399-9E0A-3A19EA2F7AFC}"/>
              </a:ext>
            </a:extLst>
          </p:cNvPr>
          <p:cNvSpPr txBox="1"/>
          <p:nvPr/>
        </p:nvSpPr>
        <p:spPr>
          <a:xfrm>
            <a:off x="4322734" y="494940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32625C-E833-4A6F-A63F-2C49EF7C56A7}"/>
              </a:ext>
            </a:extLst>
          </p:cNvPr>
          <p:cNvSpPr txBox="1"/>
          <p:nvPr/>
        </p:nvSpPr>
        <p:spPr>
          <a:xfrm>
            <a:off x="3229228" y="398382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530E0B9-59D0-4FF3-B1D7-1529D0B02EDF}"/>
              </a:ext>
            </a:extLst>
          </p:cNvPr>
          <p:cNvSpPr txBox="1"/>
          <p:nvPr/>
        </p:nvSpPr>
        <p:spPr>
          <a:xfrm>
            <a:off x="2694215" y="444119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098B230-9C31-4C01-A862-E70FDB6C8D4B}"/>
              </a:ext>
            </a:extLst>
          </p:cNvPr>
          <p:cNvCxnSpPr/>
          <p:nvPr/>
        </p:nvCxnSpPr>
        <p:spPr>
          <a:xfrm>
            <a:off x="7212169" y="2326058"/>
            <a:ext cx="0" cy="328947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C686D29-83CD-426F-BBF1-5EEA85B3077A}"/>
              </a:ext>
            </a:extLst>
          </p:cNvPr>
          <p:cNvCxnSpPr/>
          <p:nvPr/>
        </p:nvCxnSpPr>
        <p:spPr>
          <a:xfrm>
            <a:off x="7207292" y="2326058"/>
            <a:ext cx="540913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E1DAA08-E2A2-4AE9-8B62-611186938CB5}"/>
              </a:ext>
            </a:extLst>
          </p:cNvPr>
          <p:cNvCxnSpPr/>
          <p:nvPr/>
        </p:nvCxnSpPr>
        <p:spPr>
          <a:xfrm>
            <a:off x="7203291" y="5615537"/>
            <a:ext cx="540913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7794284-2576-49C1-B2F7-D15C6555BC47}"/>
              </a:ext>
            </a:extLst>
          </p:cNvPr>
          <p:cNvCxnSpPr/>
          <p:nvPr/>
        </p:nvCxnSpPr>
        <p:spPr>
          <a:xfrm>
            <a:off x="10366846" y="2341082"/>
            <a:ext cx="0" cy="328947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DC84FD4-047E-4C70-95F6-8A77302A7668}"/>
              </a:ext>
            </a:extLst>
          </p:cNvPr>
          <p:cNvCxnSpPr/>
          <p:nvPr/>
        </p:nvCxnSpPr>
        <p:spPr>
          <a:xfrm>
            <a:off x="9825933" y="2341082"/>
            <a:ext cx="540913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B191FC8-7B2E-4B2A-8D4F-0400FE9C8D8A}"/>
              </a:ext>
            </a:extLst>
          </p:cNvPr>
          <p:cNvCxnSpPr/>
          <p:nvPr/>
        </p:nvCxnSpPr>
        <p:spPr>
          <a:xfrm>
            <a:off x="9825933" y="5630561"/>
            <a:ext cx="540913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5AD1E94-C5E1-4F7B-976B-23B4C7DE1E74}"/>
              </a:ext>
            </a:extLst>
          </p:cNvPr>
          <p:cNvSpPr txBox="1"/>
          <p:nvPr/>
        </p:nvSpPr>
        <p:spPr>
          <a:xfrm>
            <a:off x="7456867" y="1801467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B      C      D      E      F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F727A7E-6908-471D-9376-8A17EFC07575}"/>
              </a:ext>
            </a:extLst>
          </p:cNvPr>
          <p:cNvSpPr txBox="1"/>
          <p:nvPr/>
        </p:nvSpPr>
        <p:spPr>
          <a:xfrm>
            <a:off x="6641063" y="2410241"/>
            <a:ext cx="53572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 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  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  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CEED99-0EF9-4290-85D1-22D406668E32}"/>
              </a:ext>
            </a:extLst>
          </p:cNvPr>
          <p:cNvSpPr txBox="1"/>
          <p:nvPr/>
        </p:nvSpPr>
        <p:spPr>
          <a:xfrm>
            <a:off x="7456867" y="2407058"/>
            <a:ext cx="259077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0       7      5       2      0      0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7       0      0       0      3      0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5       0      0       10    4      0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2       0      10     0      0      2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0       3       4      0      0      6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0       8       0      2      6      0</a:t>
            </a:r>
          </a:p>
        </p:txBody>
      </p:sp>
    </p:spTree>
    <p:extLst>
      <p:ext uri="{BB962C8B-B14F-4D97-AF65-F5344CB8AC3E}">
        <p14:creationId xmlns:p14="http://schemas.microsoft.com/office/powerpoint/2010/main" val="1883505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8E1D06-D1BF-455A-AE06-A401E270F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Dijkstra’s algorithm has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O(VlogV + 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 complexity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greedy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approach –  it tries to find the global optimum with the help of local optimum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on every iteration we want to find the minimum distance to the next vertex possible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ppropriate data structure is a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priority queue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(heap)</a:t>
            </a:r>
          </a:p>
        </p:txBody>
      </p:sp>
    </p:spTree>
    <p:extLst>
      <p:ext uri="{BB962C8B-B14F-4D97-AF65-F5344CB8AC3E}">
        <p14:creationId xmlns:p14="http://schemas.microsoft.com/office/powerpoint/2010/main" val="5854487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35CCD35-DC03-4886-93CB-9B71D00696C9}"/>
              </a:ext>
            </a:extLst>
          </p:cNvPr>
          <p:cNvSpPr/>
          <p:nvPr/>
        </p:nvSpPr>
        <p:spPr>
          <a:xfrm>
            <a:off x="1493949" y="2110259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1C7E8FB-941C-4334-BECE-468A83776165}"/>
              </a:ext>
            </a:extLst>
          </p:cNvPr>
          <p:cNvSpPr/>
          <p:nvPr/>
        </p:nvSpPr>
        <p:spPr>
          <a:xfrm>
            <a:off x="3140298" y="3086906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97908DC-4D3D-46C4-BAB6-999E71D90E88}"/>
              </a:ext>
            </a:extLst>
          </p:cNvPr>
          <p:cNvSpPr/>
          <p:nvPr/>
        </p:nvSpPr>
        <p:spPr>
          <a:xfrm>
            <a:off x="1296472" y="4024917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C43ED12-CC78-4E3E-9252-E50E0CDC12FA}"/>
              </a:ext>
            </a:extLst>
          </p:cNvPr>
          <p:cNvSpPr/>
          <p:nvPr/>
        </p:nvSpPr>
        <p:spPr>
          <a:xfrm>
            <a:off x="3140298" y="4810529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2BAB069-A92F-4355-95EB-341E56FD16A2}"/>
              </a:ext>
            </a:extLst>
          </p:cNvPr>
          <p:cNvSpPr/>
          <p:nvPr/>
        </p:nvSpPr>
        <p:spPr>
          <a:xfrm>
            <a:off x="4591318" y="4024917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A968885-4254-4BDA-ABC6-E3011223D2B5}"/>
              </a:ext>
            </a:extLst>
          </p:cNvPr>
          <p:cNvSpPr/>
          <p:nvPr/>
        </p:nvSpPr>
        <p:spPr>
          <a:xfrm>
            <a:off x="4591318" y="1884878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0BEFE8-74FA-46F5-9978-D9107F1D7C10}"/>
              </a:ext>
            </a:extLst>
          </p:cNvPr>
          <p:cNvCxnSpPr>
            <a:stCxn id="56" idx="0"/>
            <a:endCxn id="54" idx="4"/>
          </p:cNvCxnSpPr>
          <p:nvPr/>
        </p:nvCxnSpPr>
        <p:spPr>
          <a:xfrm flipV="1">
            <a:off x="1689278" y="2895871"/>
            <a:ext cx="197477" cy="112904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F57BCFE-6536-4EE4-95A8-295668871CA9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2164511" y="2780821"/>
            <a:ext cx="1090837" cy="42113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60D8E90-4376-45DE-BDAF-32FCC788533E}"/>
              </a:ext>
            </a:extLst>
          </p:cNvPr>
          <p:cNvCxnSpPr>
            <a:stCxn id="54" idx="6"/>
            <a:endCxn id="59" idx="2"/>
          </p:cNvCxnSpPr>
          <p:nvPr/>
        </p:nvCxnSpPr>
        <p:spPr>
          <a:xfrm flipV="1">
            <a:off x="2279561" y="2277684"/>
            <a:ext cx="2311757" cy="22538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C6FE06E-21AD-4A74-A9C2-08FB487D9C73}"/>
              </a:ext>
            </a:extLst>
          </p:cNvPr>
          <p:cNvCxnSpPr>
            <a:stCxn id="55" idx="7"/>
            <a:endCxn id="59" idx="3"/>
          </p:cNvCxnSpPr>
          <p:nvPr/>
        </p:nvCxnSpPr>
        <p:spPr>
          <a:xfrm flipV="1">
            <a:off x="3810860" y="2555440"/>
            <a:ext cx="895508" cy="64651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2239F4-6F0B-4A8F-B731-1FB7715241FA}"/>
              </a:ext>
            </a:extLst>
          </p:cNvPr>
          <p:cNvCxnSpPr>
            <a:stCxn id="59" idx="4"/>
            <a:endCxn id="58" idx="0"/>
          </p:cNvCxnSpPr>
          <p:nvPr/>
        </p:nvCxnSpPr>
        <p:spPr>
          <a:xfrm>
            <a:off x="4984124" y="2670490"/>
            <a:ext cx="0" cy="1354427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25CFE1-A11B-47BB-A759-4EBB3F495E94}"/>
              </a:ext>
            </a:extLst>
          </p:cNvPr>
          <p:cNvCxnSpPr>
            <a:stCxn id="56" idx="5"/>
            <a:endCxn id="57" idx="2"/>
          </p:cNvCxnSpPr>
          <p:nvPr/>
        </p:nvCxnSpPr>
        <p:spPr>
          <a:xfrm>
            <a:off x="1967034" y="4695479"/>
            <a:ext cx="1173264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4014D82-4CB0-492A-9B2F-AA8E5C74E6B4}"/>
              </a:ext>
            </a:extLst>
          </p:cNvPr>
          <p:cNvCxnSpPr>
            <a:stCxn id="57" idx="0"/>
            <a:endCxn id="55" idx="4"/>
          </p:cNvCxnSpPr>
          <p:nvPr/>
        </p:nvCxnSpPr>
        <p:spPr>
          <a:xfrm flipV="1">
            <a:off x="3533104" y="3872518"/>
            <a:ext cx="0" cy="93801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B7601B4-0C07-4278-BDF0-42039F5A4F6E}"/>
              </a:ext>
            </a:extLst>
          </p:cNvPr>
          <p:cNvCxnSpPr>
            <a:stCxn id="57" idx="6"/>
            <a:endCxn id="58" idx="3"/>
          </p:cNvCxnSpPr>
          <p:nvPr/>
        </p:nvCxnSpPr>
        <p:spPr>
          <a:xfrm flipV="1">
            <a:off x="3925910" y="4695479"/>
            <a:ext cx="780458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D4CA4B-0151-4B72-ACD1-998F5AEA7497}"/>
              </a:ext>
            </a:extLst>
          </p:cNvPr>
          <p:cNvCxnSpPr>
            <a:stCxn id="56" idx="6"/>
            <a:endCxn id="58" idx="2"/>
          </p:cNvCxnSpPr>
          <p:nvPr/>
        </p:nvCxnSpPr>
        <p:spPr>
          <a:xfrm>
            <a:off x="2082084" y="4417723"/>
            <a:ext cx="2509234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5CC3F93-06D9-4181-87FD-A4C9B26B1D2D}"/>
              </a:ext>
            </a:extLst>
          </p:cNvPr>
          <p:cNvSpPr txBox="1"/>
          <p:nvPr/>
        </p:nvSpPr>
        <p:spPr>
          <a:xfrm>
            <a:off x="3336701" y="1975255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291CC1-2633-4E0C-8112-46C6BE7FAA0F}"/>
              </a:ext>
            </a:extLst>
          </p:cNvPr>
          <p:cNvSpPr txBox="1"/>
          <p:nvPr/>
        </p:nvSpPr>
        <p:spPr>
          <a:xfrm>
            <a:off x="1376372" y="3262779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3AB1AD-90B0-4DA3-8F92-FC6830C303CA}"/>
              </a:ext>
            </a:extLst>
          </p:cNvPr>
          <p:cNvSpPr txBox="1"/>
          <p:nvPr/>
        </p:nvSpPr>
        <p:spPr>
          <a:xfrm>
            <a:off x="2772445" y="266141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7ECB70-52DD-4A92-AD3F-921BDB696166}"/>
              </a:ext>
            </a:extLst>
          </p:cNvPr>
          <p:cNvSpPr txBox="1"/>
          <p:nvPr/>
        </p:nvSpPr>
        <p:spPr>
          <a:xfrm>
            <a:off x="4197946" y="2902063"/>
            <a:ext cx="418704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D12841-D7BE-4CAC-B434-E0FDFA30E8A4}"/>
              </a:ext>
            </a:extLst>
          </p:cNvPr>
          <p:cNvSpPr txBox="1"/>
          <p:nvPr/>
        </p:nvSpPr>
        <p:spPr>
          <a:xfrm>
            <a:off x="5024074" y="320195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086726-F29E-4AAA-ABDA-1A96672C2752}"/>
              </a:ext>
            </a:extLst>
          </p:cNvPr>
          <p:cNvSpPr txBox="1"/>
          <p:nvPr/>
        </p:nvSpPr>
        <p:spPr>
          <a:xfrm>
            <a:off x="2354686" y="503040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FC6D7E5-F44C-4399-9E0A-3A19EA2F7AFC}"/>
              </a:ext>
            </a:extLst>
          </p:cNvPr>
          <p:cNvSpPr txBox="1"/>
          <p:nvPr/>
        </p:nvSpPr>
        <p:spPr>
          <a:xfrm>
            <a:off x="4322734" y="494940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32625C-E833-4A6F-A63F-2C49EF7C56A7}"/>
              </a:ext>
            </a:extLst>
          </p:cNvPr>
          <p:cNvSpPr txBox="1"/>
          <p:nvPr/>
        </p:nvSpPr>
        <p:spPr>
          <a:xfrm>
            <a:off x="3229228" y="398382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530E0B9-59D0-4FF3-B1D7-1529D0B02EDF}"/>
              </a:ext>
            </a:extLst>
          </p:cNvPr>
          <p:cNvSpPr txBox="1"/>
          <p:nvPr/>
        </p:nvSpPr>
        <p:spPr>
          <a:xfrm>
            <a:off x="2694215" y="444119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D7A8D6-98D1-4BDC-ABBD-2596A74AF772}"/>
              </a:ext>
            </a:extLst>
          </p:cNvPr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3EE8BA6-19EA-45CC-AEFB-C434A8544E4A}"/>
              </a:ext>
            </a:extLst>
          </p:cNvPr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9427B06-C18B-4BB3-8D0B-C6640264523A}"/>
              </a:ext>
            </a:extLst>
          </p:cNvPr>
          <p:cNvSpPr txBox="1"/>
          <p:nvPr/>
        </p:nvSpPr>
        <p:spPr>
          <a:xfrm>
            <a:off x="7012175" y="1495622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 B           C          D          E           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6AF81D-6EB1-4C54-9245-FF5FBA96F7CD}"/>
              </a:ext>
            </a:extLst>
          </p:cNvPr>
          <p:cNvSpPr txBox="1"/>
          <p:nvPr/>
        </p:nvSpPr>
        <p:spPr>
          <a:xfrm>
            <a:off x="6308742" y="149562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5584458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35CCD35-DC03-4886-93CB-9B71D00696C9}"/>
              </a:ext>
            </a:extLst>
          </p:cNvPr>
          <p:cNvSpPr/>
          <p:nvPr/>
        </p:nvSpPr>
        <p:spPr>
          <a:xfrm>
            <a:off x="1493949" y="2110259"/>
            <a:ext cx="785612" cy="78561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1C7E8FB-941C-4334-BECE-468A83776165}"/>
              </a:ext>
            </a:extLst>
          </p:cNvPr>
          <p:cNvSpPr/>
          <p:nvPr/>
        </p:nvSpPr>
        <p:spPr>
          <a:xfrm>
            <a:off x="3140298" y="3086906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97908DC-4D3D-46C4-BAB6-999E71D90E88}"/>
              </a:ext>
            </a:extLst>
          </p:cNvPr>
          <p:cNvSpPr/>
          <p:nvPr/>
        </p:nvSpPr>
        <p:spPr>
          <a:xfrm>
            <a:off x="1296472" y="4024917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C43ED12-CC78-4E3E-9252-E50E0CDC12FA}"/>
              </a:ext>
            </a:extLst>
          </p:cNvPr>
          <p:cNvSpPr/>
          <p:nvPr/>
        </p:nvSpPr>
        <p:spPr>
          <a:xfrm>
            <a:off x="3140298" y="4810529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2BAB069-A92F-4355-95EB-341E56FD16A2}"/>
              </a:ext>
            </a:extLst>
          </p:cNvPr>
          <p:cNvSpPr/>
          <p:nvPr/>
        </p:nvSpPr>
        <p:spPr>
          <a:xfrm>
            <a:off x="4591318" y="4024917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A968885-4254-4BDA-ABC6-E3011223D2B5}"/>
              </a:ext>
            </a:extLst>
          </p:cNvPr>
          <p:cNvSpPr/>
          <p:nvPr/>
        </p:nvSpPr>
        <p:spPr>
          <a:xfrm>
            <a:off x="4591318" y="1884878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0BEFE8-74FA-46F5-9978-D9107F1D7C10}"/>
              </a:ext>
            </a:extLst>
          </p:cNvPr>
          <p:cNvCxnSpPr>
            <a:stCxn id="56" idx="0"/>
            <a:endCxn id="54" idx="4"/>
          </p:cNvCxnSpPr>
          <p:nvPr/>
        </p:nvCxnSpPr>
        <p:spPr>
          <a:xfrm flipV="1">
            <a:off x="1689278" y="2895871"/>
            <a:ext cx="197477" cy="112904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F57BCFE-6536-4EE4-95A8-295668871CA9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2164511" y="2780821"/>
            <a:ext cx="1090837" cy="42113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60D8E90-4376-45DE-BDAF-32FCC788533E}"/>
              </a:ext>
            </a:extLst>
          </p:cNvPr>
          <p:cNvCxnSpPr>
            <a:stCxn id="54" idx="6"/>
            <a:endCxn id="59" idx="2"/>
          </p:cNvCxnSpPr>
          <p:nvPr/>
        </p:nvCxnSpPr>
        <p:spPr>
          <a:xfrm flipV="1">
            <a:off x="2279561" y="2277684"/>
            <a:ext cx="2311757" cy="22538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C6FE06E-21AD-4A74-A9C2-08FB487D9C73}"/>
              </a:ext>
            </a:extLst>
          </p:cNvPr>
          <p:cNvCxnSpPr>
            <a:stCxn id="55" idx="7"/>
            <a:endCxn id="59" idx="3"/>
          </p:cNvCxnSpPr>
          <p:nvPr/>
        </p:nvCxnSpPr>
        <p:spPr>
          <a:xfrm flipV="1">
            <a:off x="3810860" y="2555440"/>
            <a:ext cx="895508" cy="64651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2239F4-6F0B-4A8F-B731-1FB7715241FA}"/>
              </a:ext>
            </a:extLst>
          </p:cNvPr>
          <p:cNvCxnSpPr>
            <a:stCxn id="59" idx="4"/>
            <a:endCxn id="58" idx="0"/>
          </p:cNvCxnSpPr>
          <p:nvPr/>
        </p:nvCxnSpPr>
        <p:spPr>
          <a:xfrm>
            <a:off x="4984124" y="2670490"/>
            <a:ext cx="0" cy="1354427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25CFE1-A11B-47BB-A759-4EBB3F495E94}"/>
              </a:ext>
            </a:extLst>
          </p:cNvPr>
          <p:cNvCxnSpPr>
            <a:stCxn id="56" idx="5"/>
            <a:endCxn id="57" idx="2"/>
          </p:cNvCxnSpPr>
          <p:nvPr/>
        </p:nvCxnSpPr>
        <p:spPr>
          <a:xfrm>
            <a:off x="1967034" y="4695479"/>
            <a:ext cx="1173264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4014D82-4CB0-492A-9B2F-AA8E5C74E6B4}"/>
              </a:ext>
            </a:extLst>
          </p:cNvPr>
          <p:cNvCxnSpPr>
            <a:stCxn id="57" idx="0"/>
            <a:endCxn id="55" idx="4"/>
          </p:cNvCxnSpPr>
          <p:nvPr/>
        </p:nvCxnSpPr>
        <p:spPr>
          <a:xfrm flipV="1">
            <a:off x="3533104" y="3872518"/>
            <a:ext cx="0" cy="93801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B7601B4-0C07-4278-BDF0-42039F5A4F6E}"/>
              </a:ext>
            </a:extLst>
          </p:cNvPr>
          <p:cNvCxnSpPr>
            <a:stCxn id="57" idx="6"/>
            <a:endCxn id="58" idx="3"/>
          </p:cNvCxnSpPr>
          <p:nvPr/>
        </p:nvCxnSpPr>
        <p:spPr>
          <a:xfrm flipV="1">
            <a:off x="3925910" y="4695479"/>
            <a:ext cx="780458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D4CA4B-0151-4B72-ACD1-998F5AEA7497}"/>
              </a:ext>
            </a:extLst>
          </p:cNvPr>
          <p:cNvCxnSpPr>
            <a:stCxn id="56" idx="6"/>
            <a:endCxn id="58" idx="2"/>
          </p:cNvCxnSpPr>
          <p:nvPr/>
        </p:nvCxnSpPr>
        <p:spPr>
          <a:xfrm>
            <a:off x="2082084" y="4417723"/>
            <a:ext cx="2509234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5CC3F93-06D9-4181-87FD-A4C9B26B1D2D}"/>
              </a:ext>
            </a:extLst>
          </p:cNvPr>
          <p:cNvSpPr txBox="1"/>
          <p:nvPr/>
        </p:nvSpPr>
        <p:spPr>
          <a:xfrm>
            <a:off x="3336701" y="1975255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291CC1-2633-4E0C-8112-46C6BE7FAA0F}"/>
              </a:ext>
            </a:extLst>
          </p:cNvPr>
          <p:cNvSpPr txBox="1"/>
          <p:nvPr/>
        </p:nvSpPr>
        <p:spPr>
          <a:xfrm>
            <a:off x="1376372" y="3262779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3AB1AD-90B0-4DA3-8F92-FC6830C303CA}"/>
              </a:ext>
            </a:extLst>
          </p:cNvPr>
          <p:cNvSpPr txBox="1"/>
          <p:nvPr/>
        </p:nvSpPr>
        <p:spPr>
          <a:xfrm>
            <a:off x="2772445" y="266141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7ECB70-52DD-4A92-AD3F-921BDB696166}"/>
              </a:ext>
            </a:extLst>
          </p:cNvPr>
          <p:cNvSpPr txBox="1"/>
          <p:nvPr/>
        </p:nvSpPr>
        <p:spPr>
          <a:xfrm>
            <a:off x="4197946" y="2902063"/>
            <a:ext cx="418704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D12841-D7BE-4CAC-B434-E0FDFA30E8A4}"/>
              </a:ext>
            </a:extLst>
          </p:cNvPr>
          <p:cNvSpPr txBox="1"/>
          <p:nvPr/>
        </p:nvSpPr>
        <p:spPr>
          <a:xfrm>
            <a:off x="5024074" y="320195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086726-F29E-4AAA-ABDA-1A96672C2752}"/>
              </a:ext>
            </a:extLst>
          </p:cNvPr>
          <p:cNvSpPr txBox="1"/>
          <p:nvPr/>
        </p:nvSpPr>
        <p:spPr>
          <a:xfrm>
            <a:off x="2354686" y="503040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FC6D7E5-F44C-4399-9E0A-3A19EA2F7AFC}"/>
              </a:ext>
            </a:extLst>
          </p:cNvPr>
          <p:cNvSpPr txBox="1"/>
          <p:nvPr/>
        </p:nvSpPr>
        <p:spPr>
          <a:xfrm>
            <a:off x="4322734" y="494940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32625C-E833-4A6F-A63F-2C49EF7C56A7}"/>
              </a:ext>
            </a:extLst>
          </p:cNvPr>
          <p:cNvSpPr txBox="1"/>
          <p:nvPr/>
        </p:nvSpPr>
        <p:spPr>
          <a:xfrm>
            <a:off x="3229228" y="398382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530E0B9-59D0-4FF3-B1D7-1529D0B02EDF}"/>
              </a:ext>
            </a:extLst>
          </p:cNvPr>
          <p:cNvSpPr txBox="1"/>
          <p:nvPr/>
        </p:nvSpPr>
        <p:spPr>
          <a:xfrm>
            <a:off x="2694215" y="444119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D7A8D6-98D1-4BDC-ABBD-2596A74AF772}"/>
              </a:ext>
            </a:extLst>
          </p:cNvPr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3EE8BA6-19EA-45CC-AEFB-C434A8544E4A}"/>
              </a:ext>
            </a:extLst>
          </p:cNvPr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9427B06-C18B-4BB3-8D0B-C6640264523A}"/>
              </a:ext>
            </a:extLst>
          </p:cNvPr>
          <p:cNvSpPr txBox="1"/>
          <p:nvPr/>
        </p:nvSpPr>
        <p:spPr>
          <a:xfrm>
            <a:off x="7012175" y="1495622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 B           C          D          E           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6AF81D-6EB1-4C54-9245-FF5FBA96F7CD}"/>
              </a:ext>
            </a:extLst>
          </p:cNvPr>
          <p:cNvSpPr txBox="1"/>
          <p:nvPr/>
        </p:nvSpPr>
        <p:spPr>
          <a:xfrm>
            <a:off x="6308742" y="149562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1E2E88-37F9-4DB0-BB5D-1C98D890B14F}"/>
              </a:ext>
            </a:extLst>
          </p:cNvPr>
          <p:cNvSpPr txBox="1"/>
          <p:nvPr/>
        </p:nvSpPr>
        <p:spPr>
          <a:xfrm>
            <a:off x="6317564" y="2039877"/>
            <a:ext cx="449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∞         ∞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2337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35CCD35-DC03-4886-93CB-9B71D00696C9}"/>
              </a:ext>
            </a:extLst>
          </p:cNvPr>
          <p:cNvSpPr/>
          <p:nvPr/>
        </p:nvSpPr>
        <p:spPr>
          <a:xfrm>
            <a:off x="1493949" y="2110259"/>
            <a:ext cx="785612" cy="78561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1C7E8FB-941C-4334-BECE-468A83776165}"/>
              </a:ext>
            </a:extLst>
          </p:cNvPr>
          <p:cNvSpPr/>
          <p:nvPr/>
        </p:nvSpPr>
        <p:spPr>
          <a:xfrm>
            <a:off x="3140298" y="3086906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97908DC-4D3D-46C4-BAB6-999E71D90E88}"/>
              </a:ext>
            </a:extLst>
          </p:cNvPr>
          <p:cNvSpPr/>
          <p:nvPr/>
        </p:nvSpPr>
        <p:spPr>
          <a:xfrm>
            <a:off x="1296472" y="4024917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C43ED12-CC78-4E3E-9252-E50E0CDC12FA}"/>
              </a:ext>
            </a:extLst>
          </p:cNvPr>
          <p:cNvSpPr/>
          <p:nvPr/>
        </p:nvSpPr>
        <p:spPr>
          <a:xfrm>
            <a:off x="3140298" y="4810529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2BAB069-A92F-4355-95EB-341E56FD16A2}"/>
              </a:ext>
            </a:extLst>
          </p:cNvPr>
          <p:cNvSpPr/>
          <p:nvPr/>
        </p:nvSpPr>
        <p:spPr>
          <a:xfrm>
            <a:off x="4591318" y="4024917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A968885-4254-4BDA-ABC6-E3011223D2B5}"/>
              </a:ext>
            </a:extLst>
          </p:cNvPr>
          <p:cNvSpPr/>
          <p:nvPr/>
        </p:nvSpPr>
        <p:spPr>
          <a:xfrm>
            <a:off x="4591318" y="1884878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0BEFE8-74FA-46F5-9978-D9107F1D7C10}"/>
              </a:ext>
            </a:extLst>
          </p:cNvPr>
          <p:cNvCxnSpPr>
            <a:stCxn id="56" idx="0"/>
            <a:endCxn id="54" idx="4"/>
          </p:cNvCxnSpPr>
          <p:nvPr/>
        </p:nvCxnSpPr>
        <p:spPr>
          <a:xfrm flipV="1">
            <a:off x="1689278" y="2895871"/>
            <a:ext cx="197477" cy="112904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F57BCFE-6536-4EE4-95A8-295668871CA9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2164511" y="2780821"/>
            <a:ext cx="1090837" cy="42113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60D8E90-4376-45DE-BDAF-32FCC788533E}"/>
              </a:ext>
            </a:extLst>
          </p:cNvPr>
          <p:cNvCxnSpPr>
            <a:stCxn id="54" idx="6"/>
            <a:endCxn id="59" idx="2"/>
          </p:cNvCxnSpPr>
          <p:nvPr/>
        </p:nvCxnSpPr>
        <p:spPr>
          <a:xfrm flipV="1">
            <a:off x="2279561" y="2277684"/>
            <a:ext cx="2311757" cy="22538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C6FE06E-21AD-4A74-A9C2-08FB487D9C73}"/>
              </a:ext>
            </a:extLst>
          </p:cNvPr>
          <p:cNvCxnSpPr>
            <a:stCxn id="55" idx="7"/>
            <a:endCxn id="59" idx="3"/>
          </p:cNvCxnSpPr>
          <p:nvPr/>
        </p:nvCxnSpPr>
        <p:spPr>
          <a:xfrm flipV="1">
            <a:off x="3810860" y="2555440"/>
            <a:ext cx="895508" cy="64651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2239F4-6F0B-4A8F-B731-1FB7715241FA}"/>
              </a:ext>
            </a:extLst>
          </p:cNvPr>
          <p:cNvCxnSpPr>
            <a:stCxn id="59" idx="4"/>
            <a:endCxn id="58" idx="0"/>
          </p:cNvCxnSpPr>
          <p:nvPr/>
        </p:nvCxnSpPr>
        <p:spPr>
          <a:xfrm>
            <a:off x="4984124" y="2670490"/>
            <a:ext cx="0" cy="1354427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25CFE1-A11B-47BB-A759-4EBB3F495E94}"/>
              </a:ext>
            </a:extLst>
          </p:cNvPr>
          <p:cNvCxnSpPr>
            <a:stCxn id="56" idx="5"/>
            <a:endCxn id="57" idx="2"/>
          </p:cNvCxnSpPr>
          <p:nvPr/>
        </p:nvCxnSpPr>
        <p:spPr>
          <a:xfrm>
            <a:off x="1967034" y="4695479"/>
            <a:ext cx="1173264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4014D82-4CB0-492A-9B2F-AA8E5C74E6B4}"/>
              </a:ext>
            </a:extLst>
          </p:cNvPr>
          <p:cNvCxnSpPr>
            <a:stCxn id="57" idx="0"/>
            <a:endCxn id="55" idx="4"/>
          </p:cNvCxnSpPr>
          <p:nvPr/>
        </p:nvCxnSpPr>
        <p:spPr>
          <a:xfrm flipV="1">
            <a:off x="3533104" y="3872518"/>
            <a:ext cx="0" cy="93801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B7601B4-0C07-4278-BDF0-42039F5A4F6E}"/>
              </a:ext>
            </a:extLst>
          </p:cNvPr>
          <p:cNvCxnSpPr>
            <a:stCxn id="57" idx="6"/>
            <a:endCxn id="58" idx="3"/>
          </p:cNvCxnSpPr>
          <p:nvPr/>
        </p:nvCxnSpPr>
        <p:spPr>
          <a:xfrm flipV="1">
            <a:off x="3925910" y="4695479"/>
            <a:ext cx="780458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D4CA4B-0151-4B72-ACD1-998F5AEA7497}"/>
              </a:ext>
            </a:extLst>
          </p:cNvPr>
          <p:cNvCxnSpPr>
            <a:stCxn id="56" idx="6"/>
            <a:endCxn id="58" idx="2"/>
          </p:cNvCxnSpPr>
          <p:nvPr/>
        </p:nvCxnSpPr>
        <p:spPr>
          <a:xfrm>
            <a:off x="2082084" y="4417723"/>
            <a:ext cx="2509234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5CC3F93-06D9-4181-87FD-A4C9B26B1D2D}"/>
              </a:ext>
            </a:extLst>
          </p:cNvPr>
          <p:cNvSpPr txBox="1"/>
          <p:nvPr/>
        </p:nvSpPr>
        <p:spPr>
          <a:xfrm>
            <a:off x="3336701" y="1975255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291CC1-2633-4E0C-8112-46C6BE7FAA0F}"/>
              </a:ext>
            </a:extLst>
          </p:cNvPr>
          <p:cNvSpPr txBox="1"/>
          <p:nvPr/>
        </p:nvSpPr>
        <p:spPr>
          <a:xfrm>
            <a:off x="1376372" y="3262779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3AB1AD-90B0-4DA3-8F92-FC6830C303CA}"/>
              </a:ext>
            </a:extLst>
          </p:cNvPr>
          <p:cNvSpPr txBox="1"/>
          <p:nvPr/>
        </p:nvSpPr>
        <p:spPr>
          <a:xfrm>
            <a:off x="2772445" y="266141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7ECB70-52DD-4A92-AD3F-921BDB696166}"/>
              </a:ext>
            </a:extLst>
          </p:cNvPr>
          <p:cNvSpPr txBox="1"/>
          <p:nvPr/>
        </p:nvSpPr>
        <p:spPr>
          <a:xfrm>
            <a:off x="4197946" y="2902063"/>
            <a:ext cx="418704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D12841-D7BE-4CAC-B434-E0FDFA30E8A4}"/>
              </a:ext>
            </a:extLst>
          </p:cNvPr>
          <p:cNvSpPr txBox="1"/>
          <p:nvPr/>
        </p:nvSpPr>
        <p:spPr>
          <a:xfrm>
            <a:off x="5024074" y="320195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086726-F29E-4AAA-ABDA-1A96672C2752}"/>
              </a:ext>
            </a:extLst>
          </p:cNvPr>
          <p:cNvSpPr txBox="1"/>
          <p:nvPr/>
        </p:nvSpPr>
        <p:spPr>
          <a:xfrm>
            <a:off x="2354686" y="503040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FC6D7E5-F44C-4399-9E0A-3A19EA2F7AFC}"/>
              </a:ext>
            </a:extLst>
          </p:cNvPr>
          <p:cNvSpPr txBox="1"/>
          <p:nvPr/>
        </p:nvSpPr>
        <p:spPr>
          <a:xfrm>
            <a:off x="4322734" y="494940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32625C-E833-4A6F-A63F-2C49EF7C56A7}"/>
              </a:ext>
            </a:extLst>
          </p:cNvPr>
          <p:cNvSpPr txBox="1"/>
          <p:nvPr/>
        </p:nvSpPr>
        <p:spPr>
          <a:xfrm>
            <a:off x="3229228" y="398382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530E0B9-59D0-4FF3-B1D7-1529D0B02EDF}"/>
              </a:ext>
            </a:extLst>
          </p:cNvPr>
          <p:cNvSpPr txBox="1"/>
          <p:nvPr/>
        </p:nvSpPr>
        <p:spPr>
          <a:xfrm>
            <a:off x="2694215" y="444119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D7A8D6-98D1-4BDC-ABBD-2596A74AF772}"/>
              </a:ext>
            </a:extLst>
          </p:cNvPr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3EE8BA6-19EA-45CC-AEFB-C434A8544E4A}"/>
              </a:ext>
            </a:extLst>
          </p:cNvPr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9427B06-C18B-4BB3-8D0B-C6640264523A}"/>
              </a:ext>
            </a:extLst>
          </p:cNvPr>
          <p:cNvSpPr txBox="1"/>
          <p:nvPr/>
        </p:nvSpPr>
        <p:spPr>
          <a:xfrm>
            <a:off x="7012175" y="1495622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 B           C          D          E           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6AF81D-6EB1-4C54-9245-FF5FBA96F7CD}"/>
              </a:ext>
            </a:extLst>
          </p:cNvPr>
          <p:cNvSpPr txBox="1"/>
          <p:nvPr/>
        </p:nvSpPr>
        <p:spPr>
          <a:xfrm>
            <a:off x="6308742" y="149562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1E2E88-37F9-4DB0-BB5D-1C98D890B14F}"/>
              </a:ext>
            </a:extLst>
          </p:cNvPr>
          <p:cNvSpPr txBox="1"/>
          <p:nvPr/>
        </p:nvSpPr>
        <p:spPr>
          <a:xfrm>
            <a:off x="6317564" y="2039877"/>
            <a:ext cx="449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A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hu-HU" b="1" dirty="0">
                <a:solidFill>
                  <a:srgbClr val="00B0F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∞         ∞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075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35CCD35-DC03-4886-93CB-9B71D00696C9}"/>
              </a:ext>
            </a:extLst>
          </p:cNvPr>
          <p:cNvSpPr/>
          <p:nvPr/>
        </p:nvSpPr>
        <p:spPr>
          <a:xfrm>
            <a:off x="1493949" y="2110259"/>
            <a:ext cx="785612" cy="78561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1C7E8FB-941C-4334-BECE-468A83776165}"/>
              </a:ext>
            </a:extLst>
          </p:cNvPr>
          <p:cNvSpPr/>
          <p:nvPr/>
        </p:nvSpPr>
        <p:spPr>
          <a:xfrm>
            <a:off x="3140298" y="3086906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97908DC-4D3D-46C4-BAB6-999E71D90E88}"/>
              </a:ext>
            </a:extLst>
          </p:cNvPr>
          <p:cNvSpPr/>
          <p:nvPr/>
        </p:nvSpPr>
        <p:spPr>
          <a:xfrm>
            <a:off x="1296472" y="4024917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C43ED12-CC78-4E3E-9252-E50E0CDC12FA}"/>
              </a:ext>
            </a:extLst>
          </p:cNvPr>
          <p:cNvSpPr/>
          <p:nvPr/>
        </p:nvSpPr>
        <p:spPr>
          <a:xfrm>
            <a:off x="3140298" y="4810529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2BAB069-A92F-4355-95EB-341E56FD16A2}"/>
              </a:ext>
            </a:extLst>
          </p:cNvPr>
          <p:cNvSpPr/>
          <p:nvPr/>
        </p:nvSpPr>
        <p:spPr>
          <a:xfrm>
            <a:off x="4591318" y="4024917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A968885-4254-4BDA-ABC6-E3011223D2B5}"/>
              </a:ext>
            </a:extLst>
          </p:cNvPr>
          <p:cNvSpPr/>
          <p:nvPr/>
        </p:nvSpPr>
        <p:spPr>
          <a:xfrm>
            <a:off x="4591318" y="1884878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0BEFE8-74FA-46F5-9978-D9107F1D7C10}"/>
              </a:ext>
            </a:extLst>
          </p:cNvPr>
          <p:cNvCxnSpPr>
            <a:stCxn id="56" idx="0"/>
            <a:endCxn id="54" idx="4"/>
          </p:cNvCxnSpPr>
          <p:nvPr/>
        </p:nvCxnSpPr>
        <p:spPr>
          <a:xfrm flipV="1">
            <a:off x="1689278" y="2895871"/>
            <a:ext cx="197477" cy="1129046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F57BCFE-6536-4EE4-95A8-295668871CA9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2164511" y="2780821"/>
            <a:ext cx="1090837" cy="42113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60D8E90-4376-45DE-BDAF-32FCC788533E}"/>
              </a:ext>
            </a:extLst>
          </p:cNvPr>
          <p:cNvCxnSpPr>
            <a:stCxn id="54" idx="6"/>
            <a:endCxn id="59" idx="2"/>
          </p:cNvCxnSpPr>
          <p:nvPr/>
        </p:nvCxnSpPr>
        <p:spPr>
          <a:xfrm flipV="1">
            <a:off x="2279561" y="2277684"/>
            <a:ext cx="2311757" cy="22538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C6FE06E-21AD-4A74-A9C2-08FB487D9C73}"/>
              </a:ext>
            </a:extLst>
          </p:cNvPr>
          <p:cNvCxnSpPr>
            <a:stCxn id="55" idx="7"/>
            <a:endCxn id="59" idx="3"/>
          </p:cNvCxnSpPr>
          <p:nvPr/>
        </p:nvCxnSpPr>
        <p:spPr>
          <a:xfrm flipV="1">
            <a:off x="3810860" y="2555440"/>
            <a:ext cx="895508" cy="64651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2239F4-6F0B-4A8F-B731-1FB7715241FA}"/>
              </a:ext>
            </a:extLst>
          </p:cNvPr>
          <p:cNvCxnSpPr>
            <a:stCxn id="59" idx="4"/>
            <a:endCxn id="58" idx="0"/>
          </p:cNvCxnSpPr>
          <p:nvPr/>
        </p:nvCxnSpPr>
        <p:spPr>
          <a:xfrm>
            <a:off x="4984124" y="2670490"/>
            <a:ext cx="0" cy="1354427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25CFE1-A11B-47BB-A759-4EBB3F495E94}"/>
              </a:ext>
            </a:extLst>
          </p:cNvPr>
          <p:cNvCxnSpPr>
            <a:stCxn id="56" idx="5"/>
            <a:endCxn id="57" idx="2"/>
          </p:cNvCxnSpPr>
          <p:nvPr/>
        </p:nvCxnSpPr>
        <p:spPr>
          <a:xfrm>
            <a:off x="1967034" y="4695479"/>
            <a:ext cx="1173264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4014D82-4CB0-492A-9B2F-AA8E5C74E6B4}"/>
              </a:ext>
            </a:extLst>
          </p:cNvPr>
          <p:cNvCxnSpPr>
            <a:stCxn id="57" idx="0"/>
            <a:endCxn id="55" idx="4"/>
          </p:cNvCxnSpPr>
          <p:nvPr/>
        </p:nvCxnSpPr>
        <p:spPr>
          <a:xfrm flipV="1">
            <a:off x="3533104" y="3872518"/>
            <a:ext cx="0" cy="93801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B7601B4-0C07-4278-BDF0-42039F5A4F6E}"/>
              </a:ext>
            </a:extLst>
          </p:cNvPr>
          <p:cNvCxnSpPr>
            <a:stCxn id="57" idx="6"/>
            <a:endCxn id="58" idx="3"/>
          </p:cNvCxnSpPr>
          <p:nvPr/>
        </p:nvCxnSpPr>
        <p:spPr>
          <a:xfrm flipV="1">
            <a:off x="3925910" y="4695479"/>
            <a:ext cx="780458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D4CA4B-0151-4B72-ACD1-998F5AEA7497}"/>
              </a:ext>
            </a:extLst>
          </p:cNvPr>
          <p:cNvCxnSpPr>
            <a:stCxn id="56" idx="6"/>
            <a:endCxn id="58" idx="2"/>
          </p:cNvCxnSpPr>
          <p:nvPr/>
        </p:nvCxnSpPr>
        <p:spPr>
          <a:xfrm>
            <a:off x="2082084" y="4417723"/>
            <a:ext cx="2509234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5CC3F93-06D9-4181-87FD-A4C9B26B1D2D}"/>
              </a:ext>
            </a:extLst>
          </p:cNvPr>
          <p:cNvSpPr txBox="1"/>
          <p:nvPr/>
        </p:nvSpPr>
        <p:spPr>
          <a:xfrm>
            <a:off x="3336701" y="1975255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291CC1-2633-4E0C-8112-46C6BE7FAA0F}"/>
              </a:ext>
            </a:extLst>
          </p:cNvPr>
          <p:cNvSpPr txBox="1"/>
          <p:nvPr/>
        </p:nvSpPr>
        <p:spPr>
          <a:xfrm>
            <a:off x="1376372" y="3262779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3AB1AD-90B0-4DA3-8F92-FC6830C303CA}"/>
              </a:ext>
            </a:extLst>
          </p:cNvPr>
          <p:cNvSpPr txBox="1"/>
          <p:nvPr/>
        </p:nvSpPr>
        <p:spPr>
          <a:xfrm>
            <a:off x="2772445" y="266141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7ECB70-52DD-4A92-AD3F-921BDB696166}"/>
              </a:ext>
            </a:extLst>
          </p:cNvPr>
          <p:cNvSpPr txBox="1"/>
          <p:nvPr/>
        </p:nvSpPr>
        <p:spPr>
          <a:xfrm>
            <a:off x="4197946" y="2902063"/>
            <a:ext cx="418704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D12841-D7BE-4CAC-B434-E0FDFA30E8A4}"/>
              </a:ext>
            </a:extLst>
          </p:cNvPr>
          <p:cNvSpPr txBox="1"/>
          <p:nvPr/>
        </p:nvSpPr>
        <p:spPr>
          <a:xfrm>
            <a:off x="5024074" y="320195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086726-F29E-4AAA-ABDA-1A96672C2752}"/>
              </a:ext>
            </a:extLst>
          </p:cNvPr>
          <p:cNvSpPr txBox="1"/>
          <p:nvPr/>
        </p:nvSpPr>
        <p:spPr>
          <a:xfrm>
            <a:off x="2354686" y="503040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FC6D7E5-F44C-4399-9E0A-3A19EA2F7AFC}"/>
              </a:ext>
            </a:extLst>
          </p:cNvPr>
          <p:cNvSpPr txBox="1"/>
          <p:nvPr/>
        </p:nvSpPr>
        <p:spPr>
          <a:xfrm>
            <a:off x="4322734" y="494940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32625C-E833-4A6F-A63F-2C49EF7C56A7}"/>
              </a:ext>
            </a:extLst>
          </p:cNvPr>
          <p:cNvSpPr txBox="1"/>
          <p:nvPr/>
        </p:nvSpPr>
        <p:spPr>
          <a:xfrm>
            <a:off x="3229228" y="398382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530E0B9-59D0-4FF3-B1D7-1529D0B02EDF}"/>
              </a:ext>
            </a:extLst>
          </p:cNvPr>
          <p:cNvSpPr txBox="1"/>
          <p:nvPr/>
        </p:nvSpPr>
        <p:spPr>
          <a:xfrm>
            <a:off x="2694215" y="444119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D7A8D6-98D1-4BDC-ABBD-2596A74AF772}"/>
              </a:ext>
            </a:extLst>
          </p:cNvPr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3EE8BA6-19EA-45CC-AEFB-C434A8544E4A}"/>
              </a:ext>
            </a:extLst>
          </p:cNvPr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9427B06-C18B-4BB3-8D0B-C6640264523A}"/>
              </a:ext>
            </a:extLst>
          </p:cNvPr>
          <p:cNvSpPr txBox="1"/>
          <p:nvPr/>
        </p:nvSpPr>
        <p:spPr>
          <a:xfrm>
            <a:off x="7012175" y="1495622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 B           C          D          E           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6AF81D-6EB1-4C54-9245-FF5FBA96F7CD}"/>
              </a:ext>
            </a:extLst>
          </p:cNvPr>
          <p:cNvSpPr txBox="1"/>
          <p:nvPr/>
        </p:nvSpPr>
        <p:spPr>
          <a:xfrm>
            <a:off x="6308742" y="149562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1E2E88-37F9-4DB0-BB5D-1C98D890B14F}"/>
              </a:ext>
            </a:extLst>
          </p:cNvPr>
          <p:cNvSpPr txBox="1"/>
          <p:nvPr/>
        </p:nvSpPr>
        <p:spPr>
          <a:xfrm>
            <a:off x="6317564" y="2039877"/>
            <a:ext cx="449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A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hu-HU" b="1" dirty="0">
                <a:solidFill>
                  <a:srgbClr val="00B0F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∞         ∞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342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35CCD35-DC03-4886-93CB-9B71D00696C9}"/>
              </a:ext>
            </a:extLst>
          </p:cNvPr>
          <p:cNvSpPr/>
          <p:nvPr/>
        </p:nvSpPr>
        <p:spPr>
          <a:xfrm>
            <a:off x="1493949" y="2110259"/>
            <a:ext cx="785612" cy="78561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1C7E8FB-941C-4334-BECE-468A83776165}"/>
              </a:ext>
            </a:extLst>
          </p:cNvPr>
          <p:cNvSpPr/>
          <p:nvPr/>
        </p:nvSpPr>
        <p:spPr>
          <a:xfrm>
            <a:off x="3140298" y="3086906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97908DC-4D3D-46C4-BAB6-999E71D90E88}"/>
              </a:ext>
            </a:extLst>
          </p:cNvPr>
          <p:cNvSpPr/>
          <p:nvPr/>
        </p:nvSpPr>
        <p:spPr>
          <a:xfrm>
            <a:off x="1296472" y="4024917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C43ED12-CC78-4E3E-9252-E50E0CDC12FA}"/>
              </a:ext>
            </a:extLst>
          </p:cNvPr>
          <p:cNvSpPr/>
          <p:nvPr/>
        </p:nvSpPr>
        <p:spPr>
          <a:xfrm>
            <a:off x="3140298" y="4810529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2BAB069-A92F-4355-95EB-341E56FD16A2}"/>
              </a:ext>
            </a:extLst>
          </p:cNvPr>
          <p:cNvSpPr/>
          <p:nvPr/>
        </p:nvSpPr>
        <p:spPr>
          <a:xfrm>
            <a:off x="4591318" y="4024917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A968885-4254-4BDA-ABC6-E3011223D2B5}"/>
              </a:ext>
            </a:extLst>
          </p:cNvPr>
          <p:cNvSpPr/>
          <p:nvPr/>
        </p:nvSpPr>
        <p:spPr>
          <a:xfrm>
            <a:off x="4591318" y="1884878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0BEFE8-74FA-46F5-9978-D9107F1D7C10}"/>
              </a:ext>
            </a:extLst>
          </p:cNvPr>
          <p:cNvCxnSpPr>
            <a:stCxn id="56" idx="0"/>
            <a:endCxn id="54" idx="4"/>
          </p:cNvCxnSpPr>
          <p:nvPr/>
        </p:nvCxnSpPr>
        <p:spPr>
          <a:xfrm flipV="1">
            <a:off x="1689278" y="2895871"/>
            <a:ext cx="197477" cy="1129046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F57BCFE-6536-4EE4-95A8-295668871CA9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2164511" y="2780821"/>
            <a:ext cx="1090837" cy="42113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60D8E90-4376-45DE-BDAF-32FCC788533E}"/>
              </a:ext>
            </a:extLst>
          </p:cNvPr>
          <p:cNvCxnSpPr>
            <a:stCxn id="54" idx="6"/>
            <a:endCxn id="59" idx="2"/>
          </p:cNvCxnSpPr>
          <p:nvPr/>
        </p:nvCxnSpPr>
        <p:spPr>
          <a:xfrm flipV="1">
            <a:off x="2279561" y="2277684"/>
            <a:ext cx="2311757" cy="22538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C6FE06E-21AD-4A74-A9C2-08FB487D9C73}"/>
              </a:ext>
            </a:extLst>
          </p:cNvPr>
          <p:cNvCxnSpPr>
            <a:stCxn id="55" idx="7"/>
            <a:endCxn id="59" idx="3"/>
          </p:cNvCxnSpPr>
          <p:nvPr/>
        </p:nvCxnSpPr>
        <p:spPr>
          <a:xfrm flipV="1">
            <a:off x="3810860" y="2555440"/>
            <a:ext cx="895508" cy="64651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2239F4-6F0B-4A8F-B731-1FB7715241FA}"/>
              </a:ext>
            </a:extLst>
          </p:cNvPr>
          <p:cNvCxnSpPr>
            <a:stCxn id="59" idx="4"/>
            <a:endCxn id="58" idx="0"/>
          </p:cNvCxnSpPr>
          <p:nvPr/>
        </p:nvCxnSpPr>
        <p:spPr>
          <a:xfrm>
            <a:off x="4984124" y="2670490"/>
            <a:ext cx="0" cy="1354427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25CFE1-A11B-47BB-A759-4EBB3F495E94}"/>
              </a:ext>
            </a:extLst>
          </p:cNvPr>
          <p:cNvCxnSpPr>
            <a:stCxn id="56" idx="5"/>
            <a:endCxn id="57" idx="2"/>
          </p:cNvCxnSpPr>
          <p:nvPr/>
        </p:nvCxnSpPr>
        <p:spPr>
          <a:xfrm>
            <a:off x="1967034" y="4695479"/>
            <a:ext cx="1173264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4014D82-4CB0-492A-9B2F-AA8E5C74E6B4}"/>
              </a:ext>
            </a:extLst>
          </p:cNvPr>
          <p:cNvCxnSpPr>
            <a:stCxn id="57" idx="0"/>
            <a:endCxn id="55" idx="4"/>
          </p:cNvCxnSpPr>
          <p:nvPr/>
        </p:nvCxnSpPr>
        <p:spPr>
          <a:xfrm flipV="1">
            <a:off x="3533104" y="3872518"/>
            <a:ext cx="0" cy="93801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B7601B4-0C07-4278-BDF0-42039F5A4F6E}"/>
              </a:ext>
            </a:extLst>
          </p:cNvPr>
          <p:cNvCxnSpPr>
            <a:stCxn id="57" idx="6"/>
            <a:endCxn id="58" idx="3"/>
          </p:cNvCxnSpPr>
          <p:nvPr/>
        </p:nvCxnSpPr>
        <p:spPr>
          <a:xfrm flipV="1">
            <a:off x="3925910" y="4695479"/>
            <a:ext cx="780458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D4CA4B-0151-4B72-ACD1-998F5AEA7497}"/>
              </a:ext>
            </a:extLst>
          </p:cNvPr>
          <p:cNvCxnSpPr>
            <a:stCxn id="56" idx="6"/>
            <a:endCxn id="58" idx="2"/>
          </p:cNvCxnSpPr>
          <p:nvPr/>
        </p:nvCxnSpPr>
        <p:spPr>
          <a:xfrm>
            <a:off x="2082084" y="4417723"/>
            <a:ext cx="2509234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5CC3F93-06D9-4181-87FD-A4C9B26B1D2D}"/>
              </a:ext>
            </a:extLst>
          </p:cNvPr>
          <p:cNvSpPr txBox="1"/>
          <p:nvPr/>
        </p:nvSpPr>
        <p:spPr>
          <a:xfrm>
            <a:off x="3336701" y="1975255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291CC1-2633-4E0C-8112-46C6BE7FAA0F}"/>
              </a:ext>
            </a:extLst>
          </p:cNvPr>
          <p:cNvSpPr txBox="1"/>
          <p:nvPr/>
        </p:nvSpPr>
        <p:spPr>
          <a:xfrm>
            <a:off x="1376372" y="3262779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3AB1AD-90B0-4DA3-8F92-FC6830C303CA}"/>
              </a:ext>
            </a:extLst>
          </p:cNvPr>
          <p:cNvSpPr txBox="1"/>
          <p:nvPr/>
        </p:nvSpPr>
        <p:spPr>
          <a:xfrm>
            <a:off x="2772445" y="266141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7ECB70-52DD-4A92-AD3F-921BDB696166}"/>
              </a:ext>
            </a:extLst>
          </p:cNvPr>
          <p:cNvSpPr txBox="1"/>
          <p:nvPr/>
        </p:nvSpPr>
        <p:spPr>
          <a:xfrm>
            <a:off x="4197946" y="2902063"/>
            <a:ext cx="418704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D12841-D7BE-4CAC-B434-E0FDFA30E8A4}"/>
              </a:ext>
            </a:extLst>
          </p:cNvPr>
          <p:cNvSpPr txBox="1"/>
          <p:nvPr/>
        </p:nvSpPr>
        <p:spPr>
          <a:xfrm>
            <a:off x="5024074" y="320195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086726-F29E-4AAA-ABDA-1A96672C2752}"/>
              </a:ext>
            </a:extLst>
          </p:cNvPr>
          <p:cNvSpPr txBox="1"/>
          <p:nvPr/>
        </p:nvSpPr>
        <p:spPr>
          <a:xfrm>
            <a:off x="2354686" y="503040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FC6D7E5-F44C-4399-9E0A-3A19EA2F7AFC}"/>
              </a:ext>
            </a:extLst>
          </p:cNvPr>
          <p:cNvSpPr txBox="1"/>
          <p:nvPr/>
        </p:nvSpPr>
        <p:spPr>
          <a:xfrm>
            <a:off x="4322734" y="494940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32625C-E833-4A6F-A63F-2C49EF7C56A7}"/>
              </a:ext>
            </a:extLst>
          </p:cNvPr>
          <p:cNvSpPr txBox="1"/>
          <p:nvPr/>
        </p:nvSpPr>
        <p:spPr>
          <a:xfrm>
            <a:off x="3229228" y="398382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530E0B9-59D0-4FF3-B1D7-1529D0B02EDF}"/>
              </a:ext>
            </a:extLst>
          </p:cNvPr>
          <p:cNvSpPr txBox="1"/>
          <p:nvPr/>
        </p:nvSpPr>
        <p:spPr>
          <a:xfrm>
            <a:off x="2694215" y="444119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D7A8D6-98D1-4BDC-ABBD-2596A74AF772}"/>
              </a:ext>
            </a:extLst>
          </p:cNvPr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3EE8BA6-19EA-45CC-AEFB-C434A8544E4A}"/>
              </a:ext>
            </a:extLst>
          </p:cNvPr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9427B06-C18B-4BB3-8D0B-C6640264523A}"/>
              </a:ext>
            </a:extLst>
          </p:cNvPr>
          <p:cNvSpPr txBox="1"/>
          <p:nvPr/>
        </p:nvSpPr>
        <p:spPr>
          <a:xfrm>
            <a:off x="7012175" y="1495622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 B           C          D          E           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6AF81D-6EB1-4C54-9245-FF5FBA96F7CD}"/>
              </a:ext>
            </a:extLst>
          </p:cNvPr>
          <p:cNvSpPr txBox="1"/>
          <p:nvPr/>
        </p:nvSpPr>
        <p:spPr>
          <a:xfrm>
            <a:off x="6308742" y="149562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1E2E88-37F9-4DB0-BB5D-1C98D890B14F}"/>
              </a:ext>
            </a:extLst>
          </p:cNvPr>
          <p:cNvSpPr txBox="1"/>
          <p:nvPr/>
        </p:nvSpPr>
        <p:spPr>
          <a:xfrm>
            <a:off x="6317564" y="2039877"/>
            <a:ext cx="449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A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hu-HU" b="1" dirty="0">
                <a:solidFill>
                  <a:srgbClr val="00B0F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∞         ∞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2C19AE-AEA0-4996-9B90-D28FE68DF515}"/>
              </a:ext>
            </a:extLst>
          </p:cNvPr>
          <p:cNvSpPr txBox="1"/>
          <p:nvPr/>
        </p:nvSpPr>
        <p:spPr>
          <a:xfrm>
            <a:off x="6317564" y="2448783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3145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35CCD35-DC03-4886-93CB-9B71D00696C9}"/>
              </a:ext>
            </a:extLst>
          </p:cNvPr>
          <p:cNvSpPr/>
          <p:nvPr/>
        </p:nvSpPr>
        <p:spPr>
          <a:xfrm>
            <a:off x="1493949" y="2110259"/>
            <a:ext cx="785612" cy="78561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1C7E8FB-941C-4334-BECE-468A83776165}"/>
              </a:ext>
            </a:extLst>
          </p:cNvPr>
          <p:cNvSpPr/>
          <p:nvPr/>
        </p:nvSpPr>
        <p:spPr>
          <a:xfrm>
            <a:off x="3140298" y="3086906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97908DC-4D3D-46C4-BAB6-999E71D90E88}"/>
              </a:ext>
            </a:extLst>
          </p:cNvPr>
          <p:cNvSpPr/>
          <p:nvPr/>
        </p:nvSpPr>
        <p:spPr>
          <a:xfrm>
            <a:off x="1296472" y="4024917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C43ED12-CC78-4E3E-9252-E50E0CDC12FA}"/>
              </a:ext>
            </a:extLst>
          </p:cNvPr>
          <p:cNvSpPr/>
          <p:nvPr/>
        </p:nvSpPr>
        <p:spPr>
          <a:xfrm>
            <a:off x="3140298" y="4810529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2BAB069-A92F-4355-95EB-341E56FD16A2}"/>
              </a:ext>
            </a:extLst>
          </p:cNvPr>
          <p:cNvSpPr/>
          <p:nvPr/>
        </p:nvSpPr>
        <p:spPr>
          <a:xfrm>
            <a:off x="4591318" y="4024917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A968885-4254-4BDA-ABC6-E3011223D2B5}"/>
              </a:ext>
            </a:extLst>
          </p:cNvPr>
          <p:cNvSpPr/>
          <p:nvPr/>
        </p:nvSpPr>
        <p:spPr>
          <a:xfrm>
            <a:off x="4591318" y="1884878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0BEFE8-74FA-46F5-9978-D9107F1D7C10}"/>
              </a:ext>
            </a:extLst>
          </p:cNvPr>
          <p:cNvCxnSpPr>
            <a:stCxn id="56" idx="0"/>
            <a:endCxn id="54" idx="4"/>
          </p:cNvCxnSpPr>
          <p:nvPr/>
        </p:nvCxnSpPr>
        <p:spPr>
          <a:xfrm flipV="1">
            <a:off x="1689278" y="2895871"/>
            <a:ext cx="197477" cy="1129046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F57BCFE-6536-4EE4-95A8-295668871CA9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2164511" y="2780821"/>
            <a:ext cx="1090837" cy="42113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60D8E90-4376-45DE-BDAF-32FCC788533E}"/>
              </a:ext>
            </a:extLst>
          </p:cNvPr>
          <p:cNvCxnSpPr>
            <a:stCxn id="54" idx="6"/>
            <a:endCxn id="59" idx="2"/>
          </p:cNvCxnSpPr>
          <p:nvPr/>
        </p:nvCxnSpPr>
        <p:spPr>
          <a:xfrm flipV="1">
            <a:off x="2279561" y="2277684"/>
            <a:ext cx="2311757" cy="22538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C6FE06E-21AD-4A74-A9C2-08FB487D9C73}"/>
              </a:ext>
            </a:extLst>
          </p:cNvPr>
          <p:cNvCxnSpPr>
            <a:stCxn id="55" idx="7"/>
            <a:endCxn id="59" idx="3"/>
          </p:cNvCxnSpPr>
          <p:nvPr/>
        </p:nvCxnSpPr>
        <p:spPr>
          <a:xfrm flipV="1">
            <a:off x="3810860" y="2555440"/>
            <a:ext cx="895508" cy="64651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2239F4-6F0B-4A8F-B731-1FB7715241FA}"/>
              </a:ext>
            </a:extLst>
          </p:cNvPr>
          <p:cNvCxnSpPr>
            <a:stCxn id="59" idx="4"/>
            <a:endCxn id="58" idx="0"/>
          </p:cNvCxnSpPr>
          <p:nvPr/>
        </p:nvCxnSpPr>
        <p:spPr>
          <a:xfrm>
            <a:off x="4984124" y="2670490"/>
            <a:ext cx="0" cy="1354427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25CFE1-A11B-47BB-A759-4EBB3F495E94}"/>
              </a:ext>
            </a:extLst>
          </p:cNvPr>
          <p:cNvCxnSpPr>
            <a:stCxn id="56" idx="5"/>
            <a:endCxn id="57" idx="2"/>
          </p:cNvCxnSpPr>
          <p:nvPr/>
        </p:nvCxnSpPr>
        <p:spPr>
          <a:xfrm>
            <a:off x="1967034" y="4695479"/>
            <a:ext cx="1173264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4014D82-4CB0-492A-9B2F-AA8E5C74E6B4}"/>
              </a:ext>
            </a:extLst>
          </p:cNvPr>
          <p:cNvCxnSpPr>
            <a:stCxn id="57" idx="0"/>
            <a:endCxn id="55" idx="4"/>
          </p:cNvCxnSpPr>
          <p:nvPr/>
        </p:nvCxnSpPr>
        <p:spPr>
          <a:xfrm flipV="1">
            <a:off x="3533104" y="3872518"/>
            <a:ext cx="0" cy="93801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B7601B4-0C07-4278-BDF0-42039F5A4F6E}"/>
              </a:ext>
            </a:extLst>
          </p:cNvPr>
          <p:cNvCxnSpPr>
            <a:stCxn id="57" idx="6"/>
            <a:endCxn id="58" idx="3"/>
          </p:cNvCxnSpPr>
          <p:nvPr/>
        </p:nvCxnSpPr>
        <p:spPr>
          <a:xfrm flipV="1">
            <a:off x="3925910" y="4695479"/>
            <a:ext cx="780458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D4CA4B-0151-4B72-ACD1-998F5AEA7497}"/>
              </a:ext>
            </a:extLst>
          </p:cNvPr>
          <p:cNvCxnSpPr>
            <a:stCxn id="56" idx="6"/>
            <a:endCxn id="58" idx="2"/>
          </p:cNvCxnSpPr>
          <p:nvPr/>
        </p:nvCxnSpPr>
        <p:spPr>
          <a:xfrm>
            <a:off x="2082084" y="4417723"/>
            <a:ext cx="2509234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5CC3F93-06D9-4181-87FD-A4C9B26B1D2D}"/>
              </a:ext>
            </a:extLst>
          </p:cNvPr>
          <p:cNvSpPr txBox="1"/>
          <p:nvPr/>
        </p:nvSpPr>
        <p:spPr>
          <a:xfrm>
            <a:off x="3336701" y="1975255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291CC1-2633-4E0C-8112-46C6BE7FAA0F}"/>
              </a:ext>
            </a:extLst>
          </p:cNvPr>
          <p:cNvSpPr txBox="1"/>
          <p:nvPr/>
        </p:nvSpPr>
        <p:spPr>
          <a:xfrm>
            <a:off x="1376372" y="3262779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3AB1AD-90B0-4DA3-8F92-FC6830C303CA}"/>
              </a:ext>
            </a:extLst>
          </p:cNvPr>
          <p:cNvSpPr txBox="1"/>
          <p:nvPr/>
        </p:nvSpPr>
        <p:spPr>
          <a:xfrm>
            <a:off x="2772445" y="266141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7ECB70-52DD-4A92-AD3F-921BDB696166}"/>
              </a:ext>
            </a:extLst>
          </p:cNvPr>
          <p:cNvSpPr txBox="1"/>
          <p:nvPr/>
        </p:nvSpPr>
        <p:spPr>
          <a:xfrm>
            <a:off x="4197946" y="2902063"/>
            <a:ext cx="418704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D12841-D7BE-4CAC-B434-E0FDFA30E8A4}"/>
              </a:ext>
            </a:extLst>
          </p:cNvPr>
          <p:cNvSpPr txBox="1"/>
          <p:nvPr/>
        </p:nvSpPr>
        <p:spPr>
          <a:xfrm>
            <a:off x="5024074" y="320195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086726-F29E-4AAA-ABDA-1A96672C2752}"/>
              </a:ext>
            </a:extLst>
          </p:cNvPr>
          <p:cNvSpPr txBox="1"/>
          <p:nvPr/>
        </p:nvSpPr>
        <p:spPr>
          <a:xfrm>
            <a:off x="2354686" y="503040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FC6D7E5-F44C-4399-9E0A-3A19EA2F7AFC}"/>
              </a:ext>
            </a:extLst>
          </p:cNvPr>
          <p:cNvSpPr txBox="1"/>
          <p:nvPr/>
        </p:nvSpPr>
        <p:spPr>
          <a:xfrm>
            <a:off x="4322734" y="494940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32625C-E833-4A6F-A63F-2C49EF7C56A7}"/>
              </a:ext>
            </a:extLst>
          </p:cNvPr>
          <p:cNvSpPr txBox="1"/>
          <p:nvPr/>
        </p:nvSpPr>
        <p:spPr>
          <a:xfrm>
            <a:off x="3229228" y="398382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530E0B9-59D0-4FF3-B1D7-1529D0B02EDF}"/>
              </a:ext>
            </a:extLst>
          </p:cNvPr>
          <p:cNvSpPr txBox="1"/>
          <p:nvPr/>
        </p:nvSpPr>
        <p:spPr>
          <a:xfrm>
            <a:off x="2694215" y="444119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D7A8D6-98D1-4BDC-ABBD-2596A74AF772}"/>
              </a:ext>
            </a:extLst>
          </p:cNvPr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3EE8BA6-19EA-45CC-AEFB-C434A8544E4A}"/>
              </a:ext>
            </a:extLst>
          </p:cNvPr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9427B06-C18B-4BB3-8D0B-C6640264523A}"/>
              </a:ext>
            </a:extLst>
          </p:cNvPr>
          <p:cNvSpPr txBox="1"/>
          <p:nvPr/>
        </p:nvSpPr>
        <p:spPr>
          <a:xfrm>
            <a:off x="7012175" y="1495622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 B           C          D          E           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6AF81D-6EB1-4C54-9245-FF5FBA96F7CD}"/>
              </a:ext>
            </a:extLst>
          </p:cNvPr>
          <p:cNvSpPr txBox="1"/>
          <p:nvPr/>
        </p:nvSpPr>
        <p:spPr>
          <a:xfrm>
            <a:off x="6308742" y="149562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1E2E88-37F9-4DB0-BB5D-1C98D890B14F}"/>
              </a:ext>
            </a:extLst>
          </p:cNvPr>
          <p:cNvSpPr txBox="1"/>
          <p:nvPr/>
        </p:nvSpPr>
        <p:spPr>
          <a:xfrm>
            <a:off x="6317564" y="2039877"/>
            <a:ext cx="449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A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hu-HU" b="1" dirty="0">
                <a:solidFill>
                  <a:srgbClr val="00B0F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∞         ∞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2C19AE-AEA0-4996-9B90-D28FE68DF515}"/>
              </a:ext>
            </a:extLst>
          </p:cNvPr>
          <p:cNvSpPr txBox="1"/>
          <p:nvPr/>
        </p:nvSpPr>
        <p:spPr>
          <a:xfrm>
            <a:off x="6317564" y="2448783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7            5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2231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35CCD35-DC03-4886-93CB-9B71D00696C9}"/>
              </a:ext>
            </a:extLst>
          </p:cNvPr>
          <p:cNvSpPr/>
          <p:nvPr/>
        </p:nvSpPr>
        <p:spPr>
          <a:xfrm>
            <a:off x="1493949" y="2110259"/>
            <a:ext cx="785612" cy="78561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1C7E8FB-941C-4334-BECE-468A83776165}"/>
              </a:ext>
            </a:extLst>
          </p:cNvPr>
          <p:cNvSpPr/>
          <p:nvPr/>
        </p:nvSpPr>
        <p:spPr>
          <a:xfrm>
            <a:off x="3140298" y="3086906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97908DC-4D3D-46C4-BAB6-999E71D90E88}"/>
              </a:ext>
            </a:extLst>
          </p:cNvPr>
          <p:cNvSpPr/>
          <p:nvPr/>
        </p:nvSpPr>
        <p:spPr>
          <a:xfrm>
            <a:off x="1296472" y="4024917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C43ED12-CC78-4E3E-9252-E50E0CDC12FA}"/>
              </a:ext>
            </a:extLst>
          </p:cNvPr>
          <p:cNvSpPr/>
          <p:nvPr/>
        </p:nvSpPr>
        <p:spPr>
          <a:xfrm>
            <a:off x="3140298" y="4810529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2BAB069-A92F-4355-95EB-341E56FD16A2}"/>
              </a:ext>
            </a:extLst>
          </p:cNvPr>
          <p:cNvSpPr/>
          <p:nvPr/>
        </p:nvSpPr>
        <p:spPr>
          <a:xfrm>
            <a:off x="4591318" y="4024917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A968885-4254-4BDA-ABC6-E3011223D2B5}"/>
              </a:ext>
            </a:extLst>
          </p:cNvPr>
          <p:cNvSpPr/>
          <p:nvPr/>
        </p:nvSpPr>
        <p:spPr>
          <a:xfrm>
            <a:off x="4591318" y="1884878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0BEFE8-74FA-46F5-9978-D9107F1D7C10}"/>
              </a:ext>
            </a:extLst>
          </p:cNvPr>
          <p:cNvCxnSpPr>
            <a:stCxn id="56" idx="0"/>
            <a:endCxn id="54" idx="4"/>
          </p:cNvCxnSpPr>
          <p:nvPr/>
        </p:nvCxnSpPr>
        <p:spPr>
          <a:xfrm flipV="1">
            <a:off x="1689278" y="2895871"/>
            <a:ext cx="197477" cy="1129046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F57BCFE-6536-4EE4-95A8-295668871CA9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2164511" y="2780821"/>
            <a:ext cx="1090837" cy="42113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60D8E90-4376-45DE-BDAF-32FCC788533E}"/>
              </a:ext>
            </a:extLst>
          </p:cNvPr>
          <p:cNvCxnSpPr>
            <a:stCxn id="54" idx="6"/>
            <a:endCxn id="59" idx="2"/>
          </p:cNvCxnSpPr>
          <p:nvPr/>
        </p:nvCxnSpPr>
        <p:spPr>
          <a:xfrm flipV="1">
            <a:off x="2279561" y="2277684"/>
            <a:ext cx="2311757" cy="22538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C6FE06E-21AD-4A74-A9C2-08FB487D9C73}"/>
              </a:ext>
            </a:extLst>
          </p:cNvPr>
          <p:cNvCxnSpPr>
            <a:stCxn id="55" idx="7"/>
            <a:endCxn id="59" idx="3"/>
          </p:cNvCxnSpPr>
          <p:nvPr/>
        </p:nvCxnSpPr>
        <p:spPr>
          <a:xfrm flipV="1">
            <a:off x="3810860" y="2555440"/>
            <a:ext cx="895508" cy="64651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2239F4-6F0B-4A8F-B731-1FB7715241FA}"/>
              </a:ext>
            </a:extLst>
          </p:cNvPr>
          <p:cNvCxnSpPr>
            <a:stCxn id="59" idx="4"/>
            <a:endCxn id="58" idx="0"/>
          </p:cNvCxnSpPr>
          <p:nvPr/>
        </p:nvCxnSpPr>
        <p:spPr>
          <a:xfrm>
            <a:off x="4984124" y="2670490"/>
            <a:ext cx="0" cy="1354427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25CFE1-A11B-47BB-A759-4EBB3F495E94}"/>
              </a:ext>
            </a:extLst>
          </p:cNvPr>
          <p:cNvCxnSpPr>
            <a:stCxn id="56" idx="5"/>
            <a:endCxn id="57" idx="2"/>
          </p:cNvCxnSpPr>
          <p:nvPr/>
        </p:nvCxnSpPr>
        <p:spPr>
          <a:xfrm>
            <a:off x="1967034" y="4695479"/>
            <a:ext cx="1173264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4014D82-4CB0-492A-9B2F-AA8E5C74E6B4}"/>
              </a:ext>
            </a:extLst>
          </p:cNvPr>
          <p:cNvCxnSpPr>
            <a:stCxn id="57" idx="0"/>
            <a:endCxn id="55" idx="4"/>
          </p:cNvCxnSpPr>
          <p:nvPr/>
        </p:nvCxnSpPr>
        <p:spPr>
          <a:xfrm flipV="1">
            <a:off x="3533104" y="3872518"/>
            <a:ext cx="0" cy="93801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B7601B4-0C07-4278-BDF0-42039F5A4F6E}"/>
              </a:ext>
            </a:extLst>
          </p:cNvPr>
          <p:cNvCxnSpPr>
            <a:stCxn id="57" idx="6"/>
            <a:endCxn id="58" idx="3"/>
          </p:cNvCxnSpPr>
          <p:nvPr/>
        </p:nvCxnSpPr>
        <p:spPr>
          <a:xfrm flipV="1">
            <a:off x="3925910" y="4695479"/>
            <a:ext cx="780458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D4CA4B-0151-4B72-ACD1-998F5AEA7497}"/>
              </a:ext>
            </a:extLst>
          </p:cNvPr>
          <p:cNvCxnSpPr>
            <a:stCxn id="56" idx="6"/>
            <a:endCxn id="58" idx="2"/>
          </p:cNvCxnSpPr>
          <p:nvPr/>
        </p:nvCxnSpPr>
        <p:spPr>
          <a:xfrm>
            <a:off x="2082084" y="4417723"/>
            <a:ext cx="2509234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5CC3F93-06D9-4181-87FD-A4C9B26B1D2D}"/>
              </a:ext>
            </a:extLst>
          </p:cNvPr>
          <p:cNvSpPr txBox="1"/>
          <p:nvPr/>
        </p:nvSpPr>
        <p:spPr>
          <a:xfrm>
            <a:off x="3336701" y="1975255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291CC1-2633-4E0C-8112-46C6BE7FAA0F}"/>
              </a:ext>
            </a:extLst>
          </p:cNvPr>
          <p:cNvSpPr txBox="1"/>
          <p:nvPr/>
        </p:nvSpPr>
        <p:spPr>
          <a:xfrm>
            <a:off x="1376372" y="3262779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3AB1AD-90B0-4DA3-8F92-FC6830C303CA}"/>
              </a:ext>
            </a:extLst>
          </p:cNvPr>
          <p:cNvSpPr txBox="1"/>
          <p:nvPr/>
        </p:nvSpPr>
        <p:spPr>
          <a:xfrm>
            <a:off x="2772445" y="266141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7ECB70-52DD-4A92-AD3F-921BDB696166}"/>
              </a:ext>
            </a:extLst>
          </p:cNvPr>
          <p:cNvSpPr txBox="1"/>
          <p:nvPr/>
        </p:nvSpPr>
        <p:spPr>
          <a:xfrm>
            <a:off x="4197946" y="2902063"/>
            <a:ext cx="418704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D12841-D7BE-4CAC-B434-E0FDFA30E8A4}"/>
              </a:ext>
            </a:extLst>
          </p:cNvPr>
          <p:cNvSpPr txBox="1"/>
          <p:nvPr/>
        </p:nvSpPr>
        <p:spPr>
          <a:xfrm>
            <a:off x="5024074" y="320195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086726-F29E-4AAA-ABDA-1A96672C2752}"/>
              </a:ext>
            </a:extLst>
          </p:cNvPr>
          <p:cNvSpPr txBox="1"/>
          <p:nvPr/>
        </p:nvSpPr>
        <p:spPr>
          <a:xfrm>
            <a:off x="2354686" y="503040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FC6D7E5-F44C-4399-9E0A-3A19EA2F7AFC}"/>
              </a:ext>
            </a:extLst>
          </p:cNvPr>
          <p:cNvSpPr txBox="1"/>
          <p:nvPr/>
        </p:nvSpPr>
        <p:spPr>
          <a:xfrm>
            <a:off x="4322734" y="494940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32625C-E833-4A6F-A63F-2C49EF7C56A7}"/>
              </a:ext>
            </a:extLst>
          </p:cNvPr>
          <p:cNvSpPr txBox="1"/>
          <p:nvPr/>
        </p:nvSpPr>
        <p:spPr>
          <a:xfrm>
            <a:off x="3229228" y="398382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530E0B9-59D0-4FF3-B1D7-1529D0B02EDF}"/>
              </a:ext>
            </a:extLst>
          </p:cNvPr>
          <p:cNvSpPr txBox="1"/>
          <p:nvPr/>
        </p:nvSpPr>
        <p:spPr>
          <a:xfrm>
            <a:off x="2694215" y="444119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D7A8D6-98D1-4BDC-ABBD-2596A74AF772}"/>
              </a:ext>
            </a:extLst>
          </p:cNvPr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3EE8BA6-19EA-45CC-AEFB-C434A8544E4A}"/>
              </a:ext>
            </a:extLst>
          </p:cNvPr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9427B06-C18B-4BB3-8D0B-C6640264523A}"/>
              </a:ext>
            </a:extLst>
          </p:cNvPr>
          <p:cNvSpPr txBox="1"/>
          <p:nvPr/>
        </p:nvSpPr>
        <p:spPr>
          <a:xfrm>
            <a:off x="7012175" y="1495622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 B           C          D          E           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6AF81D-6EB1-4C54-9245-FF5FBA96F7CD}"/>
              </a:ext>
            </a:extLst>
          </p:cNvPr>
          <p:cNvSpPr txBox="1"/>
          <p:nvPr/>
        </p:nvSpPr>
        <p:spPr>
          <a:xfrm>
            <a:off x="6308742" y="149562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1E2E88-37F9-4DB0-BB5D-1C98D890B14F}"/>
              </a:ext>
            </a:extLst>
          </p:cNvPr>
          <p:cNvSpPr txBox="1"/>
          <p:nvPr/>
        </p:nvSpPr>
        <p:spPr>
          <a:xfrm>
            <a:off x="6317564" y="2039877"/>
            <a:ext cx="449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A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hu-HU" b="1" dirty="0">
                <a:solidFill>
                  <a:srgbClr val="00B0F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∞         ∞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2C19AE-AEA0-4996-9B90-D28FE68DF515}"/>
              </a:ext>
            </a:extLst>
          </p:cNvPr>
          <p:cNvSpPr txBox="1"/>
          <p:nvPr/>
        </p:nvSpPr>
        <p:spPr>
          <a:xfrm>
            <a:off x="6317564" y="2448783"/>
            <a:ext cx="305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7            5          2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3811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35CCD35-DC03-4886-93CB-9B71D00696C9}"/>
              </a:ext>
            </a:extLst>
          </p:cNvPr>
          <p:cNvSpPr/>
          <p:nvPr/>
        </p:nvSpPr>
        <p:spPr>
          <a:xfrm>
            <a:off x="1493949" y="2110259"/>
            <a:ext cx="785612" cy="78561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1C7E8FB-941C-4334-BECE-468A83776165}"/>
              </a:ext>
            </a:extLst>
          </p:cNvPr>
          <p:cNvSpPr/>
          <p:nvPr/>
        </p:nvSpPr>
        <p:spPr>
          <a:xfrm>
            <a:off x="3140298" y="3086906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97908DC-4D3D-46C4-BAB6-999E71D90E88}"/>
              </a:ext>
            </a:extLst>
          </p:cNvPr>
          <p:cNvSpPr/>
          <p:nvPr/>
        </p:nvSpPr>
        <p:spPr>
          <a:xfrm>
            <a:off x="1296472" y="4024917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C43ED12-CC78-4E3E-9252-E50E0CDC12FA}"/>
              </a:ext>
            </a:extLst>
          </p:cNvPr>
          <p:cNvSpPr/>
          <p:nvPr/>
        </p:nvSpPr>
        <p:spPr>
          <a:xfrm>
            <a:off x="3140298" y="4810529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2BAB069-A92F-4355-95EB-341E56FD16A2}"/>
              </a:ext>
            </a:extLst>
          </p:cNvPr>
          <p:cNvSpPr/>
          <p:nvPr/>
        </p:nvSpPr>
        <p:spPr>
          <a:xfrm>
            <a:off x="4591318" y="4024917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A968885-4254-4BDA-ABC6-E3011223D2B5}"/>
              </a:ext>
            </a:extLst>
          </p:cNvPr>
          <p:cNvSpPr/>
          <p:nvPr/>
        </p:nvSpPr>
        <p:spPr>
          <a:xfrm>
            <a:off x="4591318" y="1884878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0BEFE8-74FA-46F5-9978-D9107F1D7C10}"/>
              </a:ext>
            </a:extLst>
          </p:cNvPr>
          <p:cNvCxnSpPr>
            <a:stCxn id="56" idx="0"/>
            <a:endCxn id="54" idx="4"/>
          </p:cNvCxnSpPr>
          <p:nvPr/>
        </p:nvCxnSpPr>
        <p:spPr>
          <a:xfrm flipV="1">
            <a:off x="1689278" y="2895871"/>
            <a:ext cx="197477" cy="1129046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F57BCFE-6536-4EE4-95A8-295668871CA9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2164511" y="2780821"/>
            <a:ext cx="1090837" cy="42113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60D8E90-4376-45DE-BDAF-32FCC788533E}"/>
              </a:ext>
            </a:extLst>
          </p:cNvPr>
          <p:cNvCxnSpPr>
            <a:stCxn id="54" idx="6"/>
            <a:endCxn id="59" idx="2"/>
          </p:cNvCxnSpPr>
          <p:nvPr/>
        </p:nvCxnSpPr>
        <p:spPr>
          <a:xfrm flipV="1">
            <a:off x="2279561" y="2277684"/>
            <a:ext cx="2311757" cy="22538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C6FE06E-21AD-4A74-A9C2-08FB487D9C73}"/>
              </a:ext>
            </a:extLst>
          </p:cNvPr>
          <p:cNvCxnSpPr>
            <a:stCxn id="55" idx="7"/>
            <a:endCxn id="59" idx="3"/>
          </p:cNvCxnSpPr>
          <p:nvPr/>
        </p:nvCxnSpPr>
        <p:spPr>
          <a:xfrm flipV="1">
            <a:off x="3810860" y="2555440"/>
            <a:ext cx="895508" cy="64651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2239F4-6F0B-4A8F-B731-1FB7715241FA}"/>
              </a:ext>
            </a:extLst>
          </p:cNvPr>
          <p:cNvCxnSpPr>
            <a:stCxn id="59" idx="4"/>
            <a:endCxn id="58" idx="0"/>
          </p:cNvCxnSpPr>
          <p:nvPr/>
        </p:nvCxnSpPr>
        <p:spPr>
          <a:xfrm>
            <a:off x="4984124" y="2670490"/>
            <a:ext cx="0" cy="1354427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25CFE1-A11B-47BB-A759-4EBB3F495E94}"/>
              </a:ext>
            </a:extLst>
          </p:cNvPr>
          <p:cNvCxnSpPr>
            <a:stCxn id="56" idx="5"/>
            <a:endCxn id="57" idx="2"/>
          </p:cNvCxnSpPr>
          <p:nvPr/>
        </p:nvCxnSpPr>
        <p:spPr>
          <a:xfrm>
            <a:off x="1967034" y="4695479"/>
            <a:ext cx="1173264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4014D82-4CB0-492A-9B2F-AA8E5C74E6B4}"/>
              </a:ext>
            </a:extLst>
          </p:cNvPr>
          <p:cNvCxnSpPr>
            <a:stCxn id="57" idx="0"/>
            <a:endCxn id="55" idx="4"/>
          </p:cNvCxnSpPr>
          <p:nvPr/>
        </p:nvCxnSpPr>
        <p:spPr>
          <a:xfrm flipV="1">
            <a:off x="3533104" y="3872518"/>
            <a:ext cx="0" cy="93801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B7601B4-0C07-4278-BDF0-42039F5A4F6E}"/>
              </a:ext>
            </a:extLst>
          </p:cNvPr>
          <p:cNvCxnSpPr>
            <a:stCxn id="57" idx="6"/>
            <a:endCxn id="58" idx="3"/>
          </p:cNvCxnSpPr>
          <p:nvPr/>
        </p:nvCxnSpPr>
        <p:spPr>
          <a:xfrm flipV="1">
            <a:off x="3925910" y="4695479"/>
            <a:ext cx="780458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D4CA4B-0151-4B72-ACD1-998F5AEA7497}"/>
              </a:ext>
            </a:extLst>
          </p:cNvPr>
          <p:cNvCxnSpPr>
            <a:stCxn id="56" idx="6"/>
            <a:endCxn id="58" idx="2"/>
          </p:cNvCxnSpPr>
          <p:nvPr/>
        </p:nvCxnSpPr>
        <p:spPr>
          <a:xfrm>
            <a:off x="2082084" y="4417723"/>
            <a:ext cx="2509234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5CC3F93-06D9-4181-87FD-A4C9B26B1D2D}"/>
              </a:ext>
            </a:extLst>
          </p:cNvPr>
          <p:cNvSpPr txBox="1"/>
          <p:nvPr/>
        </p:nvSpPr>
        <p:spPr>
          <a:xfrm>
            <a:off x="3336701" y="1975255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291CC1-2633-4E0C-8112-46C6BE7FAA0F}"/>
              </a:ext>
            </a:extLst>
          </p:cNvPr>
          <p:cNvSpPr txBox="1"/>
          <p:nvPr/>
        </p:nvSpPr>
        <p:spPr>
          <a:xfrm>
            <a:off x="1376372" y="3262779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3AB1AD-90B0-4DA3-8F92-FC6830C303CA}"/>
              </a:ext>
            </a:extLst>
          </p:cNvPr>
          <p:cNvSpPr txBox="1"/>
          <p:nvPr/>
        </p:nvSpPr>
        <p:spPr>
          <a:xfrm>
            <a:off x="2772445" y="266141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7ECB70-52DD-4A92-AD3F-921BDB696166}"/>
              </a:ext>
            </a:extLst>
          </p:cNvPr>
          <p:cNvSpPr txBox="1"/>
          <p:nvPr/>
        </p:nvSpPr>
        <p:spPr>
          <a:xfrm>
            <a:off x="4197946" y="2902063"/>
            <a:ext cx="418704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D12841-D7BE-4CAC-B434-E0FDFA30E8A4}"/>
              </a:ext>
            </a:extLst>
          </p:cNvPr>
          <p:cNvSpPr txBox="1"/>
          <p:nvPr/>
        </p:nvSpPr>
        <p:spPr>
          <a:xfrm>
            <a:off x="5024074" y="320195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086726-F29E-4AAA-ABDA-1A96672C2752}"/>
              </a:ext>
            </a:extLst>
          </p:cNvPr>
          <p:cNvSpPr txBox="1"/>
          <p:nvPr/>
        </p:nvSpPr>
        <p:spPr>
          <a:xfrm>
            <a:off x="2354686" y="503040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FC6D7E5-F44C-4399-9E0A-3A19EA2F7AFC}"/>
              </a:ext>
            </a:extLst>
          </p:cNvPr>
          <p:cNvSpPr txBox="1"/>
          <p:nvPr/>
        </p:nvSpPr>
        <p:spPr>
          <a:xfrm>
            <a:off x="4322734" y="494940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32625C-E833-4A6F-A63F-2C49EF7C56A7}"/>
              </a:ext>
            </a:extLst>
          </p:cNvPr>
          <p:cNvSpPr txBox="1"/>
          <p:nvPr/>
        </p:nvSpPr>
        <p:spPr>
          <a:xfrm>
            <a:off x="3229228" y="398382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530E0B9-59D0-4FF3-B1D7-1529D0B02EDF}"/>
              </a:ext>
            </a:extLst>
          </p:cNvPr>
          <p:cNvSpPr txBox="1"/>
          <p:nvPr/>
        </p:nvSpPr>
        <p:spPr>
          <a:xfrm>
            <a:off x="2694215" y="444119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D7A8D6-98D1-4BDC-ABBD-2596A74AF772}"/>
              </a:ext>
            </a:extLst>
          </p:cNvPr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3EE8BA6-19EA-45CC-AEFB-C434A8544E4A}"/>
              </a:ext>
            </a:extLst>
          </p:cNvPr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9427B06-C18B-4BB3-8D0B-C6640264523A}"/>
              </a:ext>
            </a:extLst>
          </p:cNvPr>
          <p:cNvSpPr txBox="1"/>
          <p:nvPr/>
        </p:nvSpPr>
        <p:spPr>
          <a:xfrm>
            <a:off x="7012175" y="1495622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 B           C          D          E           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6AF81D-6EB1-4C54-9245-FF5FBA96F7CD}"/>
              </a:ext>
            </a:extLst>
          </p:cNvPr>
          <p:cNvSpPr txBox="1"/>
          <p:nvPr/>
        </p:nvSpPr>
        <p:spPr>
          <a:xfrm>
            <a:off x="6308742" y="149562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1E2E88-37F9-4DB0-BB5D-1C98D890B14F}"/>
              </a:ext>
            </a:extLst>
          </p:cNvPr>
          <p:cNvSpPr txBox="1"/>
          <p:nvPr/>
        </p:nvSpPr>
        <p:spPr>
          <a:xfrm>
            <a:off x="6317564" y="2039877"/>
            <a:ext cx="449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A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hu-HU" b="1" dirty="0">
                <a:solidFill>
                  <a:srgbClr val="00B0F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∞         ∞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2C19AE-AEA0-4996-9B90-D28FE68DF515}"/>
              </a:ext>
            </a:extLst>
          </p:cNvPr>
          <p:cNvSpPr txBox="1"/>
          <p:nvPr/>
        </p:nvSpPr>
        <p:spPr>
          <a:xfrm>
            <a:off x="6317564" y="2448783"/>
            <a:ext cx="377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            5          2          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2819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35CCD35-DC03-4886-93CB-9B71D00696C9}"/>
              </a:ext>
            </a:extLst>
          </p:cNvPr>
          <p:cNvSpPr/>
          <p:nvPr/>
        </p:nvSpPr>
        <p:spPr>
          <a:xfrm>
            <a:off x="1493949" y="2110259"/>
            <a:ext cx="785612" cy="78561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1C7E8FB-941C-4334-BECE-468A83776165}"/>
              </a:ext>
            </a:extLst>
          </p:cNvPr>
          <p:cNvSpPr/>
          <p:nvPr/>
        </p:nvSpPr>
        <p:spPr>
          <a:xfrm>
            <a:off x="3140298" y="3086906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97908DC-4D3D-46C4-BAB6-999E71D90E88}"/>
              </a:ext>
            </a:extLst>
          </p:cNvPr>
          <p:cNvSpPr/>
          <p:nvPr/>
        </p:nvSpPr>
        <p:spPr>
          <a:xfrm>
            <a:off x="1296472" y="4024917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C43ED12-CC78-4E3E-9252-E50E0CDC12FA}"/>
              </a:ext>
            </a:extLst>
          </p:cNvPr>
          <p:cNvSpPr/>
          <p:nvPr/>
        </p:nvSpPr>
        <p:spPr>
          <a:xfrm>
            <a:off x="3140298" y="4810529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2BAB069-A92F-4355-95EB-341E56FD16A2}"/>
              </a:ext>
            </a:extLst>
          </p:cNvPr>
          <p:cNvSpPr/>
          <p:nvPr/>
        </p:nvSpPr>
        <p:spPr>
          <a:xfrm>
            <a:off x="4591318" y="4024917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A968885-4254-4BDA-ABC6-E3011223D2B5}"/>
              </a:ext>
            </a:extLst>
          </p:cNvPr>
          <p:cNvSpPr/>
          <p:nvPr/>
        </p:nvSpPr>
        <p:spPr>
          <a:xfrm>
            <a:off x="4591318" y="1884878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0BEFE8-74FA-46F5-9978-D9107F1D7C10}"/>
              </a:ext>
            </a:extLst>
          </p:cNvPr>
          <p:cNvCxnSpPr>
            <a:stCxn id="56" idx="0"/>
            <a:endCxn id="54" idx="4"/>
          </p:cNvCxnSpPr>
          <p:nvPr/>
        </p:nvCxnSpPr>
        <p:spPr>
          <a:xfrm flipV="1">
            <a:off x="1689278" y="2895871"/>
            <a:ext cx="197477" cy="1129046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F57BCFE-6536-4EE4-95A8-295668871CA9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2164511" y="2780821"/>
            <a:ext cx="1090837" cy="42113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60D8E90-4376-45DE-BDAF-32FCC788533E}"/>
              </a:ext>
            </a:extLst>
          </p:cNvPr>
          <p:cNvCxnSpPr>
            <a:stCxn id="54" idx="6"/>
            <a:endCxn id="59" idx="2"/>
          </p:cNvCxnSpPr>
          <p:nvPr/>
        </p:nvCxnSpPr>
        <p:spPr>
          <a:xfrm flipV="1">
            <a:off x="2279561" y="2277684"/>
            <a:ext cx="2311757" cy="22538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C6FE06E-21AD-4A74-A9C2-08FB487D9C73}"/>
              </a:ext>
            </a:extLst>
          </p:cNvPr>
          <p:cNvCxnSpPr>
            <a:stCxn id="55" idx="7"/>
            <a:endCxn id="59" idx="3"/>
          </p:cNvCxnSpPr>
          <p:nvPr/>
        </p:nvCxnSpPr>
        <p:spPr>
          <a:xfrm flipV="1">
            <a:off x="3810860" y="2555440"/>
            <a:ext cx="895508" cy="64651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2239F4-6F0B-4A8F-B731-1FB7715241FA}"/>
              </a:ext>
            </a:extLst>
          </p:cNvPr>
          <p:cNvCxnSpPr>
            <a:stCxn id="59" idx="4"/>
            <a:endCxn id="58" idx="0"/>
          </p:cNvCxnSpPr>
          <p:nvPr/>
        </p:nvCxnSpPr>
        <p:spPr>
          <a:xfrm>
            <a:off x="4984124" y="2670490"/>
            <a:ext cx="0" cy="1354427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25CFE1-A11B-47BB-A759-4EBB3F495E94}"/>
              </a:ext>
            </a:extLst>
          </p:cNvPr>
          <p:cNvCxnSpPr>
            <a:stCxn id="56" idx="5"/>
            <a:endCxn id="57" idx="2"/>
          </p:cNvCxnSpPr>
          <p:nvPr/>
        </p:nvCxnSpPr>
        <p:spPr>
          <a:xfrm>
            <a:off x="1967034" y="4695479"/>
            <a:ext cx="1173264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4014D82-4CB0-492A-9B2F-AA8E5C74E6B4}"/>
              </a:ext>
            </a:extLst>
          </p:cNvPr>
          <p:cNvCxnSpPr>
            <a:stCxn id="57" idx="0"/>
            <a:endCxn id="55" idx="4"/>
          </p:cNvCxnSpPr>
          <p:nvPr/>
        </p:nvCxnSpPr>
        <p:spPr>
          <a:xfrm flipV="1">
            <a:off x="3533104" y="3872518"/>
            <a:ext cx="0" cy="93801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B7601B4-0C07-4278-BDF0-42039F5A4F6E}"/>
              </a:ext>
            </a:extLst>
          </p:cNvPr>
          <p:cNvCxnSpPr>
            <a:stCxn id="57" idx="6"/>
            <a:endCxn id="58" idx="3"/>
          </p:cNvCxnSpPr>
          <p:nvPr/>
        </p:nvCxnSpPr>
        <p:spPr>
          <a:xfrm flipV="1">
            <a:off x="3925910" y="4695479"/>
            <a:ext cx="780458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D4CA4B-0151-4B72-ACD1-998F5AEA7497}"/>
              </a:ext>
            </a:extLst>
          </p:cNvPr>
          <p:cNvCxnSpPr>
            <a:stCxn id="56" idx="6"/>
            <a:endCxn id="58" idx="2"/>
          </p:cNvCxnSpPr>
          <p:nvPr/>
        </p:nvCxnSpPr>
        <p:spPr>
          <a:xfrm>
            <a:off x="2082084" y="4417723"/>
            <a:ext cx="2509234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5CC3F93-06D9-4181-87FD-A4C9B26B1D2D}"/>
              </a:ext>
            </a:extLst>
          </p:cNvPr>
          <p:cNvSpPr txBox="1"/>
          <p:nvPr/>
        </p:nvSpPr>
        <p:spPr>
          <a:xfrm>
            <a:off x="3336701" y="1975255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291CC1-2633-4E0C-8112-46C6BE7FAA0F}"/>
              </a:ext>
            </a:extLst>
          </p:cNvPr>
          <p:cNvSpPr txBox="1"/>
          <p:nvPr/>
        </p:nvSpPr>
        <p:spPr>
          <a:xfrm>
            <a:off x="1376372" y="3262779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3AB1AD-90B0-4DA3-8F92-FC6830C303CA}"/>
              </a:ext>
            </a:extLst>
          </p:cNvPr>
          <p:cNvSpPr txBox="1"/>
          <p:nvPr/>
        </p:nvSpPr>
        <p:spPr>
          <a:xfrm>
            <a:off x="2772445" y="266141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7ECB70-52DD-4A92-AD3F-921BDB696166}"/>
              </a:ext>
            </a:extLst>
          </p:cNvPr>
          <p:cNvSpPr txBox="1"/>
          <p:nvPr/>
        </p:nvSpPr>
        <p:spPr>
          <a:xfrm>
            <a:off x="4197946" y="2902063"/>
            <a:ext cx="418704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D12841-D7BE-4CAC-B434-E0FDFA30E8A4}"/>
              </a:ext>
            </a:extLst>
          </p:cNvPr>
          <p:cNvSpPr txBox="1"/>
          <p:nvPr/>
        </p:nvSpPr>
        <p:spPr>
          <a:xfrm>
            <a:off x="5024074" y="320195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086726-F29E-4AAA-ABDA-1A96672C2752}"/>
              </a:ext>
            </a:extLst>
          </p:cNvPr>
          <p:cNvSpPr txBox="1"/>
          <p:nvPr/>
        </p:nvSpPr>
        <p:spPr>
          <a:xfrm>
            <a:off x="2354686" y="503040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FC6D7E5-F44C-4399-9E0A-3A19EA2F7AFC}"/>
              </a:ext>
            </a:extLst>
          </p:cNvPr>
          <p:cNvSpPr txBox="1"/>
          <p:nvPr/>
        </p:nvSpPr>
        <p:spPr>
          <a:xfrm>
            <a:off x="4322734" y="494940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32625C-E833-4A6F-A63F-2C49EF7C56A7}"/>
              </a:ext>
            </a:extLst>
          </p:cNvPr>
          <p:cNvSpPr txBox="1"/>
          <p:nvPr/>
        </p:nvSpPr>
        <p:spPr>
          <a:xfrm>
            <a:off x="3229228" y="398382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530E0B9-59D0-4FF3-B1D7-1529D0B02EDF}"/>
              </a:ext>
            </a:extLst>
          </p:cNvPr>
          <p:cNvSpPr txBox="1"/>
          <p:nvPr/>
        </p:nvSpPr>
        <p:spPr>
          <a:xfrm>
            <a:off x="2694215" y="444119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D7A8D6-98D1-4BDC-ABBD-2596A74AF772}"/>
              </a:ext>
            </a:extLst>
          </p:cNvPr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3EE8BA6-19EA-45CC-AEFB-C434A8544E4A}"/>
              </a:ext>
            </a:extLst>
          </p:cNvPr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9427B06-C18B-4BB3-8D0B-C6640264523A}"/>
              </a:ext>
            </a:extLst>
          </p:cNvPr>
          <p:cNvSpPr txBox="1"/>
          <p:nvPr/>
        </p:nvSpPr>
        <p:spPr>
          <a:xfrm>
            <a:off x="7012175" y="1495622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 B           C          D          E           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6AF81D-6EB1-4C54-9245-FF5FBA96F7CD}"/>
              </a:ext>
            </a:extLst>
          </p:cNvPr>
          <p:cNvSpPr txBox="1"/>
          <p:nvPr/>
        </p:nvSpPr>
        <p:spPr>
          <a:xfrm>
            <a:off x="6308742" y="149562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1E2E88-37F9-4DB0-BB5D-1C98D890B14F}"/>
              </a:ext>
            </a:extLst>
          </p:cNvPr>
          <p:cNvSpPr txBox="1"/>
          <p:nvPr/>
        </p:nvSpPr>
        <p:spPr>
          <a:xfrm>
            <a:off x="6317564" y="2039877"/>
            <a:ext cx="449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A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hu-HU" b="1" dirty="0">
                <a:solidFill>
                  <a:srgbClr val="00B0F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∞         ∞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2C19AE-AEA0-4996-9B90-D28FE68DF515}"/>
              </a:ext>
            </a:extLst>
          </p:cNvPr>
          <p:cNvSpPr txBox="1"/>
          <p:nvPr/>
        </p:nvSpPr>
        <p:spPr>
          <a:xfrm>
            <a:off x="6317564" y="2448783"/>
            <a:ext cx="455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            5          2          ∞          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3641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35CCD35-DC03-4886-93CB-9B71D00696C9}"/>
              </a:ext>
            </a:extLst>
          </p:cNvPr>
          <p:cNvSpPr/>
          <p:nvPr/>
        </p:nvSpPr>
        <p:spPr>
          <a:xfrm>
            <a:off x="1493949" y="2110259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1C7E8FB-941C-4334-BECE-468A83776165}"/>
              </a:ext>
            </a:extLst>
          </p:cNvPr>
          <p:cNvSpPr/>
          <p:nvPr/>
        </p:nvSpPr>
        <p:spPr>
          <a:xfrm>
            <a:off x="3140298" y="3086906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97908DC-4D3D-46C4-BAB6-999E71D90E88}"/>
              </a:ext>
            </a:extLst>
          </p:cNvPr>
          <p:cNvSpPr/>
          <p:nvPr/>
        </p:nvSpPr>
        <p:spPr>
          <a:xfrm>
            <a:off x="1296472" y="4024917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C43ED12-CC78-4E3E-9252-E50E0CDC12FA}"/>
              </a:ext>
            </a:extLst>
          </p:cNvPr>
          <p:cNvSpPr/>
          <p:nvPr/>
        </p:nvSpPr>
        <p:spPr>
          <a:xfrm>
            <a:off x="3140298" y="4810529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2BAB069-A92F-4355-95EB-341E56FD16A2}"/>
              </a:ext>
            </a:extLst>
          </p:cNvPr>
          <p:cNvSpPr/>
          <p:nvPr/>
        </p:nvSpPr>
        <p:spPr>
          <a:xfrm>
            <a:off x="4591318" y="4024917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A968885-4254-4BDA-ABC6-E3011223D2B5}"/>
              </a:ext>
            </a:extLst>
          </p:cNvPr>
          <p:cNvSpPr/>
          <p:nvPr/>
        </p:nvSpPr>
        <p:spPr>
          <a:xfrm>
            <a:off x="4591318" y="1884878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0BEFE8-74FA-46F5-9978-D9107F1D7C10}"/>
              </a:ext>
            </a:extLst>
          </p:cNvPr>
          <p:cNvCxnSpPr>
            <a:stCxn id="56" idx="0"/>
            <a:endCxn id="54" idx="4"/>
          </p:cNvCxnSpPr>
          <p:nvPr/>
        </p:nvCxnSpPr>
        <p:spPr>
          <a:xfrm flipV="1">
            <a:off x="1689278" y="2895871"/>
            <a:ext cx="197477" cy="112904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F57BCFE-6536-4EE4-95A8-295668871CA9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2164511" y="2780821"/>
            <a:ext cx="1090837" cy="42113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60D8E90-4376-45DE-BDAF-32FCC788533E}"/>
              </a:ext>
            </a:extLst>
          </p:cNvPr>
          <p:cNvCxnSpPr>
            <a:stCxn id="54" idx="6"/>
            <a:endCxn id="59" idx="2"/>
          </p:cNvCxnSpPr>
          <p:nvPr/>
        </p:nvCxnSpPr>
        <p:spPr>
          <a:xfrm flipV="1">
            <a:off x="2279561" y="2277684"/>
            <a:ext cx="2311757" cy="22538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C6FE06E-21AD-4A74-A9C2-08FB487D9C73}"/>
              </a:ext>
            </a:extLst>
          </p:cNvPr>
          <p:cNvCxnSpPr>
            <a:stCxn id="55" idx="7"/>
            <a:endCxn id="59" idx="3"/>
          </p:cNvCxnSpPr>
          <p:nvPr/>
        </p:nvCxnSpPr>
        <p:spPr>
          <a:xfrm flipV="1">
            <a:off x="3810860" y="2555440"/>
            <a:ext cx="895508" cy="64651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2239F4-6F0B-4A8F-B731-1FB7715241FA}"/>
              </a:ext>
            </a:extLst>
          </p:cNvPr>
          <p:cNvCxnSpPr>
            <a:stCxn id="59" idx="4"/>
            <a:endCxn id="58" idx="0"/>
          </p:cNvCxnSpPr>
          <p:nvPr/>
        </p:nvCxnSpPr>
        <p:spPr>
          <a:xfrm>
            <a:off x="4984124" y="2670490"/>
            <a:ext cx="0" cy="1354427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25CFE1-A11B-47BB-A759-4EBB3F495E94}"/>
              </a:ext>
            </a:extLst>
          </p:cNvPr>
          <p:cNvCxnSpPr>
            <a:stCxn id="56" idx="5"/>
            <a:endCxn id="57" idx="2"/>
          </p:cNvCxnSpPr>
          <p:nvPr/>
        </p:nvCxnSpPr>
        <p:spPr>
          <a:xfrm>
            <a:off x="1967034" y="4695479"/>
            <a:ext cx="1173264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4014D82-4CB0-492A-9B2F-AA8E5C74E6B4}"/>
              </a:ext>
            </a:extLst>
          </p:cNvPr>
          <p:cNvCxnSpPr>
            <a:stCxn id="57" idx="0"/>
            <a:endCxn id="55" idx="4"/>
          </p:cNvCxnSpPr>
          <p:nvPr/>
        </p:nvCxnSpPr>
        <p:spPr>
          <a:xfrm flipV="1">
            <a:off x="3533104" y="3872518"/>
            <a:ext cx="0" cy="93801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B7601B4-0C07-4278-BDF0-42039F5A4F6E}"/>
              </a:ext>
            </a:extLst>
          </p:cNvPr>
          <p:cNvCxnSpPr>
            <a:stCxn id="57" idx="6"/>
            <a:endCxn id="58" idx="3"/>
          </p:cNvCxnSpPr>
          <p:nvPr/>
        </p:nvCxnSpPr>
        <p:spPr>
          <a:xfrm flipV="1">
            <a:off x="3925910" y="4695479"/>
            <a:ext cx="780458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D4CA4B-0151-4B72-ACD1-998F5AEA7497}"/>
              </a:ext>
            </a:extLst>
          </p:cNvPr>
          <p:cNvCxnSpPr>
            <a:stCxn id="56" idx="6"/>
            <a:endCxn id="58" idx="2"/>
          </p:cNvCxnSpPr>
          <p:nvPr/>
        </p:nvCxnSpPr>
        <p:spPr>
          <a:xfrm>
            <a:off x="2082084" y="4417723"/>
            <a:ext cx="2509234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5CC3F93-06D9-4181-87FD-A4C9B26B1D2D}"/>
              </a:ext>
            </a:extLst>
          </p:cNvPr>
          <p:cNvSpPr txBox="1"/>
          <p:nvPr/>
        </p:nvSpPr>
        <p:spPr>
          <a:xfrm>
            <a:off x="3336701" y="1975255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291CC1-2633-4E0C-8112-46C6BE7FAA0F}"/>
              </a:ext>
            </a:extLst>
          </p:cNvPr>
          <p:cNvSpPr txBox="1"/>
          <p:nvPr/>
        </p:nvSpPr>
        <p:spPr>
          <a:xfrm>
            <a:off x="1376372" y="3262779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3AB1AD-90B0-4DA3-8F92-FC6830C303CA}"/>
              </a:ext>
            </a:extLst>
          </p:cNvPr>
          <p:cNvSpPr txBox="1"/>
          <p:nvPr/>
        </p:nvSpPr>
        <p:spPr>
          <a:xfrm>
            <a:off x="2772445" y="266141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7ECB70-52DD-4A92-AD3F-921BDB696166}"/>
              </a:ext>
            </a:extLst>
          </p:cNvPr>
          <p:cNvSpPr txBox="1"/>
          <p:nvPr/>
        </p:nvSpPr>
        <p:spPr>
          <a:xfrm>
            <a:off x="4197946" y="2902063"/>
            <a:ext cx="418704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D12841-D7BE-4CAC-B434-E0FDFA30E8A4}"/>
              </a:ext>
            </a:extLst>
          </p:cNvPr>
          <p:cNvSpPr txBox="1"/>
          <p:nvPr/>
        </p:nvSpPr>
        <p:spPr>
          <a:xfrm>
            <a:off x="5024074" y="320195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086726-F29E-4AAA-ABDA-1A96672C2752}"/>
              </a:ext>
            </a:extLst>
          </p:cNvPr>
          <p:cNvSpPr txBox="1"/>
          <p:nvPr/>
        </p:nvSpPr>
        <p:spPr>
          <a:xfrm>
            <a:off x="2354686" y="503040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FC6D7E5-F44C-4399-9E0A-3A19EA2F7AFC}"/>
              </a:ext>
            </a:extLst>
          </p:cNvPr>
          <p:cNvSpPr txBox="1"/>
          <p:nvPr/>
        </p:nvSpPr>
        <p:spPr>
          <a:xfrm>
            <a:off x="4322734" y="494940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32625C-E833-4A6F-A63F-2C49EF7C56A7}"/>
              </a:ext>
            </a:extLst>
          </p:cNvPr>
          <p:cNvSpPr txBox="1"/>
          <p:nvPr/>
        </p:nvSpPr>
        <p:spPr>
          <a:xfrm>
            <a:off x="3229228" y="398382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530E0B9-59D0-4FF3-B1D7-1529D0B02EDF}"/>
              </a:ext>
            </a:extLst>
          </p:cNvPr>
          <p:cNvSpPr txBox="1"/>
          <p:nvPr/>
        </p:nvSpPr>
        <p:spPr>
          <a:xfrm>
            <a:off x="2694215" y="444119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D7A8D6-98D1-4BDC-ABBD-2596A74AF772}"/>
              </a:ext>
            </a:extLst>
          </p:cNvPr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3EE8BA6-19EA-45CC-AEFB-C434A8544E4A}"/>
              </a:ext>
            </a:extLst>
          </p:cNvPr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9427B06-C18B-4BB3-8D0B-C6640264523A}"/>
              </a:ext>
            </a:extLst>
          </p:cNvPr>
          <p:cNvSpPr txBox="1"/>
          <p:nvPr/>
        </p:nvSpPr>
        <p:spPr>
          <a:xfrm>
            <a:off x="7012175" y="1495622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 B           C          D          E           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6AF81D-6EB1-4C54-9245-FF5FBA96F7CD}"/>
              </a:ext>
            </a:extLst>
          </p:cNvPr>
          <p:cNvSpPr txBox="1"/>
          <p:nvPr/>
        </p:nvSpPr>
        <p:spPr>
          <a:xfrm>
            <a:off x="6308742" y="149562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1E2E88-37F9-4DB0-BB5D-1C98D890B14F}"/>
              </a:ext>
            </a:extLst>
          </p:cNvPr>
          <p:cNvSpPr txBox="1"/>
          <p:nvPr/>
        </p:nvSpPr>
        <p:spPr>
          <a:xfrm>
            <a:off x="6317564" y="2039877"/>
            <a:ext cx="449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A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hu-HU" b="1" dirty="0">
                <a:solidFill>
                  <a:srgbClr val="00B0F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∞         ∞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2C19AE-AEA0-4996-9B90-D28FE68DF515}"/>
              </a:ext>
            </a:extLst>
          </p:cNvPr>
          <p:cNvSpPr txBox="1"/>
          <p:nvPr/>
        </p:nvSpPr>
        <p:spPr>
          <a:xfrm>
            <a:off x="6317564" y="2448783"/>
            <a:ext cx="455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            5          2          ∞          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812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305B4-F4C2-4DBF-B291-8045AF560A52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8436A-23A5-421D-9846-70E4E96AB454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2478767" y="3324753"/>
            <a:ext cx="372527" cy="257842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3058145" y="4155212"/>
            <a:ext cx="1232061" cy="183365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stCxn id="9" idx="6"/>
            <a:endCxn id="14" idx="2"/>
          </p:cNvCxnSpPr>
          <p:nvPr/>
        </p:nvCxnSpPr>
        <p:spPr>
          <a:xfrm flipV="1">
            <a:off x="3143825" y="6111246"/>
            <a:ext cx="6045585" cy="8446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3143825" y="5166002"/>
            <a:ext cx="3085152" cy="102971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7088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35CCD35-DC03-4886-93CB-9B71D00696C9}"/>
              </a:ext>
            </a:extLst>
          </p:cNvPr>
          <p:cNvSpPr/>
          <p:nvPr/>
        </p:nvSpPr>
        <p:spPr>
          <a:xfrm>
            <a:off x="1493949" y="2110259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1C7E8FB-941C-4334-BECE-468A83776165}"/>
              </a:ext>
            </a:extLst>
          </p:cNvPr>
          <p:cNvSpPr/>
          <p:nvPr/>
        </p:nvSpPr>
        <p:spPr>
          <a:xfrm>
            <a:off x="3140298" y="3086906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97908DC-4D3D-46C4-BAB6-999E71D90E88}"/>
              </a:ext>
            </a:extLst>
          </p:cNvPr>
          <p:cNvSpPr/>
          <p:nvPr/>
        </p:nvSpPr>
        <p:spPr>
          <a:xfrm>
            <a:off x="1296472" y="4024917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C43ED12-CC78-4E3E-9252-E50E0CDC12FA}"/>
              </a:ext>
            </a:extLst>
          </p:cNvPr>
          <p:cNvSpPr/>
          <p:nvPr/>
        </p:nvSpPr>
        <p:spPr>
          <a:xfrm>
            <a:off x="3140298" y="4810529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2BAB069-A92F-4355-95EB-341E56FD16A2}"/>
              </a:ext>
            </a:extLst>
          </p:cNvPr>
          <p:cNvSpPr/>
          <p:nvPr/>
        </p:nvSpPr>
        <p:spPr>
          <a:xfrm>
            <a:off x="4591318" y="4024917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A968885-4254-4BDA-ABC6-E3011223D2B5}"/>
              </a:ext>
            </a:extLst>
          </p:cNvPr>
          <p:cNvSpPr/>
          <p:nvPr/>
        </p:nvSpPr>
        <p:spPr>
          <a:xfrm>
            <a:off x="4591318" y="1884878"/>
            <a:ext cx="785612" cy="78561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0BEFE8-74FA-46F5-9978-D9107F1D7C10}"/>
              </a:ext>
            </a:extLst>
          </p:cNvPr>
          <p:cNvCxnSpPr>
            <a:stCxn id="56" idx="0"/>
            <a:endCxn id="54" idx="4"/>
          </p:cNvCxnSpPr>
          <p:nvPr/>
        </p:nvCxnSpPr>
        <p:spPr>
          <a:xfrm flipV="1">
            <a:off x="1689278" y="2895871"/>
            <a:ext cx="197477" cy="112904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F57BCFE-6536-4EE4-95A8-295668871CA9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2164511" y="2780821"/>
            <a:ext cx="1090837" cy="42113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60D8E90-4376-45DE-BDAF-32FCC788533E}"/>
              </a:ext>
            </a:extLst>
          </p:cNvPr>
          <p:cNvCxnSpPr>
            <a:stCxn id="54" idx="6"/>
            <a:endCxn id="59" idx="2"/>
          </p:cNvCxnSpPr>
          <p:nvPr/>
        </p:nvCxnSpPr>
        <p:spPr>
          <a:xfrm flipV="1">
            <a:off x="2279561" y="2277684"/>
            <a:ext cx="2311757" cy="22538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C6FE06E-21AD-4A74-A9C2-08FB487D9C73}"/>
              </a:ext>
            </a:extLst>
          </p:cNvPr>
          <p:cNvCxnSpPr>
            <a:stCxn id="55" idx="7"/>
            <a:endCxn id="59" idx="3"/>
          </p:cNvCxnSpPr>
          <p:nvPr/>
        </p:nvCxnSpPr>
        <p:spPr>
          <a:xfrm flipV="1">
            <a:off x="3810860" y="2555440"/>
            <a:ext cx="895508" cy="64651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2239F4-6F0B-4A8F-B731-1FB7715241FA}"/>
              </a:ext>
            </a:extLst>
          </p:cNvPr>
          <p:cNvCxnSpPr>
            <a:stCxn id="59" idx="4"/>
            <a:endCxn id="58" idx="0"/>
          </p:cNvCxnSpPr>
          <p:nvPr/>
        </p:nvCxnSpPr>
        <p:spPr>
          <a:xfrm>
            <a:off x="4984124" y="2670490"/>
            <a:ext cx="0" cy="1354427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25CFE1-A11B-47BB-A759-4EBB3F495E94}"/>
              </a:ext>
            </a:extLst>
          </p:cNvPr>
          <p:cNvCxnSpPr>
            <a:stCxn id="56" idx="5"/>
            <a:endCxn id="57" idx="2"/>
          </p:cNvCxnSpPr>
          <p:nvPr/>
        </p:nvCxnSpPr>
        <p:spPr>
          <a:xfrm>
            <a:off x="1967034" y="4695479"/>
            <a:ext cx="1173264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4014D82-4CB0-492A-9B2F-AA8E5C74E6B4}"/>
              </a:ext>
            </a:extLst>
          </p:cNvPr>
          <p:cNvCxnSpPr>
            <a:stCxn id="57" idx="0"/>
            <a:endCxn id="55" idx="4"/>
          </p:cNvCxnSpPr>
          <p:nvPr/>
        </p:nvCxnSpPr>
        <p:spPr>
          <a:xfrm flipV="1">
            <a:off x="3533104" y="3872518"/>
            <a:ext cx="0" cy="93801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B7601B4-0C07-4278-BDF0-42039F5A4F6E}"/>
              </a:ext>
            </a:extLst>
          </p:cNvPr>
          <p:cNvCxnSpPr>
            <a:stCxn id="57" idx="6"/>
            <a:endCxn id="58" idx="3"/>
          </p:cNvCxnSpPr>
          <p:nvPr/>
        </p:nvCxnSpPr>
        <p:spPr>
          <a:xfrm flipV="1">
            <a:off x="3925910" y="4695479"/>
            <a:ext cx="780458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D4CA4B-0151-4B72-ACD1-998F5AEA7497}"/>
              </a:ext>
            </a:extLst>
          </p:cNvPr>
          <p:cNvCxnSpPr>
            <a:stCxn id="56" idx="6"/>
            <a:endCxn id="58" idx="2"/>
          </p:cNvCxnSpPr>
          <p:nvPr/>
        </p:nvCxnSpPr>
        <p:spPr>
          <a:xfrm>
            <a:off x="2082084" y="4417723"/>
            <a:ext cx="2509234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5CC3F93-06D9-4181-87FD-A4C9B26B1D2D}"/>
              </a:ext>
            </a:extLst>
          </p:cNvPr>
          <p:cNvSpPr txBox="1"/>
          <p:nvPr/>
        </p:nvSpPr>
        <p:spPr>
          <a:xfrm>
            <a:off x="3336701" y="1975255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291CC1-2633-4E0C-8112-46C6BE7FAA0F}"/>
              </a:ext>
            </a:extLst>
          </p:cNvPr>
          <p:cNvSpPr txBox="1"/>
          <p:nvPr/>
        </p:nvSpPr>
        <p:spPr>
          <a:xfrm>
            <a:off x="1376372" y="3262779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3AB1AD-90B0-4DA3-8F92-FC6830C303CA}"/>
              </a:ext>
            </a:extLst>
          </p:cNvPr>
          <p:cNvSpPr txBox="1"/>
          <p:nvPr/>
        </p:nvSpPr>
        <p:spPr>
          <a:xfrm>
            <a:off x="2772445" y="266141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7ECB70-52DD-4A92-AD3F-921BDB696166}"/>
              </a:ext>
            </a:extLst>
          </p:cNvPr>
          <p:cNvSpPr txBox="1"/>
          <p:nvPr/>
        </p:nvSpPr>
        <p:spPr>
          <a:xfrm>
            <a:off x="4197946" y="2902063"/>
            <a:ext cx="418704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D12841-D7BE-4CAC-B434-E0FDFA30E8A4}"/>
              </a:ext>
            </a:extLst>
          </p:cNvPr>
          <p:cNvSpPr txBox="1"/>
          <p:nvPr/>
        </p:nvSpPr>
        <p:spPr>
          <a:xfrm>
            <a:off x="5024074" y="320195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086726-F29E-4AAA-ABDA-1A96672C2752}"/>
              </a:ext>
            </a:extLst>
          </p:cNvPr>
          <p:cNvSpPr txBox="1"/>
          <p:nvPr/>
        </p:nvSpPr>
        <p:spPr>
          <a:xfrm>
            <a:off x="2354686" y="503040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FC6D7E5-F44C-4399-9E0A-3A19EA2F7AFC}"/>
              </a:ext>
            </a:extLst>
          </p:cNvPr>
          <p:cNvSpPr txBox="1"/>
          <p:nvPr/>
        </p:nvSpPr>
        <p:spPr>
          <a:xfrm>
            <a:off x="4322734" y="494940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32625C-E833-4A6F-A63F-2C49EF7C56A7}"/>
              </a:ext>
            </a:extLst>
          </p:cNvPr>
          <p:cNvSpPr txBox="1"/>
          <p:nvPr/>
        </p:nvSpPr>
        <p:spPr>
          <a:xfrm>
            <a:off x="3229228" y="398382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530E0B9-59D0-4FF3-B1D7-1529D0B02EDF}"/>
              </a:ext>
            </a:extLst>
          </p:cNvPr>
          <p:cNvSpPr txBox="1"/>
          <p:nvPr/>
        </p:nvSpPr>
        <p:spPr>
          <a:xfrm>
            <a:off x="2694215" y="444119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D7A8D6-98D1-4BDC-ABBD-2596A74AF772}"/>
              </a:ext>
            </a:extLst>
          </p:cNvPr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3EE8BA6-19EA-45CC-AEFB-C434A8544E4A}"/>
              </a:ext>
            </a:extLst>
          </p:cNvPr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9427B06-C18B-4BB3-8D0B-C6640264523A}"/>
              </a:ext>
            </a:extLst>
          </p:cNvPr>
          <p:cNvSpPr txBox="1"/>
          <p:nvPr/>
        </p:nvSpPr>
        <p:spPr>
          <a:xfrm>
            <a:off x="7012175" y="1495622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 B           C          D          E           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6AF81D-6EB1-4C54-9245-FF5FBA96F7CD}"/>
              </a:ext>
            </a:extLst>
          </p:cNvPr>
          <p:cNvSpPr txBox="1"/>
          <p:nvPr/>
        </p:nvSpPr>
        <p:spPr>
          <a:xfrm>
            <a:off x="6308742" y="149562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1E2E88-37F9-4DB0-BB5D-1C98D890B14F}"/>
              </a:ext>
            </a:extLst>
          </p:cNvPr>
          <p:cNvSpPr txBox="1"/>
          <p:nvPr/>
        </p:nvSpPr>
        <p:spPr>
          <a:xfrm>
            <a:off x="6317564" y="2039877"/>
            <a:ext cx="449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A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hu-HU" b="1" dirty="0">
                <a:solidFill>
                  <a:srgbClr val="00B0F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∞         ∞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2C19AE-AEA0-4996-9B90-D28FE68DF515}"/>
              </a:ext>
            </a:extLst>
          </p:cNvPr>
          <p:cNvSpPr txBox="1"/>
          <p:nvPr/>
        </p:nvSpPr>
        <p:spPr>
          <a:xfrm>
            <a:off x="6317564" y="2448783"/>
            <a:ext cx="455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7            5          </a:t>
            </a:r>
            <a:r>
              <a:rPr lang="en-US" b="1" dirty="0">
                <a:solidFill>
                  <a:srgbClr val="00B0F0"/>
                </a:solidFill>
              </a:rPr>
              <a:t>2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∞          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2EA092-5CBD-4CA4-AA25-98A1D00DD4FD}"/>
              </a:ext>
            </a:extLst>
          </p:cNvPr>
          <p:cNvSpPr txBox="1"/>
          <p:nvPr/>
        </p:nvSpPr>
        <p:spPr>
          <a:xfrm>
            <a:off x="6318299" y="285768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4497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35CCD35-DC03-4886-93CB-9B71D00696C9}"/>
              </a:ext>
            </a:extLst>
          </p:cNvPr>
          <p:cNvSpPr/>
          <p:nvPr/>
        </p:nvSpPr>
        <p:spPr>
          <a:xfrm>
            <a:off x="1493949" y="2110259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1C7E8FB-941C-4334-BECE-468A83776165}"/>
              </a:ext>
            </a:extLst>
          </p:cNvPr>
          <p:cNvSpPr/>
          <p:nvPr/>
        </p:nvSpPr>
        <p:spPr>
          <a:xfrm>
            <a:off x="3140298" y="3086906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97908DC-4D3D-46C4-BAB6-999E71D90E88}"/>
              </a:ext>
            </a:extLst>
          </p:cNvPr>
          <p:cNvSpPr/>
          <p:nvPr/>
        </p:nvSpPr>
        <p:spPr>
          <a:xfrm>
            <a:off x="1296472" y="4024917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C43ED12-CC78-4E3E-9252-E50E0CDC12FA}"/>
              </a:ext>
            </a:extLst>
          </p:cNvPr>
          <p:cNvSpPr/>
          <p:nvPr/>
        </p:nvSpPr>
        <p:spPr>
          <a:xfrm>
            <a:off x="3140298" y="4810529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2BAB069-A92F-4355-95EB-341E56FD16A2}"/>
              </a:ext>
            </a:extLst>
          </p:cNvPr>
          <p:cNvSpPr/>
          <p:nvPr/>
        </p:nvSpPr>
        <p:spPr>
          <a:xfrm>
            <a:off x="4591318" y="4024917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A968885-4254-4BDA-ABC6-E3011223D2B5}"/>
              </a:ext>
            </a:extLst>
          </p:cNvPr>
          <p:cNvSpPr/>
          <p:nvPr/>
        </p:nvSpPr>
        <p:spPr>
          <a:xfrm>
            <a:off x="4591318" y="1884878"/>
            <a:ext cx="785612" cy="78561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0BEFE8-74FA-46F5-9978-D9107F1D7C10}"/>
              </a:ext>
            </a:extLst>
          </p:cNvPr>
          <p:cNvCxnSpPr>
            <a:stCxn id="56" idx="0"/>
            <a:endCxn id="54" idx="4"/>
          </p:cNvCxnSpPr>
          <p:nvPr/>
        </p:nvCxnSpPr>
        <p:spPr>
          <a:xfrm flipV="1">
            <a:off x="1689278" y="2895871"/>
            <a:ext cx="197477" cy="112904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F57BCFE-6536-4EE4-95A8-295668871CA9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2164511" y="2780821"/>
            <a:ext cx="1090837" cy="42113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60D8E90-4376-45DE-BDAF-32FCC788533E}"/>
              </a:ext>
            </a:extLst>
          </p:cNvPr>
          <p:cNvCxnSpPr>
            <a:stCxn id="54" idx="6"/>
            <a:endCxn id="59" idx="2"/>
          </p:cNvCxnSpPr>
          <p:nvPr/>
        </p:nvCxnSpPr>
        <p:spPr>
          <a:xfrm flipV="1">
            <a:off x="2279561" y="2277684"/>
            <a:ext cx="2311757" cy="22538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C6FE06E-21AD-4A74-A9C2-08FB487D9C73}"/>
              </a:ext>
            </a:extLst>
          </p:cNvPr>
          <p:cNvCxnSpPr>
            <a:stCxn id="55" idx="7"/>
            <a:endCxn id="59" idx="3"/>
          </p:cNvCxnSpPr>
          <p:nvPr/>
        </p:nvCxnSpPr>
        <p:spPr>
          <a:xfrm flipV="1">
            <a:off x="3810860" y="2555440"/>
            <a:ext cx="895508" cy="646516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2239F4-6F0B-4A8F-B731-1FB7715241FA}"/>
              </a:ext>
            </a:extLst>
          </p:cNvPr>
          <p:cNvCxnSpPr>
            <a:stCxn id="59" idx="4"/>
            <a:endCxn id="58" idx="0"/>
          </p:cNvCxnSpPr>
          <p:nvPr/>
        </p:nvCxnSpPr>
        <p:spPr>
          <a:xfrm>
            <a:off x="4984124" y="2670490"/>
            <a:ext cx="0" cy="135442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25CFE1-A11B-47BB-A759-4EBB3F495E94}"/>
              </a:ext>
            </a:extLst>
          </p:cNvPr>
          <p:cNvCxnSpPr>
            <a:stCxn id="56" idx="5"/>
            <a:endCxn id="57" idx="2"/>
          </p:cNvCxnSpPr>
          <p:nvPr/>
        </p:nvCxnSpPr>
        <p:spPr>
          <a:xfrm>
            <a:off x="1967034" y="4695479"/>
            <a:ext cx="1173264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4014D82-4CB0-492A-9B2F-AA8E5C74E6B4}"/>
              </a:ext>
            </a:extLst>
          </p:cNvPr>
          <p:cNvCxnSpPr>
            <a:stCxn id="57" idx="0"/>
            <a:endCxn id="55" idx="4"/>
          </p:cNvCxnSpPr>
          <p:nvPr/>
        </p:nvCxnSpPr>
        <p:spPr>
          <a:xfrm flipV="1">
            <a:off x="3533104" y="3872518"/>
            <a:ext cx="0" cy="93801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B7601B4-0C07-4278-BDF0-42039F5A4F6E}"/>
              </a:ext>
            </a:extLst>
          </p:cNvPr>
          <p:cNvCxnSpPr>
            <a:stCxn id="57" idx="6"/>
            <a:endCxn id="58" idx="3"/>
          </p:cNvCxnSpPr>
          <p:nvPr/>
        </p:nvCxnSpPr>
        <p:spPr>
          <a:xfrm flipV="1">
            <a:off x="3925910" y="4695479"/>
            <a:ext cx="780458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D4CA4B-0151-4B72-ACD1-998F5AEA7497}"/>
              </a:ext>
            </a:extLst>
          </p:cNvPr>
          <p:cNvCxnSpPr>
            <a:stCxn id="56" idx="6"/>
            <a:endCxn id="58" idx="2"/>
          </p:cNvCxnSpPr>
          <p:nvPr/>
        </p:nvCxnSpPr>
        <p:spPr>
          <a:xfrm>
            <a:off x="2082084" y="4417723"/>
            <a:ext cx="2509234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5CC3F93-06D9-4181-87FD-A4C9B26B1D2D}"/>
              </a:ext>
            </a:extLst>
          </p:cNvPr>
          <p:cNvSpPr txBox="1"/>
          <p:nvPr/>
        </p:nvSpPr>
        <p:spPr>
          <a:xfrm>
            <a:off x="3336701" y="1975255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291CC1-2633-4E0C-8112-46C6BE7FAA0F}"/>
              </a:ext>
            </a:extLst>
          </p:cNvPr>
          <p:cNvSpPr txBox="1"/>
          <p:nvPr/>
        </p:nvSpPr>
        <p:spPr>
          <a:xfrm>
            <a:off x="1376372" y="3262779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3AB1AD-90B0-4DA3-8F92-FC6830C303CA}"/>
              </a:ext>
            </a:extLst>
          </p:cNvPr>
          <p:cNvSpPr txBox="1"/>
          <p:nvPr/>
        </p:nvSpPr>
        <p:spPr>
          <a:xfrm>
            <a:off x="2772445" y="266141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7ECB70-52DD-4A92-AD3F-921BDB696166}"/>
              </a:ext>
            </a:extLst>
          </p:cNvPr>
          <p:cNvSpPr txBox="1"/>
          <p:nvPr/>
        </p:nvSpPr>
        <p:spPr>
          <a:xfrm>
            <a:off x="4197946" y="2902063"/>
            <a:ext cx="418704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D12841-D7BE-4CAC-B434-E0FDFA30E8A4}"/>
              </a:ext>
            </a:extLst>
          </p:cNvPr>
          <p:cNvSpPr txBox="1"/>
          <p:nvPr/>
        </p:nvSpPr>
        <p:spPr>
          <a:xfrm>
            <a:off x="5024074" y="320195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086726-F29E-4AAA-ABDA-1A96672C2752}"/>
              </a:ext>
            </a:extLst>
          </p:cNvPr>
          <p:cNvSpPr txBox="1"/>
          <p:nvPr/>
        </p:nvSpPr>
        <p:spPr>
          <a:xfrm>
            <a:off x="2354686" y="503040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FC6D7E5-F44C-4399-9E0A-3A19EA2F7AFC}"/>
              </a:ext>
            </a:extLst>
          </p:cNvPr>
          <p:cNvSpPr txBox="1"/>
          <p:nvPr/>
        </p:nvSpPr>
        <p:spPr>
          <a:xfrm>
            <a:off x="4322734" y="494940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32625C-E833-4A6F-A63F-2C49EF7C56A7}"/>
              </a:ext>
            </a:extLst>
          </p:cNvPr>
          <p:cNvSpPr txBox="1"/>
          <p:nvPr/>
        </p:nvSpPr>
        <p:spPr>
          <a:xfrm>
            <a:off x="3229228" y="398382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530E0B9-59D0-4FF3-B1D7-1529D0B02EDF}"/>
              </a:ext>
            </a:extLst>
          </p:cNvPr>
          <p:cNvSpPr txBox="1"/>
          <p:nvPr/>
        </p:nvSpPr>
        <p:spPr>
          <a:xfrm>
            <a:off x="2694215" y="444119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D7A8D6-98D1-4BDC-ABBD-2596A74AF772}"/>
              </a:ext>
            </a:extLst>
          </p:cNvPr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3EE8BA6-19EA-45CC-AEFB-C434A8544E4A}"/>
              </a:ext>
            </a:extLst>
          </p:cNvPr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9427B06-C18B-4BB3-8D0B-C6640264523A}"/>
              </a:ext>
            </a:extLst>
          </p:cNvPr>
          <p:cNvSpPr txBox="1"/>
          <p:nvPr/>
        </p:nvSpPr>
        <p:spPr>
          <a:xfrm>
            <a:off x="7012175" y="1495622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 B           C          D          E           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6AF81D-6EB1-4C54-9245-FF5FBA96F7CD}"/>
              </a:ext>
            </a:extLst>
          </p:cNvPr>
          <p:cNvSpPr txBox="1"/>
          <p:nvPr/>
        </p:nvSpPr>
        <p:spPr>
          <a:xfrm>
            <a:off x="6308742" y="149562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1E2E88-37F9-4DB0-BB5D-1C98D890B14F}"/>
              </a:ext>
            </a:extLst>
          </p:cNvPr>
          <p:cNvSpPr txBox="1"/>
          <p:nvPr/>
        </p:nvSpPr>
        <p:spPr>
          <a:xfrm>
            <a:off x="6317564" y="2039877"/>
            <a:ext cx="449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A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hu-HU" b="1" dirty="0">
                <a:solidFill>
                  <a:srgbClr val="00B0F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∞         ∞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2C19AE-AEA0-4996-9B90-D28FE68DF515}"/>
              </a:ext>
            </a:extLst>
          </p:cNvPr>
          <p:cNvSpPr txBox="1"/>
          <p:nvPr/>
        </p:nvSpPr>
        <p:spPr>
          <a:xfrm>
            <a:off x="6317564" y="2448783"/>
            <a:ext cx="455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7            5          </a:t>
            </a:r>
            <a:r>
              <a:rPr lang="en-US" b="1" dirty="0">
                <a:solidFill>
                  <a:srgbClr val="00B0F0"/>
                </a:solidFill>
              </a:rPr>
              <a:t>2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∞          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2B6E69-62B6-42C6-87B5-67B440B824E2}"/>
              </a:ext>
            </a:extLst>
          </p:cNvPr>
          <p:cNvSpPr txBox="1"/>
          <p:nvPr/>
        </p:nvSpPr>
        <p:spPr>
          <a:xfrm>
            <a:off x="6318299" y="2857689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                       7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8507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35CCD35-DC03-4886-93CB-9B71D00696C9}"/>
              </a:ext>
            </a:extLst>
          </p:cNvPr>
          <p:cNvSpPr/>
          <p:nvPr/>
        </p:nvSpPr>
        <p:spPr>
          <a:xfrm>
            <a:off x="1493949" y="2110259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1C7E8FB-941C-4334-BECE-468A83776165}"/>
              </a:ext>
            </a:extLst>
          </p:cNvPr>
          <p:cNvSpPr/>
          <p:nvPr/>
        </p:nvSpPr>
        <p:spPr>
          <a:xfrm>
            <a:off x="3140298" y="3086906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97908DC-4D3D-46C4-BAB6-999E71D90E88}"/>
              </a:ext>
            </a:extLst>
          </p:cNvPr>
          <p:cNvSpPr/>
          <p:nvPr/>
        </p:nvSpPr>
        <p:spPr>
          <a:xfrm>
            <a:off x="1296472" y="4024917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C43ED12-CC78-4E3E-9252-E50E0CDC12FA}"/>
              </a:ext>
            </a:extLst>
          </p:cNvPr>
          <p:cNvSpPr/>
          <p:nvPr/>
        </p:nvSpPr>
        <p:spPr>
          <a:xfrm>
            <a:off x="3140298" y="4810529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2BAB069-A92F-4355-95EB-341E56FD16A2}"/>
              </a:ext>
            </a:extLst>
          </p:cNvPr>
          <p:cNvSpPr/>
          <p:nvPr/>
        </p:nvSpPr>
        <p:spPr>
          <a:xfrm>
            <a:off x="4591318" y="4024917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A968885-4254-4BDA-ABC6-E3011223D2B5}"/>
              </a:ext>
            </a:extLst>
          </p:cNvPr>
          <p:cNvSpPr/>
          <p:nvPr/>
        </p:nvSpPr>
        <p:spPr>
          <a:xfrm>
            <a:off x="4591318" y="1884878"/>
            <a:ext cx="785612" cy="78561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0BEFE8-74FA-46F5-9978-D9107F1D7C10}"/>
              </a:ext>
            </a:extLst>
          </p:cNvPr>
          <p:cNvCxnSpPr>
            <a:stCxn id="56" idx="0"/>
            <a:endCxn id="54" idx="4"/>
          </p:cNvCxnSpPr>
          <p:nvPr/>
        </p:nvCxnSpPr>
        <p:spPr>
          <a:xfrm flipV="1">
            <a:off x="1689278" y="2895871"/>
            <a:ext cx="197477" cy="112904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F57BCFE-6536-4EE4-95A8-295668871CA9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2164511" y="2780821"/>
            <a:ext cx="1090837" cy="42113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60D8E90-4376-45DE-BDAF-32FCC788533E}"/>
              </a:ext>
            </a:extLst>
          </p:cNvPr>
          <p:cNvCxnSpPr>
            <a:stCxn id="54" idx="6"/>
            <a:endCxn id="59" idx="2"/>
          </p:cNvCxnSpPr>
          <p:nvPr/>
        </p:nvCxnSpPr>
        <p:spPr>
          <a:xfrm flipV="1">
            <a:off x="2279561" y="2277684"/>
            <a:ext cx="2311757" cy="22538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C6FE06E-21AD-4A74-A9C2-08FB487D9C73}"/>
              </a:ext>
            </a:extLst>
          </p:cNvPr>
          <p:cNvCxnSpPr>
            <a:stCxn id="55" idx="7"/>
            <a:endCxn id="59" idx="3"/>
          </p:cNvCxnSpPr>
          <p:nvPr/>
        </p:nvCxnSpPr>
        <p:spPr>
          <a:xfrm flipV="1">
            <a:off x="3810860" y="2555440"/>
            <a:ext cx="895508" cy="646516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2239F4-6F0B-4A8F-B731-1FB7715241FA}"/>
              </a:ext>
            </a:extLst>
          </p:cNvPr>
          <p:cNvCxnSpPr>
            <a:stCxn id="59" idx="4"/>
            <a:endCxn id="58" idx="0"/>
          </p:cNvCxnSpPr>
          <p:nvPr/>
        </p:nvCxnSpPr>
        <p:spPr>
          <a:xfrm>
            <a:off x="4984124" y="2670490"/>
            <a:ext cx="0" cy="135442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25CFE1-A11B-47BB-A759-4EBB3F495E94}"/>
              </a:ext>
            </a:extLst>
          </p:cNvPr>
          <p:cNvCxnSpPr>
            <a:stCxn id="56" idx="5"/>
            <a:endCxn id="57" idx="2"/>
          </p:cNvCxnSpPr>
          <p:nvPr/>
        </p:nvCxnSpPr>
        <p:spPr>
          <a:xfrm>
            <a:off x="1967034" y="4695479"/>
            <a:ext cx="1173264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4014D82-4CB0-492A-9B2F-AA8E5C74E6B4}"/>
              </a:ext>
            </a:extLst>
          </p:cNvPr>
          <p:cNvCxnSpPr>
            <a:stCxn id="57" idx="0"/>
            <a:endCxn id="55" idx="4"/>
          </p:cNvCxnSpPr>
          <p:nvPr/>
        </p:nvCxnSpPr>
        <p:spPr>
          <a:xfrm flipV="1">
            <a:off x="3533104" y="3872518"/>
            <a:ext cx="0" cy="93801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B7601B4-0C07-4278-BDF0-42039F5A4F6E}"/>
              </a:ext>
            </a:extLst>
          </p:cNvPr>
          <p:cNvCxnSpPr>
            <a:stCxn id="57" idx="6"/>
            <a:endCxn id="58" idx="3"/>
          </p:cNvCxnSpPr>
          <p:nvPr/>
        </p:nvCxnSpPr>
        <p:spPr>
          <a:xfrm flipV="1">
            <a:off x="3925910" y="4695479"/>
            <a:ext cx="780458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D4CA4B-0151-4B72-ACD1-998F5AEA7497}"/>
              </a:ext>
            </a:extLst>
          </p:cNvPr>
          <p:cNvCxnSpPr>
            <a:stCxn id="56" idx="6"/>
            <a:endCxn id="58" idx="2"/>
          </p:cNvCxnSpPr>
          <p:nvPr/>
        </p:nvCxnSpPr>
        <p:spPr>
          <a:xfrm>
            <a:off x="2082084" y="4417723"/>
            <a:ext cx="2509234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5CC3F93-06D9-4181-87FD-A4C9B26B1D2D}"/>
              </a:ext>
            </a:extLst>
          </p:cNvPr>
          <p:cNvSpPr txBox="1"/>
          <p:nvPr/>
        </p:nvSpPr>
        <p:spPr>
          <a:xfrm>
            <a:off x="3336701" y="1975255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291CC1-2633-4E0C-8112-46C6BE7FAA0F}"/>
              </a:ext>
            </a:extLst>
          </p:cNvPr>
          <p:cNvSpPr txBox="1"/>
          <p:nvPr/>
        </p:nvSpPr>
        <p:spPr>
          <a:xfrm>
            <a:off x="1376372" y="3262779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3AB1AD-90B0-4DA3-8F92-FC6830C303CA}"/>
              </a:ext>
            </a:extLst>
          </p:cNvPr>
          <p:cNvSpPr txBox="1"/>
          <p:nvPr/>
        </p:nvSpPr>
        <p:spPr>
          <a:xfrm>
            <a:off x="2772445" y="266141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7ECB70-52DD-4A92-AD3F-921BDB696166}"/>
              </a:ext>
            </a:extLst>
          </p:cNvPr>
          <p:cNvSpPr txBox="1"/>
          <p:nvPr/>
        </p:nvSpPr>
        <p:spPr>
          <a:xfrm>
            <a:off x="4197946" y="2902063"/>
            <a:ext cx="418704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D12841-D7BE-4CAC-B434-E0FDFA30E8A4}"/>
              </a:ext>
            </a:extLst>
          </p:cNvPr>
          <p:cNvSpPr txBox="1"/>
          <p:nvPr/>
        </p:nvSpPr>
        <p:spPr>
          <a:xfrm>
            <a:off x="5024074" y="320195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086726-F29E-4AAA-ABDA-1A96672C2752}"/>
              </a:ext>
            </a:extLst>
          </p:cNvPr>
          <p:cNvSpPr txBox="1"/>
          <p:nvPr/>
        </p:nvSpPr>
        <p:spPr>
          <a:xfrm>
            <a:off x="2354686" y="503040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FC6D7E5-F44C-4399-9E0A-3A19EA2F7AFC}"/>
              </a:ext>
            </a:extLst>
          </p:cNvPr>
          <p:cNvSpPr txBox="1"/>
          <p:nvPr/>
        </p:nvSpPr>
        <p:spPr>
          <a:xfrm>
            <a:off x="4322734" y="494940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32625C-E833-4A6F-A63F-2C49EF7C56A7}"/>
              </a:ext>
            </a:extLst>
          </p:cNvPr>
          <p:cNvSpPr txBox="1"/>
          <p:nvPr/>
        </p:nvSpPr>
        <p:spPr>
          <a:xfrm>
            <a:off x="3229228" y="398382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530E0B9-59D0-4FF3-B1D7-1529D0B02EDF}"/>
              </a:ext>
            </a:extLst>
          </p:cNvPr>
          <p:cNvSpPr txBox="1"/>
          <p:nvPr/>
        </p:nvSpPr>
        <p:spPr>
          <a:xfrm>
            <a:off x="2694215" y="444119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D7A8D6-98D1-4BDC-ABBD-2596A74AF772}"/>
              </a:ext>
            </a:extLst>
          </p:cNvPr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3EE8BA6-19EA-45CC-AEFB-C434A8544E4A}"/>
              </a:ext>
            </a:extLst>
          </p:cNvPr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9427B06-C18B-4BB3-8D0B-C6640264523A}"/>
              </a:ext>
            </a:extLst>
          </p:cNvPr>
          <p:cNvSpPr txBox="1"/>
          <p:nvPr/>
        </p:nvSpPr>
        <p:spPr>
          <a:xfrm>
            <a:off x="7012175" y="1495622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 B           C          D          E           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6AF81D-6EB1-4C54-9245-FF5FBA96F7CD}"/>
              </a:ext>
            </a:extLst>
          </p:cNvPr>
          <p:cNvSpPr txBox="1"/>
          <p:nvPr/>
        </p:nvSpPr>
        <p:spPr>
          <a:xfrm>
            <a:off x="6308742" y="149562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1E2E88-37F9-4DB0-BB5D-1C98D890B14F}"/>
              </a:ext>
            </a:extLst>
          </p:cNvPr>
          <p:cNvSpPr txBox="1"/>
          <p:nvPr/>
        </p:nvSpPr>
        <p:spPr>
          <a:xfrm>
            <a:off x="6317564" y="2039877"/>
            <a:ext cx="449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A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hu-HU" b="1" dirty="0">
                <a:solidFill>
                  <a:srgbClr val="00B0F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∞         ∞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2C19AE-AEA0-4996-9B90-D28FE68DF515}"/>
              </a:ext>
            </a:extLst>
          </p:cNvPr>
          <p:cNvSpPr txBox="1"/>
          <p:nvPr/>
        </p:nvSpPr>
        <p:spPr>
          <a:xfrm>
            <a:off x="6317564" y="2448783"/>
            <a:ext cx="455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7            5          </a:t>
            </a:r>
            <a:r>
              <a:rPr lang="en-US" b="1" dirty="0">
                <a:solidFill>
                  <a:srgbClr val="00B0F0"/>
                </a:solidFill>
              </a:rPr>
              <a:t>2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∞          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2B6E69-62B6-42C6-87B5-67B440B824E2}"/>
              </a:ext>
            </a:extLst>
          </p:cNvPr>
          <p:cNvSpPr txBox="1"/>
          <p:nvPr/>
        </p:nvSpPr>
        <p:spPr>
          <a:xfrm>
            <a:off x="6318299" y="2857689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                       7            5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2129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35CCD35-DC03-4886-93CB-9B71D00696C9}"/>
              </a:ext>
            </a:extLst>
          </p:cNvPr>
          <p:cNvSpPr/>
          <p:nvPr/>
        </p:nvSpPr>
        <p:spPr>
          <a:xfrm>
            <a:off x="1493949" y="2110259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1C7E8FB-941C-4334-BECE-468A83776165}"/>
              </a:ext>
            </a:extLst>
          </p:cNvPr>
          <p:cNvSpPr/>
          <p:nvPr/>
        </p:nvSpPr>
        <p:spPr>
          <a:xfrm>
            <a:off x="3140298" y="3086906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97908DC-4D3D-46C4-BAB6-999E71D90E88}"/>
              </a:ext>
            </a:extLst>
          </p:cNvPr>
          <p:cNvSpPr/>
          <p:nvPr/>
        </p:nvSpPr>
        <p:spPr>
          <a:xfrm>
            <a:off x="1296472" y="4024917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C43ED12-CC78-4E3E-9252-E50E0CDC12FA}"/>
              </a:ext>
            </a:extLst>
          </p:cNvPr>
          <p:cNvSpPr/>
          <p:nvPr/>
        </p:nvSpPr>
        <p:spPr>
          <a:xfrm>
            <a:off x="3140298" y="4810529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2BAB069-A92F-4355-95EB-341E56FD16A2}"/>
              </a:ext>
            </a:extLst>
          </p:cNvPr>
          <p:cNvSpPr/>
          <p:nvPr/>
        </p:nvSpPr>
        <p:spPr>
          <a:xfrm>
            <a:off x="4591318" y="4024917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A968885-4254-4BDA-ABC6-E3011223D2B5}"/>
              </a:ext>
            </a:extLst>
          </p:cNvPr>
          <p:cNvSpPr/>
          <p:nvPr/>
        </p:nvSpPr>
        <p:spPr>
          <a:xfrm>
            <a:off x="4591318" y="1884878"/>
            <a:ext cx="785612" cy="78561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0BEFE8-74FA-46F5-9978-D9107F1D7C10}"/>
              </a:ext>
            </a:extLst>
          </p:cNvPr>
          <p:cNvCxnSpPr>
            <a:stCxn id="56" idx="0"/>
            <a:endCxn id="54" idx="4"/>
          </p:cNvCxnSpPr>
          <p:nvPr/>
        </p:nvCxnSpPr>
        <p:spPr>
          <a:xfrm flipV="1">
            <a:off x="1689278" y="2895871"/>
            <a:ext cx="197477" cy="112904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F57BCFE-6536-4EE4-95A8-295668871CA9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2164511" y="2780821"/>
            <a:ext cx="1090837" cy="42113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60D8E90-4376-45DE-BDAF-32FCC788533E}"/>
              </a:ext>
            </a:extLst>
          </p:cNvPr>
          <p:cNvCxnSpPr>
            <a:stCxn id="54" idx="6"/>
            <a:endCxn id="59" idx="2"/>
          </p:cNvCxnSpPr>
          <p:nvPr/>
        </p:nvCxnSpPr>
        <p:spPr>
          <a:xfrm flipV="1">
            <a:off x="2279561" y="2277684"/>
            <a:ext cx="2311757" cy="22538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C6FE06E-21AD-4A74-A9C2-08FB487D9C73}"/>
              </a:ext>
            </a:extLst>
          </p:cNvPr>
          <p:cNvCxnSpPr>
            <a:stCxn id="55" idx="7"/>
            <a:endCxn id="59" idx="3"/>
          </p:cNvCxnSpPr>
          <p:nvPr/>
        </p:nvCxnSpPr>
        <p:spPr>
          <a:xfrm flipV="1">
            <a:off x="3810860" y="2555440"/>
            <a:ext cx="895508" cy="646516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2239F4-6F0B-4A8F-B731-1FB7715241FA}"/>
              </a:ext>
            </a:extLst>
          </p:cNvPr>
          <p:cNvCxnSpPr>
            <a:stCxn id="59" idx="4"/>
            <a:endCxn id="58" idx="0"/>
          </p:cNvCxnSpPr>
          <p:nvPr/>
        </p:nvCxnSpPr>
        <p:spPr>
          <a:xfrm>
            <a:off x="4984124" y="2670490"/>
            <a:ext cx="0" cy="135442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25CFE1-A11B-47BB-A759-4EBB3F495E94}"/>
              </a:ext>
            </a:extLst>
          </p:cNvPr>
          <p:cNvCxnSpPr>
            <a:stCxn id="56" idx="5"/>
            <a:endCxn id="57" idx="2"/>
          </p:cNvCxnSpPr>
          <p:nvPr/>
        </p:nvCxnSpPr>
        <p:spPr>
          <a:xfrm>
            <a:off x="1967034" y="4695479"/>
            <a:ext cx="1173264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4014D82-4CB0-492A-9B2F-AA8E5C74E6B4}"/>
              </a:ext>
            </a:extLst>
          </p:cNvPr>
          <p:cNvCxnSpPr>
            <a:stCxn id="57" idx="0"/>
            <a:endCxn id="55" idx="4"/>
          </p:cNvCxnSpPr>
          <p:nvPr/>
        </p:nvCxnSpPr>
        <p:spPr>
          <a:xfrm flipV="1">
            <a:off x="3533104" y="3872518"/>
            <a:ext cx="0" cy="93801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B7601B4-0C07-4278-BDF0-42039F5A4F6E}"/>
              </a:ext>
            </a:extLst>
          </p:cNvPr>
          <p:cNvCxnSpPr>
            <a:stCxn id="57" idx="6"/>
            <a:endCxn id="58" idx="3"/>
          </p:cNvCxnSpPr>
          <p:nvPr/>
        </p:nvCxnSpPr>
        <p:spPr>
          <a:xfrm flipV="1">
            <a:off x="3925910" y="4695479"/>
            <a:ext cx="780458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D4CA4B-0151-4B72-ACD1-998F5AEA7497}"/>
              </a:ext>
            </a:extLst>
          </p:cNvPr>
          <p:cNvCxnSpPr>
            <a:stCxn id="56" idx="6"/>
            <a:endCxn id="58" idx="2"/>
          </p:cNvCxnSpPr>
          <p:nvPr/>
        </p:nvCxnSpPr>
        <p:spPr>
          <a:xfrm>
            <a:off x="2082084" y="4417723"/>
            <a:ext cx="2509234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5CC3F93-06D9-4181-87FD-A4C9B26B1D2D}"/>
              </a:ext>
            </a:extLst>
          </p:cNvPr>
          <p:cNvSpPr txBox="1"/>
          <p:nvPr/>
        </p:nvSpPr>
        <p:spPr>
          <a:xfrm>
            <a:off x="3336701" y="1975255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291CC1-2633-4E0C-8112-46C6BE7FAA0F}"/>
              </a:ext>
            </a:extLst>
          </p:cNvPr>
          <p:cNvSpPr txBox="1"/>
          <p:nvPr/>
        </p:nvSpPr>
        <p:spPr>
          <a:xfrm>
            <a:off x="1376372" y="3262779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3AB1AD-90B0-4DA3-8F92-FC6830C303CA}"/>
              </a:ext>
            </a:extLst>
          </p:cNvPr>
          <p:cNvSpPr txBox="1"/>
          <p:nvPr/>
        </p:nvSpPr>
        <p:spPr>
          <a:xfrm>
            <a:off x="2772445" y="266141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7ECB70-52DD-4A92-AD3F-921BDB696166}"/>
              </a:ext>
            </a:extLst>
          </p:cNvPr>
          <p:cNvSpPr txBox="1"/>
          <p:nvPr/>
        </p:nvSpPr>
        <p:spPr>
          <a:xfrm>
            <a:off x="4197946" y="2902063"/>
            <a:ext cx="418704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D12841-D7BE-4CAC-B434-E0FDFA30E8A4}"/>
              </a:ext>
            </a:extLst>
          </p:cNvPr>
          <p:cNvSpPr txBox="1"/>
          <p:nvPr/>
        </p:nvSpPr>
        <p:spPr>
          <a:xfrm>
            <a:off x="5024074" y="320195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086726-F29E-4AAA-ABDA-1A96672C2752}"/>
              </a:ext>
            </a:extLst>
          </p:cNvPr>
          <p:cNvSpPr txBox="1"/>
          <p:nvPr/>
        </p:nvSpPr>
        <p:spPr>
          <a:xfrm>
            <a:off x="2354686" y="503040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FC6D7E5-F44C-4399-9E0A-3A19EA2F7AFC}"/>
              </a:ext>
            </a:extLst>
          </p:cNvPr>
          <p:cNvSpPr txBox="1"/>
          <p:nvPr/>
        </p:nvSpPr>
        <p:spPr>
          <a:xfrm>
            <a:off x="4322734" y="494940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32625C-E833-4A6F-A63F-2C49EF7C56A7}"/>
              </a:ext>
            </a:extLst>
          </p:cNvPr>
          <p:cNvSpPr txBox="1"/>
          <p:nvPr/>
        </p:nvSpPr>
        <p:spPr>
          <a:xfrm>
            <a:off x="3229228" y="398382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530E0B9-59D0-4FF3-B1D7-1529D0B02EDF}"/>
              </a:ext>
            </a:extLst>
          </p:cNvPr>
          <p:cNvSpPr txBox="1"/>
          <p:nvPr/>
        </p:nvSpPr>
        <p:spPr>
          <a:xfrm>
            <a:off x="2694215" y="444119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D7A8D6-98D1-4BDC-ABBD-2596A74AF772}"/>
              </a:ext>
            </a:extLst>
          </p:cNvPr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3EE8BA6-19EA-45CC-AEFB-C434A8544E4A}"/>
              </a:ext>
            </a:extLst>
          </p:cNvPr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9427B06-C18B-4BB3-8D0B-C6640264523A}"/>
              </a:ext>
            </a:extLst>
          </p:cNvPr>
          <p:cNvSpPr txBox="1"/>
          <p:nvPr/>
        </p:nvSpPr>
        <p:spPr>
          <a:xfrm>
            <a:off x="7012175" y="1495622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 B           C          D          E           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6AF81D-6EB1-4C54-9245-FF5FBA96F7CD}"/>
              </a:ext>
            </a:extLst>
          </p:cNvPr>
          <p:cNvSpPr txBox="1"/>
          <p:nvPr/>
        </p:nvSpPr>
        <p:spPr>
          <a:xfrm>
            <a:off x="6308742" y="149562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1E2E88-37F9-4DB0-BB5D-1C98D890B14F}"/>
              </a:ext>
            </a:extLst>
          </p:cNvPr>
          <p:cNvSpPr txBox="1"/>
          <p:nvPr/>
        </p:nvSpPr>
        <p:spPr>
          <a:xfrm>
            <a:off x="6317564" y="2039877"/>
            <a:ext cx="449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A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hu-HU" b="1" dirty="0">
                <a:solidFill>
                  <a:srgbClr val="00B0F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∞         ∞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2C19AE-AEA0-4996-9B90-D28FE68DF515}"/>
              </a:ext>
            </a:extLst>
          </p:cNvPr>
          <p:cNvSpPr txBox="1"/>
          <p:nvPr/>
        </p:nvSpPr>
        <p:spPr>
          <a:xfrm>
            <a:off x="6317564" y="2448783"/>
            <a:ext cx="455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7            5          </a:t>
            </a:r>
            <a:r>
              <a:rPr lang="en-US" b="1" dirty="0">
                <a:solidFill>
                  <a:srgbClr val="00B0F0"/>
                </a:solidFill>
              </a:rPr>
              <a:t>2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∞          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2B6E69-62B6-42C6-87B5-67B440B824E2}"/>
              </a:ext>
            </a:extLst>
          </p:cNvPr>
          <p:cNvSpPr txBox="1"/>
          <p:nvPr/>
        </p:nvSpPr>
        <p:spPr>
          <a:xfrm>
            <a:off x="6318299" y="2857689"/>
            <a:ext cx="387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                       7            5             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520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35CCD35-DC03-4886-93CB-9B71D00696C9}"/>
              </a:ext>
            </a:extLst>
          </p:cNvPr>
          <p:cNvSpPr/>
          <p:nvPr/>
        </p:nvSpPr>
        <p:spPr>
          <a:xfrm>
            <a:off x="1493949" y="2110259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1C7E8FB-941C-4334-BECE-468A83776165}"/>
              </a:ext>
            </a:extLst>
          </p:cNvPr>
          <p:cNvSpPr/>
          <p:nvPr/>
        </p:nvSpPr>
        <p:spPr>
          <a:xfrm>
            <a:off x="3140298" y="3086906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97908DC-4D3D-46C4-BAB6-999E71D90E88}"/>
              </a:ext>
            </a:extLst>
          </p:cNvPr>
          <p:cNvSpPr/>
          <p:nvPr/>
        </p:nvSpPr>
        <p:spPr>
          <a:xfrm>
            <a:off x="1296472" y="4024917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C43ED12-CC78-4E3E-9252-E50E0CDC12FA}"/>
              </a:ext>
            </a:extLst>
          </p:cNvPr>
          <p:cNvSpPr/>
          <p:nvPr/>
        </p:nvSpPr>
        <p:spPr>
          <a:xfrm>
            <a:off x="3140298" y="4810529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2BAB069-A92F-4355-95EB-341E56FD16A2}"/>
              </a:ext>
            </a:extLst>
          </p:cNvPr>
          <p:cNvSpPr/>
          <p:nvPr/>
        </p:nvSpPr>
        <p:spPr>
          <a:xfrm>
            <a:off x="4591318" y="4024917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A968885-4254-4BDA-ABC6-E3011223D2B5}"/>
              </a:ext>
            </a:extLst>
          </p:cNvPr>
          <p:cNvSpPr/>
          <p:nvPr/>
        </p:nvSpPr>
        <p:spPr>
          <a:xfrm>
            <a:off x="4591318" y="1884878"/>
            <a:ext cx="785612" cy="78561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0BEFE8-74FA-46F5-9978-D9107F1D7C10}"/>
              </a:ext>
            </a:extLst>
          </p:cNvPr>
          <p:cNvCxnSpPr>
            <a:stCxn id="56" idx="0"/>
            <a:endCxn id="54" idx="4"/>
          </p:cNvCxnSpPr>
          <p:nvPr/>
        </p:nvCxnSpPr>
        <p:spPr>
          <a:xfrm flipV="1">
            <a:off x="1689278" y="2895871"/>
            <a:ext cx="197477" cy="112904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F57BCFE-6536-4EE4-95A8-295668871CA9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2164511" y="2780821"/>
            <a:ext cx="1090837" cy="42113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60D8E90-4376-45DE-BDAF-32FCC788533E}"/>
              </a:ext>
            </a:extLst>
          </p:cNvPr>
          <p:cNvCxnSpPr>
            <a:stCxn id="54" idx="6"/>
            <a:endCxn id="59" idx="2"/>
          </p:cNvCxnSpPr>
          <p:nvPr/>
        </p:nvCxnSpPr>
        <p:spPr>
          <a:xfrm flipV="1">
            <a:off x="2279561" y="2277684"/>
            <a:ext cx="2311757" cy="22538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C6FE06E-21AD-4A74-A9C2-08FB487D9C73}"/>
              </a:ext>
            </a:extLst>
          </p:cNvPr>
          <p:cNvCxnSpPr>
            <a:stCxn id="55" idx="7"/>
            <a:endCxn id="59" idx="3"/>
          </p:cNvCxnSpPr>
          <p:nvPr/>
        </p:nvCxnSpPr>
        <p:spPr>
          <a:xfrm flipV="1">
            <a:off x="3810860" y="2555440"/>
            <a:ext cx="895508" cy="646516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2239F4-6F0B-4A8F-B731-1FB7715241FA}"/>
              </a:ext>
            </a:extLst>
          </p:cNvPr>
          <p:cNvCxnSpPr>
            <a:stCxn id="59" idx="4"/>
            <a:endCxn id="58" idx="0"/>
          </p:cNvCxnSpPr>
          <p:nvPr/>
        </p:nvCxnSpPr>
        <p:spPr>
          <a:xfrm>
            <a:off x="4984124" y="2670490"/>
            <a:ext cx="0" cy="135442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25CFE1-A11B-47BB-A759-4EBB3F495E94}"/>
              </a:ext>
            </a:extLst>
          </p:cNvPr>
          <p:cNvCxnSpPr>
            <a:stCxn id="56" idx="5"/>
            <a:endCxn id="57" idx="2"/>
          </p:cNvCxnSpPr>
          <p:nvPr/>
        </p:nvCxnSpPr>
        <p:spPr>
          <a:xfrm>
            <a:off x="1967034" y="4695479"/>
            <a:ext cx="1173264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4014D82-4CB0-492A-9B2F-AA8E5C74E6B4}"/>
              </a:ext>
            </a:extLst>
          </p:cNvPr>
          <p:cNvCxnSpPr>
            <a:stCxn id="57" idx="0"/>
            <a:endCxn id="55" idx="4"/>
          </p:cNvCxnSpPr>
          <p:nvPr/>
        </p:nvCxnSpPr>
        <p:spPr>
          <a:xfrm flipV="1">
            <a:off x="3533104" y="3872518"/>
            <a:ext cx="0" cy="93801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B7601B4-0C07-4278-BDF0-42039F5A4F6E}"/>
              </a:ext>
            </a:extLst>
          </p:cNvPr>
          <p:cNvCxnSpPr>
            <a:stCxn id="57" idx="6"/>
            <a:endCxn id="58" idx="3"/>
          </p:cNvCxnSpPr>
          <p:nvPr/>
        </p:nvCxnSpPr>
        <p:spPr>
          <a:xfrm flipV="1">
            <a:off x="3925910" y="4695479"/>
            <a:ext cx="780458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D4CA4B-0151-4B72-ACD1-998F5AEA7497}"/>
              </a:ext>
            </a:extLst>
          </p:cNvPr>
          <p:cNvCxnSpPr>
            <a:stCxn id="56" idx="6"/>
            <a:endCxn id="58" idx="2"/>
          </p:cNvCxnSpPr>
          <p:nvPr/>
        </p:nvCxnSpPr>
        <p:spPr>
          <a:xfrm>
            <a:off x="2082084" y="4417723"/>
            <a:ext cx="2509234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5CC3F93-06D9-4181-87FD-A4C9B26B1D2D}"/>
              </a:ext>
            </a:extLst>
          </p:cNvPr>
          <p:cNvSpPr txBox="1"/>
          <p:nvPr/>
        </p:nvSpPr>
        <p:spPr>
          <a:xfrm>
            <a:off x="3336701" y="1975255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291CC1-2633-4E0C-8112-46C6BE7FAA0F}"/>
              </a:ext>
            </a:extLst>
          </p:cNvPr>
          <p:cNvSpPr txBox="1"/>
          <p:nvPr/>
        </p:nvSpPr>
        <p:spPr>
          <a:xfrm>
            <a:off x="1376372" y="3262779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3AB1AD-90B0-4DA3-8F92-FC6830C303CA}"/>
              </a:ext>
            </a:extLst>
          </p:cNvPr>
          <p:cNvSpPr txBox="1"/>
          <p:nvPr/>
        </p:nvSpPr>
        <p:spPr>
          <a:xfrm>
            <a:off x="2772445" y="266141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7ECB70-52DD-4A92-AD3F-921BDB696166}"/>
              </a:ext>
            </a:extLst>
          </p:cNvPr>
          <p:cNvSpPr txBox="1"/>
          <p:nvPr/>
        </p:nvSpPr>
        <p:spPr>
          <a:xfrm>
            <a:off x="4197946" y="2902063"/>
            <a:ext cx="418704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D12841-D7BE-4CAC-B434-E0FDFA30E8A4}"/>
              </a:ext>
            </a:extLst>
          </p:cNvPr>
          <p:cNvSpPr txBox="1"/>
          <p:nvPr/>
        </p:nvSpPr>
        <p:spPr>
          <a:xfrm>
            <a:off x="5024074" y="320195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086726-F29E-4AAA-ABDA-1A96672C2752}"/>
              </a:ext>
            </a:extLst>
          </p:cNvPr>
          <p:cNvSpPr txBox="1"/>
          <p:nvPr/>
        </p:nvSpPr>
        <p:spPr>
          <a:xfrm>
            <a:off x="2354686" y="503040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FC6D7E5-F44C-4399-9E0A-3A19EA2F7AFC}"/>
              </a:ext>
            </a:extLst>
          </p:cNvPr>
          <p:cNvSpPr txBox="1"/>
          <p:nvPr/>
        </p:nvSpPr>
        <p:spPr>
          <a:xfrm>
            <a:off x="4322734" y="494940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32625C-E833-4A6F-A63F-2C49EF7C56A7}"/>
              </a:ext>
            </a:extLst>
          </p:cNvPr>
          <p:cNvSpPr txBox="1"/>
          <p:nvPr/>
        </p:nvSpPr>
        <p:spPr>
          <a:xfrm>
            <a:off x="3229228" y="398382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530E0B9-59D0-4FF3-B1D7-1529D0B02EDF}"/>
              </a:ext>
            </a:extLst>
          </p:cNvPr>
          <p:cNvSpPr txBox="1"/>
          <p:nvPr/>
        </p:nvSpPr>
        <p:spPr>
          <a:xfrm>
            <a:off x="2694215" y="444119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D7A8D6-98D1-4BDC-ABBD-2596A74AF772}"/>
              </a:ext>
            </a:extLst>
          </p:cNvPr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3EE8BA6-19EA-45CC-AEFB-C434A8544E4A}"/>
              </a:ext>
            </a:extLst>
          </p:cNvPr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9427B06-C18B-4BB3-8D0B-C6640264523A}"/>
              </a:ext>
            </a:extLst>
          </p:cNvPr>
          <p:cNvSpPr txBox="1"/>
          <p:nvPr/>
        </p:nvSpPr>
        <p:spPr>
          <a:xfrm>
            <a:off x="7012175" y="1495622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 B           C          D          E           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6AF81D-6EB1-4C54-9245-FF5FBA96F7CD}"/>
              </a:ext>
            </a:extLst>
          </p:cNvPr>
          <p:cNvSpPr txBox="1"/>
          <p:nvPr/>
        </p:nvSpPr>
        <p:spPr>
          <a:xfrm>
            <a:off x="6308742" y="149562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1E2E88-37F9-4DB0-BB5D-1C98D890B14F}"/>
              </a:ext>
            </a:extLst>
          </p:cNvPr>
          <p:cNvSpPr txBox="1"/>
          <p:nvPr/>
        </p:nvSpPr>
        <p:spPr>
          <a:xfrm>
            <a:off x="6317564" y="2039877"/>
            <a:ext cx="449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A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hu-HU" b="1" dirty="0">
                <a:solidFill>
                  <a:srgbClr val="00B0F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∞         ∞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2C19AE-AEA0-4996-9B90-D28FE68DF515}"/>
              </a:ext>
            </a:extLst>
          </p:cNvPr>
          <p:cNvSpPr txBox="1"/>
          <p:nvPr/>
        </p:nvSpPr>
        <p:spPr>
          <a:xfrm>
            <a:off x="6317564" y="2448783"/>
            <a:ext cx="455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7            5          </a:t>
            </a:r>
            <a:r>
              <a:rPr lang="en-US" b="1" dirty="0">
                <a:solidFill>
                  <a:srgbClr val="00B0F0"/>
                </a:solidFill>
              </a:rPr>
              <a:t>2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∞          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2B6E69-62B6-42C6-87B5-67B440B824E2}"/>
              </a:ext>
            </a:extLst>
          </p:cNvPr>
          <p:cNvSpPr txBox="1"/>
          <p:nvPr/>
        </p:nvSpPr>
        <p:spPr>
          <a:xfrm>
            <a:off x="6318299" y="2857689"/>
            <a:ext cx="447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                       7            5             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  4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9455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35CCD35-DC03-4886-93CB-9B71D00696C9}"/>
              </a:ext>
            </a:extLst>
          </p:cNvPr>
          <p:cNvSpPr/>
          <p:nvPr/>
        </p:nvSpPr>
        <p:spPr>
          <a:xfrm>
            <a:off x="1493949" y="2110259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1C7E8FB-941C-4334-BECE-468A83776165}"/>
              </a:ext>
            </a:extLst>
          </p:cNvPr>
          <p:cNvSpPr/>
          <p:nvPr/>
        </p:nvSpPr>
        <p:spPr>
          <a:xfrm>
            <a:off x="3140298" y="3086906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97908DC-4D3D-46C4-BAB6-999E71D90E88}"/>
              </a:ext>
            </a:extLst>
          </p:cNvPr>
          <p:cNvSpPr/>
          <p:nvPr/>
        </p:nvSpPr>
        <p:spPr>
          <a:xfrm>
            <a:off x="1296472" y="4024917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C43ED12-CC78-4E3E-9252-E50E0CDC12FA}"/>
              </a:ext>
            </a:extLst>
          </p:cNvPr>
          <p:cNvSpPr/>
          <p:nvPr/>
        </p:nvSpPr>
        <p:spPr>
          <a:xfrm>
            <a:off x="3140298" y="4810529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2BAB069-A92F-4355-95EB-341E56FD16A2}"/>
              </a:ext>
            </a:extLst>
          </p:cNvPr>
          <p:cNvSpPr/>
          <p:nvPr/>
        </p:nvSpPr>
        <p:spPr>
          <a:xfrm>
            <a:off x="4591318" y="4024917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A968885-4254-4BDA-ABC6-E3011223D2B5}"/>
              </a:ext>
            </a:extLst>
          </p:cNvPr>
          <p:cNvSpPr/>
          <p:nvPr/>
        </p:nvSpPr>
        <p:spPr>
          <a:xfrm>
            <a:off x="4591318" y="1884878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0BEFE8-74FA-46F5-9978-D9107F1D7C10}"/>
              </a:ext>
            </a:extLst>
          </p:cNvPr>
          <p:cNvCxnSpPr>
            <a:stCxn id="56" idx="0"/>
            <a:endCxn id="54" idx="4"/>
          </p:cNvCxnSpPr>
          <p:nvPr/>
        </p:nvCxnSpPr>
        <p:spPr>
          <a:xfrm flipV="1">
            <a:off x="1689278" y="2895871"/>
            <a:ext cx="197477" cy="112904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F57BCFE-6536-4EE4-95A8-295668871CA9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2164511" y="2780821"/>
            <a:ext cx="1090837" cy="42113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60D8E90-4376-45DE-BDAF-32FCC788533E}"/>
              </a:ext>
            </a:extLst>
          </p:cNvPr>
          <p:cNvCxnSpPr>
            <a:stCxn id="54" idx="6"/>
            <a:endCxn id="59" idx="2"/>
          </p:cNvCxnSpPr>
          <p:nvPr/>
        </p:nvCxnSpPr>
        <p:spPr>
          <a:xfrm flipV="1">
            <a:off x="2279561" y="2277684"/>
            <a:ext cx="2311757" cy="22538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C6FE06E-21AD-4A74-A9C2-08FB487D9C73}"/>
              </a:ext>
            </a:extLst>
          </p:cNvPr>
          <p:cNvCxnSpPr>
            <a:stCxn id="55" idx="7"/>
            <a:endCxn id="59" idx="3"/>
          </p:cNvCxnSpPr>
          <p:nvPr/>
        </p:nvCxnSpPr>
        <p:spPr>
          <a:xfrm flipV="1">
            <a:off x="3810860" y="2555440"/>
            <a:ext cx="895508" cy="64651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2239F4-6F0B-4A8F-B731-1FB7715241FA}"/>
              </a:ext>
            </a:extLst>
          </p:cNvPr>
          <p:cNvCxnSpPr>
            <a:stCxn id="59" idx="4"/>
            <a:endCxn id="58" idx="0"/>
          </p:cNvCxnSpPr>
          <p:nvPr/>
        </p:nvCxnSpPr>
        <p:spPr>
          <a:xfrm>
            <a:off x="4984124" y="2670490"/>
            <a:ext cx="0" cy="1354427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25CFE1-A11B-47BB-A759-4EBB3F495E94}"/>
              </a:ext>
            </a:extLst>
          </p:cNvPr>
          <p:cNvCxnSpPr>
            <a:stCxn id="56" idx="5"/>
            <a:endCxn id="57" idx="2"/>
          </p:cNvCxnSpPr>
          <p:nvPr/>
        </p:nvCxnSpPr>
        <p:spPr>
          <a:xfrm>
            <a:off x="1967034" y="4695479"/>
            <a:ext cx="1173264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4014D82-4CB0-492A-9B2F-AA8E5C74E6B4}"/>
              </a:ext>
            </a:extLst>
          </p:cNvPr>
          <p:cNvCxnSpPr>
            <a:stCxn id="57" idx="0"/>
            <a:endCxn id="55" idx="4"/>
          </p:cNvCxnSpPr>
          <p:nvPr/>
        </p:nvCxnSpPr>
        <p:spPr>
          <a:xfrm flipV="1">
            <a:off x="3533104" y="3872518"/>
            <a:ext cx="0" cy="93801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B7601B4-0C07-4278-BDF0-42039F5A4F6E}"/>
              </a:ext>
            </a:extLst>
          </p:cNvPr>
          <p:cNvCxnSpPr>
            <a:stCxn id="57" idx="6"/>
            <a:endCxn id="58" idx="3"/>
          </p:cNvCxnSpPr>
          <p:nvPr/>
        </p:nvCxnSpPr>
        <p:spPr>
          <a:xfrm flipV="1">
            <a:off x="3925910" y="4695479"/>
            <a:ext cx="780458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D4CA4B-0151-4B72-ACD1-998F5AEA7497}"/>
              </a:ext>
            </a:extLst>
          </p:cNvPr>
          <p:cNvCxnSpPr>
            <a:stCxn id="56" idx="6"/>
            <a:endCxn id="58" idx="2"/>
          </p:cNvCxnSpPr>
          <p:nvPr/>
        </p:nvCxnSpPr>
        <p:spPr>
          <a:xfrm>
            <a:off x="2082084" y="4417723"/>
            <a:ext cx="2509234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5CC3F93-06D9-4181-87FD-A4C9B26B1D2D}"/>
              </a:ext>
            </a:extLst>
          </p:cNvPr>
          <p:cNvSpPr txBox="1"/>
          <p:nvPr/>
        </p:nvSpPr>
        <p:spPr>
          <a:xfrm>
            <a:off x="3336701" y="1975255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291CC1-2633-4E0C-8112-46C6BE7FAA0F}"/>
              </a:ext>
            </a:extLst>
          </p:cNvPr>
          <p:cNvSpPr txBox="1"/>
          <p:nvPr/>
        </p:nvSpPr>
        <p:spPr>
          <a:xfrm>
            <a:off x="1376372" y="3262779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3AB1AD-90B0-4DA3-8F92-FC6830C303CA}"/>
              </a:ext>
            </a:extLst>
          </p:cNvPr>
          <p:cNvSpPr txBox="1"/>
          <p:nvPr/>
        </p:nvSpPr>
        <p:spPr>
          <a:xfrm>
            <a:off x="2772445" y="266141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7ECB70-52DD-4A92-AD3F-921BDB696166}"/>
              </a:ext>
            </a:extLst>
          </p:cNvPr>
          <p:cNvSpPr txBox="1"/>
          <p:nvPr/>
        </p:nvSpPr>
        <p:spPr>
          <a:xfrm>
            <a:off x="4197946" y="2902063"/>
            <a:ext cx="418704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D12841-D7BE-4CAC-B434-E0FDFA30E8A4}"/>
              </a:ext>
            </a:extLst>
          </p:cNvPr>
          <p:cNvSpPr txBox="1"/>
          <p:nvPr/>
        </p:nvSpPr>
        <p:spPr>
          <a:xfrm>
            <a:off x="5024074" y="320195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086726-F29E-4AAA-ABDA-1A96672C2752}"/>
              </a:ext>
            </a:extLst>
          </p:cNvPr>
          <p:cNvSpPr txBox="1"/>
          <p:nvPr/>
        </p:nvSpPr>
        <p:spPr>
          <a:xfrm>
            <a:off x="2354686" y="503040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FC6D7E5-F44C-4399-9E0A-3A19EA2F7AFC}"/>
              </a:ext>
            </a:extLst>
          </p:cNvPr>
          <p:cNvSpPr txBox="1"/>
          <p:nvPr/>
        </p:nvSpPr>
        <p:spPr>
          <a:xfrm>
            <a:off x="4322734" y="494940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32625C-E833-4A6F-A63F-2C49EF7C56A7}"/>
              </a:ext>
            </a:extLst>
          </p:cNvPr>
          <p:cNvSpPr txBox="1"/>
          <p:nvPr/>
        </p:nvSpPr>
        <p:spPr>
          <a:xfrm>
            <a:off x="3229228" y="398382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530E0B9-59D0-4FF3-B1D7-1529D0B02EDF}"/>
              </a:ext>
            </a:extLst>
          </p:cNvPr>
          <p:cNvSpPr txBox="1"/>
          <p:nvPr/>
        </p:nvSpPr>
        <p:spPr>
          <a:xfrm>
            <a:off x="2694215" y="444119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D7A8D6-98D1-4BDC-ABBD-2596A74AF772}"/>
              </a:ext>
            </a:extLst>
          </p:cNvPr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3EE8BA6-19EA-45CC-AEFB-C434A8544E4A}"/>
              </a:ext>
            </a:extLst>
          </p:cNvPr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9427B06-C18B-4BB3-8D0B-C6640264523A}"/>
              </a:ext>
            </a:extLst>
          </p:cNvPr>
          <p:cNvSpPr txBox="1"/>
          <p:nvPr/>
        </p:nvSpPr>
        <p:spPr>
          <a:xfrm>
            <a:off x="7012175" y="1495622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 B           C          D          E           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6AF81D-6EB1-4C54-9245-FF5FBA96F7CD}"/>
              </a:ext>
            </a:extLst>
          </p:cNvPr>
          <p:cNvSpPr txBox="1"/>
          <p:nvPr/>
        </p:nvSpPr>
        <p:spPr>
          <a:xfrm>
            <a:off x="6308742" y="149562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1E2E88-37F9-4DB0-BB5D-1C98D890B14F}"/>
              </a:ext>
            </a:extLst>
          </p:cNvPr>
          <p:cNvSpPr txBox="1"/>
          <p:nvPr/>
        </p:nvSpPr>
        <p:spPr>
          <a:xfrm>
            <a:off x="6317564" y="2039877"/>
            <a:ext cx="449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A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hu-HU" b="1" dirty="0">
                <a:solidFill>
                  <a:srgbClr val="00B0F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∞         ∞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2C19AE-AEA0-4996-9B90-D28FE68DF515}"/>
              </a:ext>
            </a:extLst>
          </p:cNvPr>
          <p:cNvSpPr txBox="1"/>
          <p:nvPr/>
        </p:nvSpPr>
        <p:spPr>
          <a:xfrm>
            <a:off x="6317564" y="2448783"/>
            <a:ext cx="455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7            5          </a:t>
            </a:r>
            <a:r>
              <a:rPr lang="en-US" b="1" dirty="0">
                <a:solidFill>
                  <a:srgbClr val="00B0F0"/>
                </a:solidFill>
              </a:rPr>
              <a:t>2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∞          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2B6E69-62B6-42C6-87B5-67B440B824E2}"/>
              </a:ext>
            </a:extLst>
          </p:cNvPr>
          <p:cNvSpPr txBox="1"/>
          <p:nvPr/>
        </p:nvSpPr>
        <p:spPr>
          <a:xfrm>
            <a:off x="6318299" y="2857689"/>
            <a:ext cx="447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                       7            5             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  4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6213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35CCD35-DC03-4886-93CB-9B71D00696C9}"/>
              </a:ext>
            </a:extLst>
          </p:cNvPr>
          <p:cNvSpPr/>
          <p:nvPr/>
        </p:nvSpPr>
        <p:spPr>
          <a:xfrm>
            <a:off x="1493949" y="2110259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1C7E8FB-941C-4334-BECE-468A83776165}"/>
              </a:ext>
            </a:extLst>
          </p:cNvPr>
          <p:cNvSpPr/>
          <p:nvPr/>
        </p:nvSpPr>
        <p:spPr>
          <a:xfrm>
            <a:off x="3140298" y="3086906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97908DC-4D3D-46C4-BAB6-999E71D90E88}"/>
              </a:ext>
            </a:extLst>
          </p:cNvPr>
          <p:cNvSpPr/>
          <p:nvPr/>
        </p:nvSpPr>
        <p:spPr>
          <a:xfrm>
            <a:off x="1296472" y="4024917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C43ED12-CC78-4E3E-9252-E50E0CDC12FA}"/>
              </a:ext>
            </a:extLst>
          </p:cNvPr>
          <p:cNvSpPr/>
          <p:nvPr/>
        </p:nvSpPr>
        <p:spPr>
          <a:xfrm>
            <a:off x="3140298" y="4810529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2BAB069-A92F-4355-95EB-341E56FD16A2}"/>
              </a:ext>
            </a:extLst>
          </p:cNvPr>
          <p:cNvSpPr/>
          <p:nvPr/>
        </p:nvSpPr>
        <p:spPr>
          <a:xfrm>
            <a:off x="4591318" y="4024917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A968885-4254-4BDA-ABC6-E3011223D2B5}"/>
              </a:ext>
            </a:extLst>
          </p:cNvPr>
          <p:cNvSpPr/>
          <p:nvPr/>
        </p:nvSpPr>
        <p:spPr>
          <a:xfrm>
            <a:off x="4591318" y="1884878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0BEFE8-74FA-46F5-9978-D9107F1D7C10}"/>
              </a:ext>
            </a:extLst>
          </p:cNvPr>
          <p:cNvCxnSpPr>
            <a:stCxn id="56" idx="0"/>
            <a:endCxn id="54" idx="4"/>
          </p:cNvCxnSpPr>
          <p:nvPr/>
        </p:nvCxnSpPr>
        <p:spPr>
          <a:xfrm flipV="1">
            <a:off x="1689278" y="2895871"/>
            <a:ext cx="197477" cy="112904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F57BCFE-6536-4EE4-95A8-295668871CA9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2164511" y="2780821"/>
            <a:ext cx="1090837" cy="42113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60D8E90-4376-45DE-BDAF-32FCC788533E}"/>
              </a:ext>
            </a:extLst>
          </p:cNvPr>
          <p:cNvCxnSpPr>
            <a:stCxn id="54" idx="6"/>
            <a:endCxn id="59" idx="2"/>
          </p:cNvCxnSpPr>
          <p:nvPr/>
        </p:nvCxnSpPr>
        <p:spPr>
          <a:xfrm flipV="1">
            <a:off x="2279561" y="2277684"/>
            <a:ext cx="2311757" cy="22538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C6FE06E-21AD-4A74-A9C2-08FB487D9C73}"/>
              </a:ext>
            </a:extLst>
          </p:cNvPr>
          <p:cNvCxnSpPr>
            <a:stCxn id="55" idx="7"/>
            <a:endCxn id="59" idx="3"/>
          </p:cNvCxnSpPr>
          <p:nvPr/>
        </p:nvCxnSpPr>
        <p:spPr>
          <a:xfrm flipV="1">
            <a:off x="3810860" y="2555440"/>
            <a:ext cx="895508" cy="64651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2239F4-6F0B-4A8F-B731-1FB7715241FA}"/>
              </a:ext>
            </a:extLst>
          </p:cNvPr>
          <p:cNvCxnSpPr>
            <a:stCxn id="59" idx="4"/>
            <a:endCxn id="58" idx="0"/>
          </p:cNvCxnSpPr>
          <p:nvPr/>
        </p:nvCxnSpPr>
        <p:spPr>
          <a:xfrm>
            <a:off x="4984124" y="2670490"/>
            <a:ext cx="0" cy="1354427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25CFE1-A11B-47BB-A759-4EBB3F495E94}"/>
              </a:ext>
            </a:extLst>
          </p:cNvPr>
          <p:cNvCxnSpPr>
            <a:stCxn id="56" idx="5"/>
            <a:endCxn id="57" idx="2"/>
          </p:cNvCxnSpPr>
          <p:nvPr/>
        </p:nvCxnSpPr>
        <p:spPr>
          <a:xfrm>
            <a:off x="1967034" y="4695479"/>
            <a:ext cx="1173264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4014D82-4CB0-492A-9B2F-AA8E5C74E6B4}"/>
              </a:ext>
            </a:extLst>
          </p:cNvPr>
          <p:cNvCxnSpPr>
            <a:stCxn id="57" idx="0"/>
            <a:endCxn id="55" idx="4"/>
          </p:cNvCxnSpPr>
          <p:nvPr/>
        </p:nvCxnSpPr>
        <p:spPr>
          <a:xfrm flipV="1">
            <a:off x="3533104" y="3872518"/>
            <a:ext cx="0" cy="93801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B7601B4-0C07-4278-BDF0-42039F5A4F6E}"/>
              </a:ext>
            </a:extLst>
          </p:cNvPr>
          <p:cNvCxnSpPr>
            <a:stCxn id="57" idx="6"/>
            <a:endCxn id="58" idx="3"/>
          </p:cNvCxnSpPr>
          <p:nvPr/>
        </p:nvCxnSpPr>
        <p:spPr>
          <a:xfrm flipV="1">
            <a:off x="3925910" y="4695479"/>
            <a:ext cx="780458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D4CA4B-0151-4B72-ACD1-998F5AEA7497}"/>
              </a:ext>
            </a:extLst>
          </p:cNvPr>
          <p:cNvCxnSpPr>
            <a:stCxn id="56" idx="6"/>
            <a:endCxn id="58" idx="2"/>
          </p:cNvCxnSpPr>
          <p:nvPr/>
        </p:nvCxnSpPr>
        <p:spPr>
          <a:xfrm>
            <a:off x="2082084" y="4417723"/>
            <a:ext cx="2509234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5CC3F93-06D9-4181-87FD-A4C9B26B1D2D}"/>
              </a:ext>
            </a:extLst>
          </p:cNvPr>
          <p:cNvSpPr txBox="1"/>
          <p:nvPr/>
        </p:nvSpPr>
        <p:spPr>
          <a:xfrm>
            <a:off x="3336701" y="1975255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291CC1-2633-4E0C-8112-46C6BE7FAA0F}"/>
              </a:ext>
            </a:extLst>
          </p:cNvPr>
          <p:cNvSpPr txBox="1"/>
          <p:nvPr/>
        </p:nvSpPr>
        <p:spPr>
          <a:xfrm>
            <a:off x="1376372" y="3262779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3AB1AD-90B0-4DA3-8F92-FC6830C303CA}"/>
              </a:ext>
            </a:extLst>
          </p:cNvPr>
          <p:cNvSpPr txBox="1"/>
          <p:nvPr/>
        </p:nvSpPr>
        <p:spPr>
          <a:xfrm>
            <a:off x="2772445" y="266141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7ECB70-52DD-4A92-AD3F-921BDB696166}"/>
              </a:ext>
            </a:extLst>
          </p:cNvPr>
          <p:cNvSpPr txBox="1"/>
          <p:nvPr/>
        </p:nvSpPr>
        <p:spPr>
          <a:xfrm>
            <a:off x="4197946" y="2902063"/>
            <a:ext cx="418704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D12841-D7BE-4CAC-B434-E0FDFA30E8A4}"/>
              </a:ext>
            </a:extLst>
          </p:cNvPr>
          <p:cNvSpPr txBox="1"/>
          <p:nvPr/>
        </p:nvSpPr>
        <p:spPr>
          <a:xfrm>
            <a:off x="5024074" y="320195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086726-F29E-4AAA-ABDA-1A96672C2752}"/>
              </a:ext>
            </a:extLst>
          </p:cNvPr>
          <p:cNvSpPr txBox="1"/>
          <p:nvPr/>
        </p:nvSpPr>
        <p:spPr>
          <a:xfrm>
            <a:off x="2354686" y="503040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FC6D7E5-F44C-4399-9E0A-3A19EA2F7AFC}"/>
              </a:ext>
            </a:extLst>
          </p:cNvPr>
          <p:cNvSpPr txBox="1"/>
          <p:nvPr/>
        </p:nvSpPr>
        <p:spPr>
          <a:xfrm>
            <a:off x="4322734" y="494940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32625C-E833-4A6F-A63F-2C49EF7C56A7}"/>
              </a:ext>
            </a:extLst>
          </p:cNvPr>
          <p:cNvSpPr txBox="1"/>
          <p:nvPr/>
        </p:nvSpPr>
        <p:spPr>
          <a:xfrm>
            <a:off x="3229228" y="398382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530E0B9-59D0-4FF3-B1D7-1529D0B02EDF}"/>
              </a:ext>
            </a:extLst>
          </p:cNvPr>
          <p:cNvSpPr txBox="1"/>
          <p:nvPr/>
        </p:nvSpPr>
        <p:spPr>
          <a:xfrm>
            <a:off x="2694215" y="444119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D7A8D6-98D1-4BDC-ABBD-2596A74AF772}"/>
              </a:ext>
            </a:extLst>
          </p:cNvPr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3EE8BA6-19EA-45CC-AEFB-C434A8544E4A}"/>
              </a:ext>
            </a:extLst>
          </p:cNvPr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9427B06-C18B-4BB3-8D0B-C6640264523A}"/>
              </a:ext>
            </a:extLst>
          </p:cNvPr>
          <p:cNvSpPr txBox="1"/>
          <p:nvPr/>
        </p:nvSpPr>
        <p:spPr>
          <a:xfrm>
            <a:off x="7012175" y="1495622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 B           C          D          E           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6AF81D-6EB1-4C54-9245-FF5FBA96F7CD}"/>
              </a:ext>
            </a:extLst>
          </p:cNvPr>
          <p:cNvSpPr txBox="1"/>
          <p:nvPr/>
        </p:nvSpPr>
        <p:spPr>
          <a:xfrm>
            <a:off x="6308742" y="149562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1E2E88-37F9-4DB0-BB5D-1C98D890B14F}"/>
              </a:ext>
            </a:extLst>
          </p:cNvPr>
          <p:cNvSpPr txBox="1"/>
          <p:nvPr/>
        </p:nvSpPr>
        <p:spPr>
          <a:xfrm>
            <a:off x="6317564" y="2039877"/>
            <a:ext cx="449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A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hu-HU" b="1" dirty="0">
                <a:solidFill>
                  <a:srgbClr val="00B0F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∞         ∞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2C19AE-AEA0-4996-9B90-D28FE68DF515}"/>
              </a:ext>
            </a:extLst>
          </p:cNvPr>
          <p:cNvSpPr txBox="1"/>
          <p:nvPr/>
        </p:nvSpPr>
        <p:spPr>
          <a:xfrm>
            <a:off x="6317564" y="2448783"/>
            <a:ext cx="455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7            5          </a:t>
            </a:r>
            <a:r>
              <a:rPr lang="en-US" b="1" dirty="0">
                <a:solidFill>
                  <a:srgbClr val="00B0F0"/>
                </a:solidFill>
              </a:rPr>
              <a:t>2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∞          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2B6E69-62B6-42C6-87B5-67B440B824E2}"/>
              </a:ext>
            </a:extLst>
          </p:cNvPr>
          <p:cNvSpPr txBox="1"/>
          <p:nvPr/>
        </p:nvSpPr>
        <p:spPr>
          <a:xfrm>
            <a:off x="6318299" y="2857689"/>
            <a:ext cx="447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                       7            5             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  </a:t>
            </a:r>
            <a:r>
              <a:rPr lang="en-US" b="1" dirty="0">
                <a:solidFill>
                  <a:srgbClr val="00B0F0"/>
                </a:solidFill>
              </a:rPr>
              <a:t>4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1500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35CCD35-DC03-4886-93CB-9B71D00696C9}"/>
              </a:ext>
            </a:extLst>
          </p:cNvPr>
          <p:cNvSpPr/>
          <p:nvPr/>
        </p:nvSpPr>
        <p:spPr>
          <a:xfrm>
            <a:off x="1493949" y="2110259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1C7E8FB-941C-4334-BECE-468A83776165}"/>
              </a:ext>
            </a:extLst>
          </p:cNvPr>
          <p:cNvSpPr/>
          <p:nvPr/>
        </p:nvSpPr>
        <p:spPr>
          <a:xfrm>
            <a:off x="3140298" y="3086906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97908DC-4D3D-46C4-BAB6-999E71D90E88}"/>
              </a:ext>
            </a:extLst>
          </p:cNvPr>
          <p:cNvSpPr/>
          <p:nvPr/>
        </p:nvSpPr>
        <p:spPr>
          <a:xfrm>
            <a:off x="1296472" y="4024917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C43ED12-CC78-4E3E-9252-E50E0CDC12FA}"/>
              </a:ext>
            </a:extLst>
          </p:cNvPr>
          <p:cNvSpPr/>
          <p:nvPr/>
        </p:nvSpPr>
        <p:spPr>
          <a:xfrm>
            <a:off x="3140298" y="4810529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2BAB069-A92F-4355-95EB-341E56FD16A2}"/>
              </a:ext>
            </a:extLst>
          </p:cNvPr>
          <p:cNvSpPr/>
          <p:nvPr/>
        </p:nvSpPr>
        <p:spPr>
          <a:xfrm>
            <a:off x="4591318" y="4024917"/>
            <a:ext cx="785612" cy="78561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A968885-4254-4BDA-ABC6-E3011223D2B5}"/>
              </a:ext>
            </a:extLst>
          </p:cNvPr>
          <p:cNvSpPr/>
          <p:nvPr/>
        </p:nvSpPr>
        <p:spPr>
          <a:xfrm>
            <a:off x="4591318" y="1884878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0BEFE8-74FA-46F5-9978-D9107F1D7C10}"/>
              </a:ext>
            </a:extLst>
          </p:cNvPr>
          <p:cNvCxnSpPr>
            <a:stCxn id="56" idx="0"/>
            <a:endCxn id="54" idx="4"/>
          </p:cNvCxnSpPr>
          <p:nvPr/>
        </p:nvCxnSpPr>
        <p:spPr>
          <a:xfrm flipV="1">
            <a:off x="1689278" y="2895871"/>
            <a:ext cx="197477" cy="112904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F57BCFE-6536-4EE4-95A8-295668871CA9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2164511" y="2780821"/>
            <a:ext cx="1090837" cy="42113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60D8E90-4376-45DE-BDAF-32FCC788533E}"/>
              </a:ext>
            </a:extLst>
          </p:cNvPr>
          <p:cNvCxnSpPr>
            <a:stCxn id="54" idx="6"/>
            <a:endCxn id="59" idx="2"/>
          </p:cNvCxnSpPr>
          <p:nvPr/>
        </p:nvCxnSpPr>
        <p:spPr>
          <a:xfrm flipV="1">
            <a:off x="2279561" y="2277684"/>
            <a:ext cx="2311757" cy="22538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C6FE06E-21AD-4A74-A9C2-08FB487D9C73}"/>
              </a:ext>
            </a:extLst>
          </p:cNvPr>
          <p:cNvCxnSpPr>
            <a:stCxn id="55" idx="7"/>
            <a:endCxn id="59" idx="3"/>
          </p:cNvCxnSpPr>
          <p:nvPr/>
        </p:nvCxnSpPr>
        <p:spPr>
          <a:xfrm flipV="1">
            <a:off x="3810860" y="2555440"/>
            <a:ext cx="895508" cy="64651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2239F4-6F0B-4A8F-B731-1FB7715241FA}"/>
              </a:ext>
            </a:extLst>
          </p:cNvPr>
          <p:cNvCxnSpPr>
            <a:stCxn id="59" idx="4"/>
            <a:endCxn id="58" idx="0"/>
          </p:cNvCxnSpPr>
          <p:nvPr/>
        </p:nvCxnSpPr>
        <p:spPr>
          <a:xfrm>
            <a:off x="4984124" y="2670490"/>
            <a:ext cx="0" cy="1354427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25CFE1-A11B-47BB-A759-4EBB3F495E94}"/>
              </a:ext>
            </a:extLst>
          </p:cNvPr>
          <p:cNvCxnSpPr>
            <a:stCxn id="56" idx="5"/>
            <a:endCxn id="57" idx="2"/>
          </p:cNvCxnSpPr>
          <p:nvPr/>
        </p:nvCxnSpPr>
        <p:spPr>
          <a:xfrm>
            <a:off x="1967034" y="4695479"/>
            <a:ext cx="1173264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4014D82-4CB0-492A-9B2F-AA8E5C74E6B4}"/>
              </a:ext>
            </a:extLst>
          </p:cNvPr>
          <p:cNvCxnSpPr>
            <a:stCxn id="57" idx="0"/>
            <a:endCxn id="55" idx="4"/>
          </p:cNvCxnSpPr>
          <p:nvPr/>
        </p:nvCxnSpPr>
        <p:spPr>
          <a:xfrm flipV="1">
            <a:off x="3533104" y="3872518"/>
            <a:ext cx="0" cy="93801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B7601B4-0C07-4278-BDF0-42039F5A4F6E}"/>
              </a:ext>
            </a:extLst>
          </p:cNvPr>
          <p:cNvCxnSpPr>
            <a:stCxn id="57" idx="6"/>
            <a:endCxn id="58" idx="3"/>
          </p:cNvCxnSpPr>
          <p:nvPr/>
        </p:nvCxnSpPr>
        <p:spPr>
          <a:xfrm flipV="1">
            <a:off x="3925910" y="4695479"/>
            <a:ext cx="780458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D4CA4B-0151-4B72-ACD1-998F5AEA7497}"/>
              </a:ext>
            </a:extLst>
          </p:cNvPr>
          <p:cNvCxnSpPr>
            <a:stCxn id="56" idx="6"/>
            <a:endCxn id="58" idx="2"/>
          </p:cNvCxnSpPr>
          <p:nvPr/>
        </p:nvCxnSpPr>
        <p:spPr>
          <a:xfrm>
            <a:off x="2082084" y="4417723"/>
            <a:ext cx="2509234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5CC3F93-06D9-4181-87FD-A4C9B26B1D2D}"/>
              </a:ext>
            </a:extLst>
          </p:cNvPr>
          <p:cNvSpPr txBox="1"/>
          <p:nvPr/>
        </p:nvSpPr>
        <p:spPr>
          <a:xfrm>
            <a:off x="3336701" y="1975255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291CC1-2633-4E0C-8112-46C6BE7FAA0F}"/>
              </a:ext>
            </a:extLst>
          </p:cNvPr>
          <p:cNvSpPr txBox="1"/>
          <p:nvPr/>
        </p:nvSpPr>
        <p:spPr>
          <a:xfrm>
            <a:off x="1376372" y="3262779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3AB1AD-90B0-4DA3-8F92-FC6830C303CA}"/>
              </a:ext>
            </a:extLst>
          </p:cNvPr>
          <p:cNvSpPr txBox="1"/>
          <p:nvPr/>
        </p:nvSpPr>
        <p:spPr>
          <a:xfrm>
            <a:off x="2772445" y="266141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7ECB70-52DD-4A92-AD3F-921BDB696166}"/>
              </a:ext>
            </a:extLst>
          </p:cNvPr>
          <p:cNvSpPr txBox="1"/>
          <p:nvPr/>
        </p:nvSpPr>
        <p:spPr>
          <a:xfrm>
            <a:off x="4197946" y="2902063"/>
            <a:ext cx="418704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D12841-D7BE-4CAC-B434-E0FDFA30E8A4}"/>
              </a:ext>
            </a:extLst>
          </p:cNvPr>
          <p:cNvSpPr txBox="1"/>
          <p:nvPr/>
        </p:nvSpPr>
        <p:spPr>
          <a:xfrm>
            <a:off x="5024074" y="320195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086726-F29E-4AAA-ABDA-1A96672C2752}"/>
              </a:ext>
            </a:extLst>
          </p:cNvPr>
          <p:cNvSpPr txBox="1"/>
          <p:nvPr/>
        </p:nvSpPr>
        <p:spPr>
          <a:xfrm>
            <a:off x="2354686" y="503040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FC6D7E5-F44C-4399-9E0A-3A19EA2F7AFC}"/>
              </a:ext>
            </a:extLst>
          </p:cNvPr>
          <p:cNvSpPr txBox="1"/>
          <p:nvPr/>
        </p:nvSpPr>
        <p:spPr>
          <a:xfrm>
            <a:off x="4322734" y="494940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32625C-E833-4A6F-A63F-2C49EF7C56A7}"/>
              </a:ext>
            </a:extLst>
          </p:cNvPr>
          <p:cNvSpPr txBox="1"/>
          <p:nvPr/>
        </p:nvSpPr>
        <p:spPr>
          <a:xfrm>
            <a:off x="3229228" y="398382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530E0B9-59D0-4FF3-B1D7-1529D0B02EDF}"/>
              </a:ext>
            </a:extLst>
          </p:cNvPr>
          <p:cNvSpPr txBox="1"/>
          <p:nvPr/>
        </p:nvSpPr>
        <p:spPr>
          <a:xfrm>
            <a:off x="2694215" y="444119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D7A8D6-98D1-4BDC-ABBD-2596A74AF772}"/>
              </a:ext>
            </a:extLst>
          </p:cNvPr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3EE8BA6-19EA-45CC-AEFB-C434A8544E4A}"/>
              </a:ext>
            </a:extLst>
          </p:cNvPr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9427B06-C18B-4BB3-8D0B-C6640264523A}"/>
              </a:ext>
            </a:extLst>
          </p:cNvPr>
          <p:cNvSpPr txBox="1"/>
          <p:nvPr/>
        </p:nvSpPr>
        <p:spPr>
          <a:xfrm>
            <a:off x="7012175" y="1495622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 B           C          D          E           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6AF81D-6EB1-4C54-9245-FF5FBA96F7CD}"/>
              </a:ext>
            </a:extLst>
          </p:cNvPr>
          <p:cNvSpPr txBox="1"/>
          <p:nvPr/>
        </p:nvSpPr>
        <p:spPr>
          <a:xfrm>
            <a:off x="6308742" y="149562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1E2E88-37F9-4DB0-BB5D-1C98D890B14F}"/>
              </a:ext>
            </a:extLst>
          </p:cNvPr>
          <p:cNvSpPr txBox="1"/>
          <p:nvPr/>
        </p:nvSpPr>
        <p:spPr>
          <a:xfrm>
            <a:off x="6317564" y="2039877"/>
            <a:ext cx="449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A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hu-HU" b="1" dirty="0">
                <a:solidFill>
                  <a:srgbClr val="00B0F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∞         ∞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2C19AE-AEA0-4996-9B90-D28FE68DF515}"/>
              </a:ext>
            </a:extLst>
          </p:cNvPr>
          <p:cNvSpPr txBox="1"/>
          <p:nvPr/>
        </p:nvSpPr>
        <p:spPr>
          <a:xfrm>
            <a:off x="6317564" y="2448783"/>
            <a:ext cx="455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7            5          </a:t>
            </a:r>
            <a:r>
              <a:rPr lang="en-US" b="1" dirty="0">
                <a:solidFill>
                  <a:srgbClr val="00B0F0"/>
                </a:solidFill>
              </a:rPr>
              <a:t>2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∞          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2B6E69-62B6-42C6-87B5-67B440B824E2}"/>
              </a:ext>
            </a:extLst>
          </p:cNvPr>
          <p:cNvSpPr txBox="1"/>
          <p:nvPr/>
        </p:nvSpPr>
        <p:spPr>
          <a:xfrm>
            <a:off x="6318299" y="2857689"/>
            <a:ext cx="447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                       7            5             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  </a:t>
            </a:r>
            <a:r>
              <a:rPr lang="en-US" b="1" dirty="0">
                <a:solidFill>
                  <a:srgbClr val="00B0F0"/>
                </a:solidFill>
              </a:rPr>
              <a:t>4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D4825C-FD22-4756-9320-6BC946B74139}"/>
              </a:ext>
            </a:extLst>
          </p:cNvPr>
          <p:cNvSpPr txBox="1"/>
          <p:nvPr/>
        </p:nvSpPr>
        <p:spPr>
          <a:xfrm>
            <a:off x="6342846" y="324104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4560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35CCD35-DC03-4886-93CB-9B71D00696C9}"/>
              </a:ext>
            </a:extLst>
          </p:cNvPr>
          <p:cNvSpPr/>
          <p:nvPr/>
        </p:nvSpPr>
        <p:spPr>
          <a:xfrm>
            <a:off x="1493949" y="2110259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1C7E8FB-941C-4334-BECE-468A83776165}"/>
              </a:ext>
            </a:extLst>
          </p:cNvPr>
          <p:cNvSpPr/>
          <p:nvPr/>
        </p:nvSpPr>
        <p:spPr>
          <a:xfrm>
            <a:off x="3140298" y="3086906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97908DC-4D3D-46C4-BAB6-999E71D90E88}"/>
              </a:ext>
            </a:extLst>
          </p:cNvPr>
          <p:cNvSpPr/>
          <p:nvPr/>
        </p:nvSpPr>
        <p:spPr>
          <a:xfrm>
            <a:off x="1296472" y="4024917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C43ED12-CC78-4E3E-9252-E50E0CDC12FA}"/>
              </a:ext>
            </a:extLst>
          </p:cNvPr>
          <p:cNvSpPr/>
          <p:nvPr/>
        </p:nvSpPr>
        <p:spPr>
          <a:xfrm>
            <a:off x="3140298" y="4810529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2BAB069-A92F-4355-95EB-341E56FD16A2}"/>
              </a:ext>
            </a:extLst>
          </p:cNvPr>
          <p:cNvSpPr/>
          <p:nvPr/>
        </p:nvSpPr>
        <p:spPr>
          <a:xfrm>
            <a:off x="4591318" y="4024917"/>
            <a:ext cx="785612" cy="78561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A968885-4254-4BDA-ABC6-E3011223D2B5}"/>
              </a:ext>
            </a:extLst>
          </p:cNvPr>
          <p:cNvSpPr/>
          <p:nvPr/>
        </p:nvSpPr>
        <p:spPr>
          <a:xfrm>
            <a:off x="4591318" y="1884878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0BEFE8-74FA-46F5-9978-D9107F1D7C10}"/>
              </a:ext>
            </a:extLst>
          </p:cNvPr>
          <p:cNvCxnSpPr>
            <a:stCxn id="56" idx="0"/>
            <a:endCxn id="54" idx="4"/>
          </p:cNvCxnSpPr>
          <p:nvPr/>
        </p:nvCxnSpPr>
        <p:spPr>
          <a:xfrm flipV="1">
            <a:off x="1689278" y="2895871"/>
            <a:ext cx="197477" cy="112904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F57BCFE-6536-4EE4-95A8-295668871CA9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2164511" y="2780821"/>
            <a:ext cx="1090837" cy="42113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60D8E90-4376-45DE-BDAF-32FCC788533E}"/>
              </a:ext>
            </a:extLst>
          </p:cNvPr>
          <p:cNvCxnSpPr>
            <a:stCxn id="54" idx="6"/>
            <a:endCxn id="59" idx="2"/>
          </p:cNvCxnSpPr>
          <p:nvPr/>
        </p:nvCxnSpPr>
        <p:spPr>
          <a:xfrm flipV="1">
            <a:off x="2279561" y="2277684"/>
            <a:ext cx="2311757" cy="22538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C6FE06E-21AD-4A74-A9C2-08FB487D9C73}"/>
              </a:ext>
            </a:extLst>
          </p:cNvPr>
          <p:cNvCxnSpPr>
            <a:stCxn id="55" idx="7"/>
            <a:endCxn id="59" idx="3"/>
          </p:cNvCxnSpPr>
          <p:nvPr/>
        </p:nvCxnSpPr>
        <p:spPr>
          <a:xfrm flipV="1">
            <a:off x="3810860" y="2555440"/>
            <a:ext cx="895508" cy="64651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2239F4-6F0B-4A8F-B731-1FB7715241FA}"/>
              </a:ext>
            </a:extLst>
          </p:cNvPr>
          <p:cNvCxnSpPr>
            <a:stCxn id="59" idx="4"/>
            <a:endCxn id="58" idx="0"/>
          </p:cNvCxnSpPr>
          <p:nvPr/>
        </p:nvCxnSpPr>
        <p:spPr>
          <a:xfrm>
            <a:off x="4984124" y="2670490"/>
            <a:ext cx="0" cy="135442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25CFE1-A11B-47BB-A759-4EBB3F495E94}"/>
              </a:ext>
            </a:extLst>
          </p:cNvPr>
          <p:cNvCxnSpPr>
            <a:stCxn id="56" idx="5"/>
            <a:endCxn id="57" idx="2"/>
          </p:cNvCxnSpPr>
          <p:nvPr/>
        </p:nvCxnSpPr>
        <p:spPr>
          <a:xfrm>
            <a:off x="1967034" y="4695479"/>
            <a:ext cx="1173264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4014D82-4CB0-492A-9B2F-AA8E5C74E6B4}"/>
              </a:ext>
            </a:extLst>
          </p:cNvPr>
          <p:cNvCxnSpPr>
            <a:stCxn id="57" idx="0"/>
            <a:endCxn id="55" idx="4"/>
          </p:cNvCxnSpPr>
          <p:nvPr/>
        </p:nvCxnSpPr>
        <p:spPr>
          <a:xfrm flipV="1">
            <a:off x="3533104" y="3872518"/>
            <a:ext cx="0" cy="93801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B7601B4-0C07-4278-BDF0-42039F5A4F6E}"/>
              </a:ext>
            </a:extLst>
          </p:cNvPr>
          <p:cNvCxnSpPr>
            <a:stCxn id="57" idx="6"/>
            <a:endCxn id="58" idx="3"/>
          </p:cNvCxnSpPr>
          <p:nvPr/>
        </p:nvCxnSpPr>
        <p:spPr>
          <a:xfrm flipV="1">
            <a:off x="3925910" y="4695479"/>
            <a:ext cx="780458" cy="507856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D4CA4B-0151-4B72-ACD1-998F5AEA7497}"/>
              </a:ext>
            </a:extLst>
          </p:cNvPr>
          <p:cNvCxnSpPr>
            <a:stCxn id="56" idx="6"/>
            <a:endCxn id="58" idx="2"/>
          </p:cNvCxnSpPr>
          <p:nvPr/>
        </p:nvCxnSpPr>
        <p:spPr>
          <a:xfrm>
            <a:off x="2082084" y="4417723"/>
            <a:ext cx="250923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5CC3F93-06D9-4181-87FD-A4C9B26B1D2D}"/>
              </a:ext>
            </a:extLst>
          </p:cNvPr>
          <p:cNvSpPr txBox="1"/>
          <p:nvPr/>
        </p:nvSpPr>
        <p:spPr>
          <a:xfrm>
            <a:off x="3336701" y="1975255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291CC1-2633-4E0C-8112-46C6BE7FAA0F}"/>
              </a:ext>
            </a:extLst>
          </p:cNvPr>
          <p:cNvSpPr txBox="1"/>
          <p:nvPr/>
        </p:nvSpPr>
        <p:spPr>
          <a:xfrm>
            <a:off x="1376372" y="3262779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3AB1AD-90B0-4DA3-8F92-FC6830C303CA}"/>
              </a:ext>
            </a:extLst>
          </p:cNvPr>
          <p:cNvSpPr txBox="1"/>
          <p:nvPr/>
        </p:nvSpPr>
        <p:spPr>
          <a:xfrm>
            <a:off x="2772445" y="266141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7ECB70-52DD-4A92-AD3F-921BDB696166}"/>
              </a:ext>
            </a:extLst>
          </p:cNvPr>
          <p:cNvSpPr txBox="1"/>
          <p:nvPr/>
        </p:nvSpPr>
        <p:spPr>
          <a:xfrm>
            <a:off x="4197946" y="2902063"/>
            <a:ext cx="418704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D12841-D7BE-4CAC-B434-E0FDFA30E8A4}"/>
              </a:ext>
            </a:extLst>
          </p:cNvPr>
          <p:cNvSpPr txBox="1"/>
          <p:nvPr/>
        </p:nvSpPr>
        <p:spPr>
          <a:xfrm>
            <a:off x="5024074" y="320195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086726-F29E-4AAA-ABDA-1A96672C2752}"/>
              </a:ext>
            </a:extLst>
          </p:cNvPr>
          <p:cNvSpPr txBox="1"/>
          <p:nvPr/>
        </p:nvSpPr>
        <p:spPr>
          <a:xfrm>
            <a:off x="2354686" y="503040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FC6D7E5-F44C-4399-9E0A-3A19EA2F7AFC}"/>
              </a:ext>
            </a:extLst>
          </p:cNvPr>
          <p:cNvSpPr txBox="1"/>
          <p:nvPr/>
        </p:nvSpPr>
        <p:spPr>
          <a:xfrm>
            <a:off x="4322734" y="494940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32625C-E833-4A6F-A63F-2C49EF7C56A7}"/>
              </a:ext>
            </a:extLst>
          </p:cNvPr>
          <p:cNvSpPr txBox="1"/>
          <p:nvPr/>
        </p:nvSpPr>
        <p:spPr>
          <a:xfrm>
            <a:off x="3229228" y="398382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530E0B9-59D0-4FF3-B1D7-1529D0B02EDF}"/>
              </a:ext>
            </a:extLst>
          </p:cNvPr>
          <p:cNvSpPr txBox="1"/>
          <p:nvPr/>
        </p:nvSpPr>
        <p:spPr>
          <a:xfrm>
            <a:off x="2694215" y="444119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D7A8D6-98D1-4BDC-ABBD-2596A74AF772}"/>
              </a:ext>
            </a:extLst>
          </p:cNvPr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3EE8BA6-19EA-45CC-AEFB-C434A8544E4A}"/>
              </a:ext>
            </a:extLst>
          </p:cNvPr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9427B06-C18B-4BB3-8D0B-C6640264523A}"/>
              </a:ext>
            </a:extLst>
          </p:cNvPr>
          <p:cNvSpPr txBox="1"/>
          <p:nvPr/>
        </p:nvSpPr>
        <p:spPr>
          <a:xfrm>
            <a:off x="7012175" y="1495622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 B           C          D          E           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6AF81D-6EB1-4C54-9245-FF5FBA96F7CD}"/>
              </a:ext>
            </a:extLst>
          </p:cNvPr>
          <p:cNvSpPr txBox="1"/>
          <p:nvPr/>
        </p:nvSpPr>
        <p:spPr>
          <a:xfrm>
            <a:off x="6308742" y="149562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1E2E88-37F9-4DB0-BB5D-1C98D890B14F}"/>
              </a:ext>
            </a:extLst>
          </p:cNvPr>
          <p:cNvSpPr txBox="1"/>
          <p:nvPr/>
        </p:nvSpPr>
        <p:spPr>
          <a:xfrm>
            <a:off x="6317564" y="2039877"/>
            <a:ext cx="449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A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hu-HU" b="1" dirty="0">
                <a:solidFill>
                  <a:srgbClr val="00B0F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∞         ∞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2C19AE-AEA0-4996-9B90-D28FE68DF515}"/>
              </a:ext>
            </a:extLst>
          </p:cNvPr>
          <p:cNvSpPr txBox="1"/>
          <p:nvPr/>
        </p:nvSpPr>
        <p:spPr>
          <a:xfrm>
            <a:off x="6317564" y="2448783"/>
            <a:ext cx="455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7            5          </a:t>
            </a:r>
            <a:r>
              <a:rPr lang="en-US" b="1" dirty="0">
                <a:solidFill>
                  <a:srgbClr val="00B0F0"/>
                </a:solidFill>
              </a:rPr>
              <a:t>2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∞          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2B6E69-62B6-42C6-87B5-67B440B824E2}"/>
              </a:ext>
            </a:extLst>
          </p:cNvPr>
          <p:cNvSpPr txBox="1"/>
          <p:nvPr/>
        </p:nvSpPr>
        <p:spPr>
          <a:xfrm>
            <a:off x="6318299" y="2857689"/>
            <a:ext cx="447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                       7            5             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  </a:t>
            </a:r>
            <a:r>
              <a:rPr lang="en-US" b="1" dirty="0">
                <a:solidFill>
                  <a:srgbClr val="00B0F0"/>
                </a:solidFill>
              </a:rPr>
              <a:t>4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F83879-2386-4707-8EB0-3994CE55E5B7}"/>
              </a:ext>
            </a:extLst>
          </p:cNvPr>
          <p:cNvSpPr txBox="1"/>
          <p:nvPr/>
        </p:nvSpPr>
        <p:spPr>
          <a:xfrm>
            <a:off x="6342846" y="324104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1587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35CCD35-DC03-4886-93CB-9B71D00696C9}"/>
              </a:ext>
            </a:extLst>
          </p:cNvPr>
          <p:cNvSpPr/>
          <p:nvPr/>
        </p:nvSpPr>
        <p:spPr>
          <a:xfrm>
            <a:off x="1493949" y="2110259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1C7E8FB-941C-4334-BECE-468A83776165}"/>
              </a:ext>
            </a:extLst>
          </p:cNvPr>
          <p:cNvSpPr/>
          <p:nvPr/>
        </p:nvSpPr>
        <p:spPr>
          <a:xfrm>
            <a:off x="3140298" y="3086906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97908DC-4D3D-46C4-BAB6-999E71D90E88}"/>
              </a:ext>
            </a:extLst>
          </p:cNvPr>
          <p:cNvSpPr/>
          <p:nvPr/>
        </p:nvSpPr>
        <p:spPr>
          <a:xfrm>
            <a:off x="1296472" y="4024917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C43ED12-CC78-4E3E-9252-E50E0CDC12FA}"/>
              </a:ext>
            </a:extLst>
          </p:cNvPr>
          <p:cNvSpPr/>
          <p:nvPr/>
        </p:nvSpPr>
        <p:spPr>
          <a:xfrm>
            <a:off x="3140298" y="4810529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2BAB069-A92F-4355-95EB-341E56FD16A2}"/>
              </a:ext>
            </a:extLst>
          </p:cNvPr>
          <p:cNvSpPr/>
          <p:nvPr/>
        </p:nvSpPr>
        <p:spPr>
          <a:xfrm>
            <a:off x="4591318" y="4024917"/>
            <a:ext cx="785612" cy="78561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A968885-4254-4BDA-ABC6-E3011223D2B5}"/>
              </a:ext>
            </a:extLst>
          </p:cNvPr>
          <p:cNvSpPr/>
          <p:nvPr/>
        </p:nvSpPr>
        <p:spPr>
          <a:xfrm>
            <a:off x="4591318" y="1884878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0BEFE8-74FA-46F5-9978-D9107F1D7C10}"/>
              </a:ext>
            </a:extLst>
          </p:cNvPr>
          <p:cNvCxnSpPr>
            <a:stCxn id="56" idx="0"/>
            <a:endCxn id="54" idx="4"/>
          </p:cNvCxnSpPr>
          <p:nvPr/>
        </p:nvCxnSpPr>
        <p:spPr>
          <a:xfrm flipV="1">
            <a:off x="1689278" y="2895871"/>
            <a:ext cx="197477" cy="112904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F57BCFE-6536-4EE4-95A8-295668871CA9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2164511" y="2780821"/>
            <a:ext cx="1090837" cy="42113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60D8E90-4376-45DE-BDAF-32FCC788533E}"/>
              </a:ext>
            </a:extLst>
          </p:cNvPr>
          <p:cNvCxnSpPr>
            <a:stCxn id="54" idx="6"/>
            <a:endCxn id="59" idx="2"/>
          </p:cNvCxnSpPr>
          <p:nvPr/>
        </p:nvCxnSpPr>
        <p:spPr>
          <a:xfrm flipV="1">
            <a:off x="2279561" y="2277684"/>
            <a:ext cx="2311757" cy="22538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C6FE06E-21AD-4A74-A9C2-08FB487D9C73}"/>
              </a:ext>
            </a:extLst>
          </p:cNvPr>
          <p:cNvCxnSpPr>
            <a:stCxn id="55" idx="7"/>
            <a:endCxn id="59" idx="3"/>
          </p:cNvCxnSpPr>
          <p:nvPr/>
        </p:nvCxnSpPr>
        <p:spPr>
          <a:xfrm flipV="1">
            <a:off x="3810860" y="2555440"/>
            <a:ext cx="895508" cy="64651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2239F4-6F0B-4A8F-B731-1FB7715241FA}"/>
              </a:ext>
            </a:extLst>
          </p:cNvPr>
          <p:cNvCxnSpPr>
            <a:stCxn id="59" idx="4"/>
            <a:endCxn id="58" idx="0"/>
          </p:cNvCxnSpPr>
          <p:nvPr/>
        </p:nvCxnSpPr>
        <p:spPr>
          <a:xfrm>
            <a:off x="4984124" y="2670490"/>
            <a:ext cx="0" cy="135442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25CFE1-A11B-47BB-A759-4EBB3F495E94}"/>
              </a:ext>
            </a:extLst>
          </p:cNvPr>
          <p:cNvCxnSpPr>
            <a:stCxn id="56" idx="5"/>
            <a:endCxn id="57" idx="2"/>
          </p:cNvCxnSpPr>
          <p:nvPr/>
        </p:nvCxnSpPr>
        <p:spPr>
          <a:xfrm>
            <a:off x="1967034" y="4695479"/>
            <a:ext cx="1173264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4014D82-4CB0-492A-9B2F-AA8E5C74E6B4}"/>
              </a:ext>
            </a:extLst>
          </p:cNvPr>
          <p:cNvCxnSpPr>
            <a:stCxn id="57" idx="0"/>
            <a:endCxn id="55" idx="4"/>
          </p:cNvCxnSpPr>
          <p:nvPr/>
        </p:nvCxnSpPr>
        <p:spPr>
          <a:xfrm flipV="1">
            <a:off x="3533104" y="3872518"/>
            <a:ext cx="0" cy="93801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B7601B4-0C07-4278-BDF0-42039F5A4F6E}"/>
              </a:ext>
            </a:extLst>
          </p:cNvPr>
          <p:cNvCxnSpPr>
            <a:stCxn id="57" idx="6"/>
            <a:endCxn id="58" idx="3"/>
          </p:cNvCxnSpPr>
          <p:nvPr/>
        </p:nvCxnSpPr>
        <p:spPr>
          <a:xfrm flipV="1">
            <a:off x="3925910" y="4695479"/>
            <a:ext cx="780458" cy="507856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D4CA4B-0151-4B72-ACD1-998F5AEA7497}"/>
              </a:ext>
            </a:extLst>
          </p:cNvPr>
          <p:cNvCxnSpPr>
            <a:stCxn id="56" idx="6"/>
            <a:endCxn id="58" idx="2"/>
          </p:cNvCxnSpPr>
          <p:nvPr/>
        </p:nvCxnSpPr>
        <p:spPr>
          <a:xfrm>
            <a:off x="2082084" y="4417723"/>
            <a:ext cx="250923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5CC3F93-06D9-4181-87FD-A4C9B26B1D2D}"/>
              </a:ext>
            </a:extLst>
          </p:cNvPr>
          <p:cNvSpPr txBox="1"/>
          <p:nvPr/>
        </p:nvSpPr>
        <p:spPr>
          <a:xfrm>
            <a:off x="3336701" y="1975255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291CC1-2633-4E0C-8112-46C6BE7FAA0F}"/>
              </a:ext>
            </a:extLst>
          </p:cNvPr>
          <p:cNvSpPr txBox="1"/>
          <p:nvPr/>
        </p:nvSpPr>
        <p:spPr>
          <a:xfrm>
            <a:off x="1376372" y="3262779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3AB1AD-90B0-4DA3-8F92-FC6830C303CA}"/>
              </a:ext>
            </a:extLst>
          </p:cNvPr>
          <p:cNvSpPr txBox="1"/>
          <p:nvPr/>
        </p:nvSpPr>
        <p:spPr>
          <a:xfrm>
            <a:off x="2772445" y="266141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7ECB70-52DD-4A92-AD3F-921BDB696166}"/>
              </a:ext>
            </a:extLst>
          </p:cNvPr>
          <p:cNvSpPr txBox="1"/>
          <p:nvPr/>
        </p:nvSpPr>
        <p:spPr>
          <a:xfrm>
            <a:off x="4197946" y="2902063"/>
            <a:ext cx="418704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D12841-D7BE-4CAC-B434-E0FDFA30E8A4}"/>
              </a:ext>
            </a:extLst>
          </p:cNvPr>
          <p:cNvSpPr txBox="1"/>
          <p:nvPr/>
        </p:nvSpPr>
        <p:spPr>
          <a:xfrm>
            <a:off x="5024074" y="320195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086726-F29E-4AAA-ABDA-1A96672C2752}"/>
              </a:ext>
            </a:extLst>
          </p:cNvPr>
          <p:cNvSpPr txBox="1"/>
          <p:nvPr/>
        </p:nvSpPr>
        <p:spPr>
          <a:xfrm>
            <a:off x="2354686" y="503040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FC6D7E5-F44C-4399-9E0A-3A19EA2F7AFC}"/>
              </a:ext>
            </a:extLst>
          </p:cNvPr>
          <p:cNvSpPr txBox="1"/>
          <p:nvPr/>
        </p:nvSpPr>
        <p:spPr>
          <a:xfrm>
            <a:off x="4322734" y="494940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32625C-E833-4A6F-A63F-2C49EF7C56A7}"/>
              </a:ext>
            </a:extLst>
          </p:cNvPr>
          <p:cNvSpPr txBox="1"/>
          <p:nvPr/>
        </p:nvSpPr>
        <p:spPr>
          <a:xfrm>
            <a:off x="3229228" y="398382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530E0B9-59D0-4FF3-B1D7-1529D0B02EDF}"/>
              </a:ext>
            </a:extLst>
          </p:cNvPr>
          <p:cNvSpPr txBox="1"/>
          <p:nvPr/>
        </p:nvSpPr>
        <p:spPr>
          <a:xfrm>
            <a:off x="2694215" y="444119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D7A8D6-98D1-4BDC-ABBD-2596A74AF772}"/>
              </a:ext>
            </a:extLst>
          </p:cNvPr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3EE8BA6-19EA-45CC-AEFB-C434A8544E4A}"/>
              </a:ext>
            </a:extLst>
          </p:cNvPr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9427B06-C18B-4BB3-8D0B-C6640264523A}"/>
              </a:ext>
            </a:extLst>
          </p:cNvPr>
          <p:cNvSpPr txBox="1"/>
          <p:nvPr/>
        </p:nvSpPr>
        <p:spPr>
          <a:xfrm>
            <a:off x="7012175" y="1495622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 B           C          D          E           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6AF81D-6EB1-4C54-9245-FF5FBA96F7CD}"/>
              </a:ext>
            </a:extLst>
          </p:cNvPr>
          <p:cNvSpPr txBox="1"/>
          <p:nvPr/>
        </p:nvSpPr>
        <p:spPr>
          <a:xfrm>
            <a:off x="6308742" y="149562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1E2E88-37F9-4DB0-BB5D-1C98D890B14F}"/>
              </a:ext>
            </a:extLst>
          </p:cNvPr>
          <p:cNvSpPr txBox="1"/>
          <p:nvPr/>
        </p:nvSpPr>
        <p:spPr>
          <a:xfrm>
            <a:off x="6317564" y="2039877"/>
            <a:ext cx="449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A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hu-HU" b="1" dirty="0">
                <a:solidFill>
                  <a:srgbClr val="00B0F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∞         ∞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2C19AE-AEA0-4996-9B90-D28FE68DF515}"/>
              </a:ext>
            </a:extLst>
          </p:cNvPr>
          <p:cNvSpPr txBox="1"/>
          <p:nvPr/>
        </p:nvSpPr>
        <p:spPr>
          <a:xfrm>
            <a:off x="6317564" y="2448783"/>
            <a:ext cx="455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7            5          </a:t>
            </a:r>
            <a:r>
              <a:rPr lang="en-US" b="1" dirty="0">
                <a:solidFill>
                  <a:srgbClr val="00B0F0"/>
                </a:solidFill>
              </a:rPr>
              <a:t>2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∞          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2B6E69-62B6-42C6-87B5-67B440B824E2}"/>
              </a:ext>
            </a:extLst>
          </p:cNvPr>
          <p:cNvSpPr txBox="1"/>
          <p:nvPr/>
        </p:nvSpPr>
        <p:spPr>
          <a:xfrm>
            <a:off x="6318299" y="2857689"/>
            <a:ext cx="447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                       7            5             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  </a:t>
            </a:r>
            <a:r>
              <a:rPr lang="en-US" b="1" dirty="0">
                <a:solidFill>
                  <a:srgbClr val="00B0F0"/>
                </a:solidFill>
              </a:rPr>
              <a:t>4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ADB0F8-F86E-48E1-8A9C-8CCA7578E6D7}"/>
              </a:ext>
            </a:extLst>
          </p:cNvPr>
          <p:cNvSpPr txBox="1"/>
          <p:nvPr/>
        </p:nvSpPr>
        <p:spPr>
          <a:xfrm>
            <a:off x="6342846" y="3241041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                       7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82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305B4-F4C2-4DBF-B291-8045AF560A52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8436A-23A5-421D-9846-70E4E96AB454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2478767" y="3324753"/>
            <a:ext cx="372527" cy="257842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3058145" y="4155212"/>
            <a:ext cx="1232061" cy="183365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stCxn id="9" idx="6"/>
            <a:endCxn id="14" idx="2"/>
          </p:cNvCxnSpPr>
          <p:nvPr/>
        </p:nvCxnSpPr>
        <p:spPr>
          <a:xfrm flipV="1">
            <a:off x="3143825" y="6111246"/>
            <a:ext cx="6045585" cy="8446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3143825" y="5166002"/>
            <a:ext cx="3085152" cy="102971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8" y="4278012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5" y="5536893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36958" y="567494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8858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35CCD35-DC03-4886-93CB-9B71D00696C9}"/>
              </a:ext>
            </a:extLst>
          </p:cNvPr>
          <p:cNvSpPr/>
          <p:nvPr/>
        </p:nvSpPr>
        <p:spPr>
          <a:xfrm>
            <a:off x="1493949" y="2110259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1C7E8FB-941C-4334-BECE-468A83776165}"/>
              </a:ext>
            </a:extLst>
          </p:cNvPr>
          <p:cNvSpPr/>
          <p:nvPr/>
        </p:nvSpPr>
        <p:spPr>
          <a:xfrm>
            <a:off x="3140298" y="3086906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97908DC-4D3D-46C4-BAB6-999E71D90E88}"/>
              </a:ext>
            </a:extLst>
          </p:cNvPr>
          <p:cNvSpPr/>
          <p:nvPr/>
        </p:nvSpPr>
        <p:spPr>
          <a:xfrm>
            <a:off x="1296472" y="4024917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C43ED12-CC78-4E3E-9252-E50E0CDC12FA}"/>
              </a:ext>
            </a:extLst>
          </p:cNvPr>
          <p:cNvSpPr/>
          <p:nvPr/>
        </p:nvSpPr>
        <p:spPr>
          <a:xfrm>
            <a:off x="3140298" y="4810529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2BAB069-A92F-4355-95EB-341E56FD16A2}"/>
              </a:ext>
            </a:extLst>
          </p:cNvPr>
          <p:cNvSpPr/>
          <p:nvPr/>
        </p:nvSpPr>
        <p:spPr>
          <a:xfrm>
            <a:off x="4591318" y="4024917"/>
            <a:ext cx="785612" cy="78561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A968885-4254-4BDA-ABC6-E3011223D2B5}"/>
              </a:ext>
            </a:extLst>
          </p:cNvPr>
          <p:cNvSpPr/>
          <p:nvPr/>
        </p:nvSpPr>
        <p:spPr>
          <a:xfrm>
            <a:off x="4591318" y="1884878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0BEFE8-74FA-46F5-9978-D9107F1D7C10}"/>
              </a:ext>
            </a:extLst>
          </p:cNvPr>
          <p:cNvCxnSpPr>
            <a:stCxn id="56" idx="0"/>
            <a:endCxn id="54" idx="4"/>
          </p:cNvCxnSpPr>
          <p:nvPr/>
        </p:nvCxnSpPr>
        <p:spPr>
          <a:xfrm flipV="1">
            <a:off x="1689278" y="2895871"/>
            <a:ext cx="197477" cy="112904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F57BCFE-6536-4EE4-95A8-295668871CA9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2164511" y="2780821"/>
            <a:ext cx="1090837" cy="42113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60D8E90-4376-45DE-BDAF-32FCC788533E}"/>
              </a:ext>
            </a:extLst>
          </p:cNvPr>
          <p:cNvCxnSpPr>
            <a:stCxn id="54" idx="6"/>
            <a:endCxn id="59" idx="2"/>
          </p:cNvCxnSpPr>
          <p:nvPr/>
        </p:nvCxnSpPr>
        <p:spPr>
          <a:xfrm flipV="1">
            <a:off x="2279561" y="2277684"/>
            <a:ext cx="2311757" cy="22538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C6FE06E-21AD-4A74-A9C2-08FB487D9C73}"/>
              </a:ext>
            </a:extLst>
          </p:cNvPr>
          <p:cNvCxnSpPr>
            <a:stCxn id="55" idx="7"/>
            <a:endCxn id="59" idx="3"/>
          </p:cNvCxnSpPr>
          <p:nvPr/>
        </p:nvCxnSpPr>
        <p:spPr>
          <a:xfrm flipV="1">
            <a:off x="3810860" y="2555440"/>
            <a:ext cx="895508" cy="64651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2239F4-6F0B-4A8F-B731-1FB7715241FA}"/>
              </a:ext>
            </a:extLst>
          </p:cNvPr>
          <p:cNvCxnSpPr>
            <a:stCxn id="59" idx="4"/>
            <a:endCxn id="58" idx="0"/>
          </p:cNvCxnSpPr>
          <p:nvPr/>
        </p:nvCxnSpPr>
        <p:spPr>
          <a:xfrm>
            <a:off x="4984124" y="2670490"/>
            <a:ext cx="0" cy="135442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25CFE1-A11B-47BB-A759-4EBB3F495E94}"/>
              </a:ext>
            </a:extLst>
          </p:cNvPr>
          <p:cNvCxnSpPr>
            <a:stCxn id="56" idx="5"/>
            <a:endCxn id="57" idx="2"/>
          </p:cNvCxnSpPr>
          <p:nvPr/>
        </p:nvCxnSpPr>
        <p:spPr>
          <a:xfrm>
            <a:off x="1967034" y="4695479"/>
            <a:ext cx="1173264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4014D82-4CB0-492A-9B2F-AA8E5C74E6B4}"/>
              </a:ext>
            </a:extLst>
          </p:cNvPr>
          <p:cNvCxnSpPr>
            <a:stCxn id="57" idx="0"/>
            <a:endCxn id="55" idx="4"/>
          </p:cNvCxnSpPr>
          <p:nvPr/>
        </p:nvCxnSpPr>
        <p:spPr>
          <a:xfrm flipV="1">
            <a:off x="3533104" y="3872518"/>
            <a:ext cx="0" cy="93801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B7601B4-0C07-4278-BDF0-42039F5A4F6E}"/>
              </a:ext>
            </a:extLst>
          </p:cNvPr>
          <p:cNvCxnSpPr>
            <a:stCxn id="57" idx="6"/>
            <a:endCxn id="58" idx="3"/>
          </p:cNvCxnSpPr>
          <p:nvPr/>
        </p:nvCxnSpPr>
        <p:spPr>
          <a:xfrm flipV="1">
            <a:off x="3925910" y="4695479"/>
            <a:ext cx="780458" cy="507856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D4CA4B-0151-4B72-ACD1-998F5AEA7497}"/>
              </a:ext>
            </a:extLst>
          </p:cNvPr>
          <p:cNvCxnSpPr>
            <a:stCxn id="56" idx="6"/>
            <a:endCxn id="58" idx="2"/>
          </p:cNvCxnSpPr>
          <p:nvPr/>
        </p:nvCxnSpPr>
        <p:spPr>
          <a:xfrm>
            <a:off x="2082084" y="4417723"/>
            <a:ext cx="250923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5CC3F93-06D9-4181-87FD-A4C9B26B1D2D}"/>
              </a:ext>
            </a:extLst>
          </p:cNvPr>
          <p:cNvSpPr txBox="1"/>
          <p:nvPr/>
        </p:nvSpPr>
        <p:spPr>
          <a:xfrm>
            <a:off x="3336701" y="1975255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291CC1-2633-4E0C-8112-46C6BE7FAA0F}"/>
              </a:ext>
            </a:extLst>
          </p:cNvPr>
          <p:cNvSpPr txBox="1"/>
          <p:nvPr/>
        </p:nvSpPr>
        <p:spPr>
          <a:xfrm>
            <a:off x="1376372" y="3262779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3AB1AD-90B0-4DA3-8F92-FC6830C303CA}"/>
              </a:ext>
            </a:extLst>
          </p:cNvPr>
          <p:cNvSpPr txBox="1"/>
          <p:nvPr/>
        </p:nvSpPr>
        <p:spPr>
          <a:xfrm>
            <a:off x="2772445" y="266141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7ECB70-52DD-4A92-AD3F-921BDB696166}"/>
              </a:ext>
            </a:extLst>
          </p:cNvPr>
          <p:cNvSpPr txBox="1"/>
          <p:nvPr/>
        </p:nvSpPr>
        <p:spPr>
          <a:xfrm>
            <a:off x="4197946" y="2902063"/>
            <a:ext cx="418704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D12841-D7BE-4CAC-B434-E0FDFA30E8A4}"/>
              </a:ext>
            </a:extLst>
          </p:cNvPr>
          <p:cNvSpPr txBox="1"/>
          <p:nvPr/>
        </p:nvSpPr>
        <p:spPr>
          <a:xfrm>
            <a:off x="5024074" y="320195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086726-F29E-4AAA-ABDA-1A96672C2752}"/>
              </a:ext>
            </a:extLst>
          </p:cNvPr>
          <p:cNvSpPr txBox="1"/>
          <p:nvPr/>
        </p:nvSpPr>
        <p:spPr>
          <a:xfrm>
            <a:off x="2354686" y="503040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FC6D7E5-F44C-4399-9E0A-3A19EA2F7AFC}"/>
              </a:ext>
            </a:extLst>
          </p:cNvPr>
          <p:cNvSpPr txBox="1"/>
          <p:nvPr/>
        </p:nvSpPr>
        <p:spPr>
          <a:xfrm>
            <a:off x="4322734" y="494940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32625C-E833-4A6F-A63F-2C49EF7C56A7}"/>
              </a:ext>
            </a:extLst>
          </p:cNvPr>
          <p:cNvSpPr txBox="1"/>
          <p:nvPr/>
        </p:nvSpPr>
        <p:spPr>
          <a:xfrm>
            <a:off x="3229228" y="398382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530E0B9-59D0-4FF3-B1D7-1529D0B02EDF}"/>
              </a:ext>
            </a:extLst>
          </p:cNvPr>
          <p:cNvSpPr txBox="1"/>
          <p:nvPr/>
        </p:nvSpPr>
        <p:spPr>
          <a:xfrm>
            <a:off x="2694215" y="444119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D7A8D6-98D1-4BDC-ABBD-2596A74AF772}"/>
              </a:ext>
            </a:extLst>
          </p:cNvPr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3EE8BA6-19EA-45CC-AEFB-C434A8544E4A}"/>
              </a:ext>
            </a:extLst>
          </p:cNvPr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9427B06-C18B-4BB3-8D0B-C6640264523A}"/>
              </a:ext>
            </a:extLst>
          </p:cNvPr>
          <p:cNvSpPr txBox="1"/>
          <p:nvPr/>
        </p:nvSpPr>
        <p:spPr>
          <a:xfrm>
            <a:off x="7012175" y="1495622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 B           C          D          E           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6AF81D-6EB1-4C54-9245-FF5FBA96F7CD}"/>
              </a:ext>
            </a:extLst>
          </p:cNvPr>
          <p:cNvSpPr txBox="1"/>
          <p:nvPr/>
        </p:nvSpPr>
        <p:spPr>
          <a:xfrm>
            <a:off x="6308742" y="149562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1E2E88-37F9-4DB0-BB5D-1C98D890B14F}"/>
              </a:ext>
            </a:extLst>
          </p:cNvPr>
          <p:cNvSpPr txBox="1"/>
          <p:nvPr/>
        </p:nvSpPr>
        <p:spPr>
          <a:xfrm>
            <a:off x="6317564" y="2039877"/>
            <a:ext cx="449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hu-HU" b="1" dirty="0">
                <a:solidFill>
                  <a:srgbClr val="00B0F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∞         ∞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2C19AE-AEA0-4996-9B90-D28FE68DF515}"/>
              </a:ext>
            </a:extLst>
          </p:cNvPr>
          <p:cNvSpPr txBox="1"/>
          <p:nvPr/>
        </p:nvSpPr>
        <p:spPr>
          <a:xfrm>
            <a:off x="6317564" y="2448783"/>
            <a:ext cx="455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7            5          </a:t>
            </a:r>
            <a:r>
              <a:rPr lang="en-US" b="1" dirty="0">
                <a:solidFill>
                  <a:srgbClr val="00B0F0"/>
                </a:solidFill>
              </a:rPr>
              <a:t>2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∞          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2B6E69-62B6-42C6-87B5-67B440B824E2}"/>
              </a:ext>
            </a:extLst>
          </p:cNvPr>
          <p:cNvSpPr txBox="1"/>
          <p:nvPr/>
        </p:nvSpPr>
        <p:spPr>
          <a:xfrm>
            <a:off x="6318299" y="2857689"/>
            <a:ext cx="447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                       7            5             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  </a:t>
            </a:r>
            <a:r>
              <a:rPr lang="en-US" b="1" dirty="0">
                <a:solidFill>
                  <a:srgbClr val="00B0F0"/>
                </a:solidFill>
              </a:rPr>
              <a:t>4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ADB0F8-F86E-48E1-8A9C-8CCA7578E6D7}"/>
              </a:ext>
            </a:extLst>
          </p:cNvPr>
          <p:cNvSpPr txBox="1"/>
          <p:nvPr/>
        </p:nvSpPr>
        <p:spPr>
          <a:xfrm>
            <a:off x="6342846" y="3241041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                       7            5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8305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35CCD35-DC03-4886-93CB-9B71D00696C9}"/>
              </a:ext>
            </a:extLst>
          </p:cNvPr>
          <p:cNvSpPr/>
          <p:nvPr/>
        </p:nvSpPr>
        <p:spPr>
          <a:xfrm>
            <a:off x="1493949" y="2110259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1C7E8FB-941C-4334-BECE-468A83776165}"/>
              </a:ext>
            </a:extLst>
          </p:cNvPr>
          <p:cNvSpPr/>
          <p:nvPr/>
        </p:nvSpPr>
        <p:spPr>
          <a:xfrm>
            <a:off x="3140298" y="3086906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97908DC-4D3D-46C4-BAB6-999E71D90E88}"/>
              </a:ext>
            </a:extLst>
          </p:cNvPr>
          <p:cNvSpPr/>
          <p:nvPr/>
        </p:nvSpPr>
        <p:spPr>
          <a:xfrm>
            <a:off x="1296472" y="4024917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C43ED12-CC78-4E3E-9252-E50E0CDC12FA}"/>
              </a:ext>
            </a:extLst>
          </p:cNvPr>
          <p:cNvSpPr/>
          <p:nvPr/>
        </p:nvSpPr>
        <p:spPr>
          <a:xfrm>
            <a:off x="3140298" y="4810529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2BAB069-A92F-4355-95EB-341E56FD16A2}"/>
              </a:ext>
            </a:extLst>
          </p:cNvPr>
          <p:cNvSpPr/>
          <p:nvPr/>
        </p:nvSpPr>
        <p:spPr>
          <a:xfrm>
            <a:off x="4591318" y="4024917"/>
            <a:ext cx="785612" cy="78561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A968885-4254-4BDA-ABC6-E3011223D2B5}"/>
              </a:ext>
            </a:extLst>
          </p:cNvPr>
          <p:cNvSpPr/>
          <p:nvPr/>
        </p:nvSpPr>
        <p:spPr>
          <a:xfrm>
            <a:off x="4591318" y="1884878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0BEFE8-74FA-46F5-9978-D9107F1D7C10}"/>
              </a:ext>
            </a:extLst>
          </p:cNvPr>
          <p:cNvCxnSpPr>
            <a:stCxn id="56" idx="0"/>
            <a:endCxn id="54" idx="4"/>
          </p:cNvCxnSpPr>
          <p:nvPr/>
        </p:nvCxnSpPr>
        <p:spPr>
          <a:xfrm flipV="1">
            <a:off x="1689278" y="2895871"/>
            <a:ext cx="197477" cy="112904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F57BCFE-6536-4EE4-95A8-295668871CA9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2164511" y="2780821"/>
            <a:ext cx="1090837" cy="42113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60D8E90-4376-45DE-BDAF-32FCC788533E}"/>
              </a:ext>
            </a:extLst>
          </p:cNvPr>
          <p:cNvCxnSpPr>
            <a:stCxn id="54" idx="6"/>
            <a:endCxn id="59" idx="2"/>
          </p:cNvCxnSpPr>
          <p:nvPr/>
        </p:nvCxnSpPr>
        <p:spPr>
          <a:xfrm flipV="1">
            <a:off x="2279561" y="2277684"/>
            <a:ext cx="2311757" cy="22538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C6FE06E-21AD-4A74-A9C2-08FB487D9C73}"/>
              </a:ext>
            </a:extLst>
          </p:cNvPr>
          <p:cNvCxnSpPr>
            <a:stCxn id="55" idx="7"/>
            <a:endCxn id="59" idx="3"/>
          </p:cNvCxnSpPr>
          <p:nvPr/>
        </p:nvCxnSpPr>
        <p:spPr>
          <a:xfrm flipV="1">
            <a:off x="3810860" y="2555440"/>
            <a:ext cx="895508" cy="64651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2239F4-6F0B-4A8F-B731-1FB7715241FA}"/>
              </a:ext>
            </a:extLst>
          </p:cNvPr>
          <p:cNvCxnSpPr>
            <a:stCxn id="59" idx="4"/>
            <a:endCxn id="58" idx="0"/>
          </p:cNvCxnSpPr>
          <p:nvPr/>
        </p:nvCxnSpPr>
        <p:spPr>
          <a:xfrm>
            <a:off x="4984124" y="2670490"/>
            <a:ext cx="0" cy="135442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25CFE1-A11B-47BB-A759-4EBB3F495E94}"/>
              </a:ext>
            </a:extLst>
          </p:cNvPr>
          <p:cNvCxnSpPr>
            <a:stCxn id="56" idx="5"/>
            <a:endCxn id="57" idx="2"/>
          </p:cNvCxnSpPr>
          <p:nvPr/>
        </p:nvCxnSpPr>
        <p:spPr>
          <a:xfrm>
            <a:off x="1967034" y="4695479"/>
            <a:ext cx="1173264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4014D82-4CB0-492A-9B2F-AA8E5C74E6B4}"/>
              </a:ext>
            </a:extLst>
          </p:cNvPr>
          <p:cNvCxnSpPr>
            <a:stCxn id="57" idx="0"/>
            <a:endCxn id="55" idx="4"/>
          </p:cNvCxnSpPr>
          <p:nvPr/>
        </p:nvCxnSpPr>
        <p:spPr>
          <a:xfrm flipV="1">
            <a:off x="3533104" y="3872518"/>
            <a:ext cx="0" cy="93801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B7601B4-0C07-4278-BDF0-42039F5A4F6E}"/>
              </a:ext>
            </a:extLst>
          </p:cNvPr>
          <p:cNvCxnSpPr>
            <a:stCxn id="57" idx="6"/>
            <a:endCxn id="58" idx="3"/>
          </p:cNvCxnSpPr>
          <p:nvPr/>
        </p:nvCxnSpPr>
        <p:spPr>
          <a:xfrm flipV="1">
            <a:off x="3925910" y="4695479"/>
            <a:ext cx="780458" cy="507856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D4CA4B-0151-4B72-ACD1-998F5AEA7497}"/>
              </a:ext>
            </a:extLst>
          </p:cNvPr>
          <p:cNvCxnSpPr>
            <a:stCxn id="56" idx="6"/>
            <a:endCxn id="58" idx="2"/>
          </p:cNvCxnSpPr>
          <p:nvPr/>
        </p:nvCxnSpPr>
        <p:spPr>
          <a:xfrm>
            <a:off x="2082084" y="4417723"/>
            <a:ext cx="250923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5CC3F93-06D9-4181-87FD-A4C9B26B1D2D}"/>
              </a:ext>
            </a:extLst>
          </p:cNvPr>
          <p:cNvSpPr txBox="1"/>
          <p:nvPr/>
        </p:nvSpPr>
        <p:spPr>
          <a:xfrm>
            <a:off x="3336701" y="1975255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291CC1-2633-4E0C-8112-46C6BE7FAA0F}"/>
              </a:ext>
            </a:extLst>
          </p:cNvPr>
          <p:cNvSpPr txBox="1"/>
          <p:nvPr/>
        </p:nvSpPr>
        <p:spPr>
          <a:xfrm>
            <a:off x="1376372" y="3262779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3AB1AD-90B0-4DA3-8F92-FC6830C303CA}"/>
              </a:ext>
            </a:extLst>
          </p:cNvPr>
          <p:cNvSpPr txBox="1"/>
          <p:nvPr/>
        </p:nvSpPr>
        <p:spPr>
          <a:xfrm>
            <a:off x="2772445" y="266141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7ECB70-52DD-4A92-AD3F-921BDB696166}"/>
              </a:ext>
            </a:extLst>
          </p:cNvPr>
          <p:cNvSpPr txBox="1"/>
          <p:nvPr/>
        </p:nvSpPr>
        <p:spPr>
          <a:xfrm>
            <a:off x="4197946" y="2902063"/>
            <a:ext cx="418704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D12841-D7BE-4CAC-B434-E0FDFA30E8A4}"/>
              </a:ext>
            </a:extLst>
          </p:cNvPr>
          <p:cNvSpPr txBox="1"/>
          <p:nvPr/>
        </p:nvSpPr>
        <p:spPr>
          <a:xfrm>
            <a:off x="5024074" y="320195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086726-F29E-4AAA-ABDA-1A96672C2752}"/>
              </a:ext>
            </a:extLst>
          </p:cNvPr>
          <p:cNvSpPr txBox="1"/>
          <p:nvPr/>
        </p:nvSpPr>
        <p:spPr>
          <a:xfrm>
            <a:off x="2354686" y="503040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FC6D7E5-F44C-4399-9E0A-3A19EA2F7AFC}"/>
              </a:ext>
            </a:extLst>
          </p:cNvPr>
          <p:cNvSpPr txBox="1"/>
          <p:nvPr/>
        </p:nvSpPr>
        <p:spPr>
          <a:xfrm>
            <a:off x="4322734" y="494940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32625C-E833-4A6F-A63F-2C49EF7C56A7}"/>
              </a:ext>
            </a:extLst>
          </p:cNvPr>
          <p:cNvSpPr txBox="1"/>
          <p:nvPr/>
        </p:nvSpPr>
        <p:spPr>
          <a:xfrm>
            <a:off x="3229228" y="398382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530E0B9-59D0-4FF3-B1D7-1529D0B02EDF}"/>
              </a:ext>
            </a:extLst>
          </p:cNvPr>
          <p:cNvSpPr txBox="1"/>
          <p:nvPr/>
        </p:nvSpPr>
        <p:spPr>
          <a:xfrm>
            <a:off x="2694215" y="444119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D7A8D6-98D1-4BDC-ABBD-2596A74AF772}"/>
              </a:ext>
            </a:extLst>
          </p:cNvPr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3EE8BA6-19EA-45CC-AEFB-C434A8544E4A}"/>
              </a:ext>
            </a:extLst>
          </p:cNvPr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9427B06-C18B-4BB3-8D0B-C6640264523A}"/>
              </a:ext>
            </a:extLst>
          </p:cNvPr>
          <p:cNvSpPr txBox="1"/>
          <p:nvPr/>
        </p:nvSpPr>
        <p:spPr>
          <a:xfrm>
            <a:off x="7012175" y="1495622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 B           C          D          E           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6AF81D-6EB1-4C54-9245-FF5FBA96F7CD}"/>
              </a:ext>
            </a:extLst>
          </p:cNvPr>
          <p:cNvSpPr txBox="1"/>
          <p:nvPr/>
        </p:nvSpPr>
        <p:spPr>
          <a:xfrm>
            <a:off x="6308742" y="149562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1E2E88-37F9-4DB0-BB5D-1C98D890B14F}"/>
              </a:ext>
            </a:extLst>
          </p:cNvPr>
          <p:cNvSpPr txBox="1"/>
          <p:nvPr/>
        </p:nvSpPr>
        <p:spPr>
          <a:xfrm>
            <a:off x="6317564" y="2039877"/>
            <a:ext cx="449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A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hu-HU" b="1" dirty="0">
                <a:solidFill>
                  <a:srgbClr val="00B0F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∞         ∞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2C19AE-AEA0-4996-9B90-D28FE68DF515}"/>
              </a:ext>
            </a:extLst>
          </p:cNvPr>
          <p:cNvSpPr txBox="1"/>
          <p:nvPr/>
        </p:nvSpPr>
        <p:spPr>
          <a:xfrm>
            <a:off x="6317564" y="2448783"/>
            <a:ext cx="455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7            5          </a:t>
            </a:r>
            <a:r>
              <a:rPr lang="en-US" b="1" dirty="0">
                <a:solidFill>
                  <a:srgbClr val="00B0F0"/>
                </a:solidFill>
              </a:rPr>
              <a:t>2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∞          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2B6E69-62B6-42C6-87B5-67B440B824E2}"/>
              </a:ext>
            </a:extLst>
          </p:cNvPr>
          <p:cNvSpPr txBox="1"/>
          <p:nvPr/>
        </p:nvSpPr>
        <p:spPr>
          <a:xfrm>
            <a:off x="6318299" y="2857689"/>
            <a:ext cx="447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                       7            5             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  </a:t>
            </a:r>
            <a:r>
              <a:rPr lang="en-US" b="1" dirty="0">
                <a:solidFill>
                  <a:srgbClr val="00B0F0"/>
                </a:solidFill>
              </a:rPr>
              <a:t>4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ADB0F8-F86E-48E1-8A9C-8CCA7578E6D7}"/>
              </a:ext>
            </a:extLst>
          </p:cNvPr>
          <p:cNvSpPr txBox="1"/>
          <p:nvPr/>
        </p:nvSpPr>
        <p:spPr>
          <a:xfrm>
            <a:off x="6342846" y="3241041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                       7            5                      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293856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35CCD35-DC03-4886-93CB-9B71D00696C9}"/>
              </a:ext>
            </a:extLst>
          </p:cNvPr>
          <p:cNvSpPr/>
          <p:nvPr/>
        </p:nvSpPr>
        <p:spPr>
          <a:xfrm>
            <a:off x="1493949" y="2110259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1C7E8FB-941C-4334-BECE-468A83776165}"/>
              </a:ext>
            </a:extLst>
          </p:cNvPr>
          <p:cNvSpPr/>
          <p:nvPr/>
        </p:nvSpPr>
        <p:spPr>
          <a:xfrm>
            <a:off x="3140298" y="3086906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97908DC-4D3D-46C4-BAB6-999E71D90E88}"/>
              </a:ext>
            </a:extLst>
          </p:cNvPr>
          <p:cNvSpPr/>
          <p:nvPr/>
        </p:nvSpPr>
        <p:spPr>
          <a:xfrm>
            <a:off x="1296472" y="4024917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C43ED12-CC78-4E3E-9252-E50E0CDC12FA}"/>
              </a:ext>
            </a:extLst>
          </p:cNvPr>
          <p:cNvSpPr/>
          <p:nvPr/>
        </p:nvSpPr>
        <p:spPr>
          <a:xfrm>
            <a:off x="3140298" y="4810529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2BAB069-A92F-4355-95EB-341E56FD16A2}"/>
              </a:ext>
            </a:extLst>
          </p:cNvPr>
          <p:cNvSpPr/>
          <p:nvPr/>
        </p:nvSpPr>
        <p:spPr>
          <a:xfrm>
            <a:off x="4591318" y="4024917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A968885-4254-4BDA-ABC6-E3011223D2B5}"/>
              </a:ext>
            </a:extLst>
          </p:cNvPr>
          <p:cNvSpPr/>
          <p:nvPr/>
        </p:nvSpPr>
        <p:spPr>
          <a:xfrm>
            <a:off x="4591318" y="1884878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0BEFE8-74FA-46F5-9978-D9107F1D7C10}"/>
              </a:ext>
            </a:extLst>
          </p:cNvPr>
          <p:cNvCxnSpPr>
            <a:stCxn id="56" idx="0"/>
            <a:endCxn id="54" idx="4"/>
          </p:cNvCxnSpPr>
          <p:nvPr/>
        </p:nvCxnSpPr>
        <p:spPr>
          <a:xfrm flipV="1">
            <a:off x="1689278" y="2895871"/>
            <a:ext cx="197477" cy="112904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F57BCFE-6536-4EE4-95A8-295668871CA9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2164511" y="2780821"/>
            <a:ext cx="1090837" cy="42113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60D8E90-4376-45DE-BDAF-32FCC788533E}"/>
              </a:ext>
            </a:extLst>
          </p:cNvPr>
          <p:cNvCxnSpPr>
            <a:stCxn id="54" idx="6"/>
            <a:endCxn id="59" idx="2"/>
          </p:cNvCxnSpPr>
          <p:nvPr/>
        </p:nvCxnSpPr>
        <p:spPr>
          <a:xfrm flipV="1">
            <a:off x="2279561" y="2277684"/>
            <a:ext cx="2311757" cy="22538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C6FE06E-21AD-4A74-A9C2-08FB487D9C73}"/>
              </a:ext>
            </a:extLst>
          </p:cNvPr>
          <p:cNvCxnSpPr>
            <a:stCxn id="55" idx="7"/>
            <a:endCxn id="59" idx="3"/>
          </p:cNvCxnSpPr>
          <p:nvPr/>
        </p:nvCxnSpPr>
        <p:spPr>
          <a:xfrm flipV="1">
            <a:off x="3810860" y="2555440"/>
            <a:ext cx="895508" cy="64651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2239F4-6F0B-4A8F-B731-1FB7715241FA}"/>
              </a:ext>
            </a:extLst>
          </p:cNvPr>
          <p:cNvCxnSpPr>
            <a:stCxn id="59" idx="4"/>
            <a:endCxn id="58" idx="0"/>
          </p:cNvCxnSpPr>
          <p:nvPr/>
        </p:nvCxnSpPr>
        <p:spPr>
          <a:xfrm>
            <a:off x="4984124" y="2670490"/>
            <a:ext cx="0" cy="1354427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25CFE1-A11B-47BB-A759-4EBB3F495E94}"/>
              </a:ext>
            </a:extLst>
          </p:cNvPr>
          <p:cNvCxnSpPr>
            <a:stCxn id="56" idx="5"/>
            <a:endCxn id="57" idx="2"/>
          </p:cNvCxnSpPr>
          <p:nvPr/>
        </p:nvCxnSpPr>
        <p:spPr>
          <a:xfrm>
            <a:off x="1967034" y="4695479"/>
            <a:ext cx="1173264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4014D82-4CB0-492A-9B2F-AA8E5C74E6B4}"/>
              </a:ext>
            </a:extLst>
          </p:cNvPr>
          <p:cNvCxnSpPr>
            <a:stCxn id="57" idx="0"/>
            <a:endCxn id="55" idx="4"/>
          </p:cNvCxnSpPr>
          <p:nvPr/>
        </p:nvCxnSpPr>
        <p:spPr>
          <a:xfrm flipV="1">
            <a:off x="3533104" y="3872518"/>
            <a:ext cx="0" cy="93801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B7601B4-0C07-4278-BDF0-42039F5A4F6E}"/>
              </a:ext>
            </a:extLst>
          </p:cNvPr>
          <p:cNvCxnSpPr>
            <a:stCxn id="57" idx="6"/>
            <a:endCxn id="58" idx="3"/>
          </p:cNvCxnSpPr>
          <p:nvPr/>
        </p:nvCxnSpPr>
        <p:spPr>
          <a:xfrm flipV="1">
            <a:off x="3925910" y="4695479"/>
            <a:ext cx="780458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D4CA4B-0151-4B72-ACD1-998F5AEA7497}"/>
              </a:ext>
            </a:extLst>
          </p:cNvPr>
          <p:cNvCxnSpPr>
            <a:stCxn id="56" idx="6"/>
            <a:endCxn id="58" idx="2"/>
          </p:cNvCxnSpPr>
          <p:nvPr/>
        </p:nvCxnSpPr>
        <p:spPr>
          <a:xfrm>
            <a:off x="2082084" y="4417723"/>
            <a:ext cx="2509234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5CC3F93-06D9-4181-87FD-A4C9B26B1D2D}"/>
              </a:ext>
            </a:extLst>
          </p:cNvPr>
          <p:cNvSpPr txBox="1"/>
          <p:nvPr/>
        </p:nvSpPr>
        <p:spPr>
          <a:xfrm>
            <a:off x="3336701" y="1975255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291CC1-2633-4E0C-8112-46C6BE7FAA0F}"/>
              </a:ext>
            </a:extLst>
          </p:cNvPr>
          <p:cNvSpPr txBox="1"/>
          <p:nvPr/>
        </p:nvSpPr>
        <p:spPr>
          <a:xfrm>
            <a:off x="1376372" y="3262779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3AB1AD-90B0-4DA3-8F92-FC6830C303CA}"/>
              </a:ext>
            </a:extLst>
          </p:cNvPr>
          <p:cNvSpPr txBox="1"/>
          <p:nvPr/>
        </p:nvSpPr>
        <p:spPr>
          <a:xfrm>
            <a:off x="2772445" y="266141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7ECB70-52DD-4A92-AD3F-921BDB696166}"/>
              </a:ext>
            </a:extLst>
          </p:cNvPr>
          <p:cNvSpPr txBox="1"/>
          <p:nvPr/>
        </p:nvSpPr>
        <p:spPr>
          <a:xfrm>
            <a:off x="4197946" y="2902063"/>
            <a:ext cx="418704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D12841-D7BE-4CAC-B434-E0FDFA30E8A4}"/>
              </a:ext>
            </a:extLst>
          </p:cNvPr>
          <p:cNvSpPr txBox="1"/>
          <p:nvPr/>
        </p:nvSpPr>
        <p:spPr>
          <a:xfrm>
            <a:off x="5024074" y="320195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086726-F29E-4AAA-ABDA-1A96672C2752}"/>
              </a:ext>
            </a:extLst>
          </p:cNvPr>
          <p:cNvSpPr txBox="1"/>
          <p:nvPr/>
        </p:nvSpPr>
        <p:spPr>
          <a:xfrm>
            <a:off x="2354686" y="503040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FC6D7E5-F44C-4399-9E0A-3A19EA2F7AFC}"/>
              </a:ext>
            </a:extLst>
          </p:cNvPr>
          <p:cNvSpPr txBox="1"/>
          <p:nvPr/>
        </p:nvSpPr>
        <p:spPr>
          <a:xfrm>
            <a:off x="4322734" y="494940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32625C-E833-4A6F-A63F-2C49EF7C56A7}"/>
              </a:ext>
            </a:extLst>
          </p:cNvPr>
          <p:cNvSpPr txBox="1"/>
          <p:nvPr/>
        </p:nvSpPr>
        <p:spPr>
          <a:xfrm>
            <a:off x="3229228" y="398382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530E0B9-59D0-4FF3-B1D7-1529D0B02EDF}"/>
              </a:ext>
            </a:extLst>
          </p:cNvPr>
          <p:cNvSpPr txBox="1"/>
          <p:nvPr/>
        </p:nvSpPr>
        <p:spPr>
          <a:xfrm>
            <a:off x="2694215" y="444119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D7A8D6-98D1-4BDC-ABBD-2596A74AF772}"/>
              </a:ext>
            </a:extLst>
          </p:cNvPr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3EE8BA6-19EA-45CC-AEFB-C434A8544E4A}"/>
              </a:ext>
            </a:extLst>
          </p:cNvPr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9427B06-C18B-4BB3-8D0B-C6640264523A}"/>
              </a:ext>
            </a:extLst>
          </p:cNvPr>
          <p:cNvSpPr txBox="1"/>
          <p:nvPr/>
        </p:nvSpPr>
        <p:spPr>
          <a:xfrm>
            <a:off x="7012175" y="1495622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 B           C          D          E           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6AF81D-6EB1-4C54-9245-FF5FBA96F7CD}"/>
              </a:ext>
            </a:extLst>
          </p:cNvPr>
          <p:cNvSpPr txBox="1"/>
          <p:nvPr/>
        </p:nvSpPr>
        <p:spPr>
          <a:xfrm>
            <a:off x="6308742" y="149562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1E2E88-37F9-4DB0-BB5D-1C98D890B14F}"/>
              </a:ext>
            </a:extLst>
          </p:cNvPr>
          <p:cNvSpPr txBox="1"/>
          <p:nvPr/>
        </p:nvSpPr>
        <p:spPr>
          <a:xfrm>
            <a:off x="6317564" y="2039877"/>
            <a:ext cx="449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A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hu-HU" b="1" dirty="0">
                <a:solidFill>
                  <a:srgbClr val="00B0F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∞         ∞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2C19AE-AEA0-4996-9B90-D28FE68DF515}"/>
              </a:ext>
            </a:extLst>
          </p:cNvPr>
          <p:cNvSpPr txBox="1"/>
          <p:nvPr/>
        </p:nvSpPr>
        <p:spPr>
          <a:xfrm>
            <a:off x="6317564" y="2448783"/>
            <a:ext cx="455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7            5          </a:t>
            </a:r>
            <a:r>
              <a:rPr lang="en-US" b="1" dirty="0">
                <a:solidFill>
                  <a:srgbClr val="00B0F0"/>
                </a:solidFill>
              </a:rPr>
              <a:t>2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∞          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2B6E69-62B6-42C6-87B5-67B440B824E2}"/>
              </a:ext>
            </a:extLst>
          </p:cNvPr>
          <p:cNvSpPr txBox="1"/>
          <p:nvPr/>
        </p:nvSpPr>
        <p:spPr>
          <a:xfrm>
            <a:off x="6318299" y="2857689"/>
            <a:ext cx="447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                       7            5             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  </a:t>
            </a:r>
            <a:r>
              <a:rPr lang="en-US" b="1" dirty="0">
                <a:solidFill>
                  <a:srgbClr val="00B0F0"/>
                </a:solidFill>
              </a:rPr>
              <a:t>4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ADB0F8-F86E-48E1-8A9C-8CCA7578E6D7}"/>
              </a:ext>
            </a:extLst>
          </p:cNvPr>
          <p:cNvSpPr txBox="1"/>
          <p:nvPr/>
        </p:nvSpPr>
        <p:spPr>
          <a:xfrm>
            <a:off x="6342846" y="3241041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                       7            5                      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9895419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35CCD35-DC03-4886-93CB-9B71D00696C9}"/>
              </a:ext>
            </a:extLst>
          </p:cNvPr>
          <p:cNvSpPr/>
          <p:nvPr/>
        </p:nvSpPr>
        <p:spPr>
          <a:xfrm>
            <a:off x="1493949" y="2110259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1C7E8FB-941C-4334-BECE-468A83776165}"/>
              </a:ext>
            </a:extLst>
          </p:cNvPr>
          <p:cNvSpPr/>
          <p:nvPr/>
        </p:nvSpPr>
        <p:spPr>
          <a:xfrm>
            <a:off x="3140298" y="3086906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97908DC-4D3D-46C4-BAB6-999E71D90E88}"/>
              </a:ext>
            </a:extLst>
          </p:cNvPr>
          <p:cNvSpPr/>
          <p:nvPr/>
        </p:nvSpPr>
        <p:spPr>
          <a:xfrm>
            <a:off x="1296472" y="4024917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C43ED12-CC78-4E3E-9252-E50E0CDC12FA}"/>
              </a:ext>
            </a:extLst>
          </p:cNvPr>
          <p:cNvSpPr/>
          <p:nvPr/>
        </p:nvSpPr>
        <p:spPr>
          <a:xfrm>
            <a:off x="3140298" y="4810529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2BAB069-A92F-4355-95EB-341E56FD16A2}"/>
              </a:ext>
            </a:extLst>
          </p:cNvPr>
          <p:cNvSpPr/>
          <p:nvPr/>
        </p:nvSpPr>
        <p:spPr>
          <a:xfrm>
            <a:off x="4591318" y="4024917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A968885-4254-4BDA-ABC6-E3011223D2B5}"/>
              </a:ext>
            </a:extLst>
          </p:cNvPr>
          <p:cNvSpPr/>
          <p:nvPr/>
        </p:nvSpPr>
        <p:spPr>
          <a:xfrm>
            <a:off x="4591318" y="1884878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0BEFE8-74FA-46F5-9978-D9107F1D7C10}"/>
              </a:ext>
            </a:extLst>
          </p:cNvPr>
          <p:cNvCxnSpPr>
            <a:stCxn id="56" idx="0"/>
            <a:endCxn id="54" idx="4"/>
          </p:cNvCxnSpPr>
          <p:nvPr/>
        </p:nvCxnSpPr>
        <p:spPr>
          <a:xfrm flipV="1">
            <a:off x="1689278" y="2895871"/>
            <a:ext cx="197477" cy="112904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F57BCFE-6536-4EE4-95A8-295668871CA9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2164511" y="2780821"/>
            <a:ext cx="1090837" cy="42113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60D8E90-4376-45DE-BDAF-32FCC788533E}"/>
              </a:ext>
            </a:extLst>
          </p:cNvPr>
          <p:cNvCxnSpPr>
            <a:stCxn id="54" idx="6"/>
            <a:endCxn id="59" idx="2"/>
          </p:cNvCxnSpPr>
          <p:nvPr/>
        </p:nvCxnSpPr>
        <p:spPr>
          <a:xfrm flipV="1">
            <a:off x="2279561" y="2277684"/>
            <a:ext cx="2311757" cy="22538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C6FE06E-21AD-4A74-A9C2-08FB487D9C73}"/>
              </a:ext>
            </a:extLst>
          </p:cNvPr>
          <p:cNvCxnSpPr>
            <a:stCxn id="55" idx="7"/>
            <a:endCxn id="59" idx="3"/>
          </p:cNvCxnSpPr>
          <p:nvPr/>
        </p:nvCxnSpPr>
        <p:spPr>
          <a:xfrm flipV="1">
            <a:off x="3810860" y="2555440"/>
            <a:ext cx="895508" cy="64651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2239F4-6F0B-4A8F-B731-1FB7715241FA}"/>
              </a:ext>
            </a:extLst>
          </p:cNvPr>
          <p:cNvCxnSpPr>
            <a:stCxn id="59" idx="4"/>
            <a:endCxn id="58" idx="0"/>
          </p:cNvCxnSpPr>
          <p:nvPr/>
        </p:nvCxnSpPr>
        <p:spPr>
          <a:xfrm>
            <a:off x="4984124" y="2670490"/>
            <a:ext cx="0" cy="1354427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25CFE1-A11B-47BB-A759-4EBB3F495E94}"/>
              </a:ext>
            </a:extLst>
          </p:cNvPr>
          <p:cNvCxnSpPr>
            <a:stCxn id="56" idx="5"/>
            <a:endCxn id="57" idx="2"/>
          </p:cNvCxnSpPr>
          <p:nvPr/>
        </p:nvCxnSpPr>
        <p:spPr>
          <a:xfrm>
            <a:off x="1967034" y="4695479"/>
            <a:ext cx="1173264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4014D82-4CB0-492A-9B2F-AA8E5C74E6B4}"/>
              </a:ext>
            </a:extLst>
          </p:cNvPr>
          <p:cNvCxnSpPr>
            <a:stCxn id="57" idx="0"/>
            <a:endCxn id="55" idx="4"/>
          </p:cNvCxnSpPr>
          <p:nvPr/>
        </p:nvCxnSpPr>
        <p:spPr>
          <a:xfrm flipV="1">
            <a:off x="3533104" y="3872518"/>
            <a:ext cx="0" cy="93801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B7601B4-0C07-4278-BDF0-42039F5A4F6E}"/>
              </a:ext>
            </a:extLst>
          </p:cNvPr>
          <p:cNvCxnSpPr>
            <a:stCxn id="57" idx="6"/>
            <a:endCxn id="58" idx="3"/>
          </p:cNvCxnSpPr>
          <p:nvPr/>
        </p:nvCxnSpPr>
        <p:spPr>
          <a:xfrm flipV="1">
            <a:off x="3925910" y="4695479"/>
            <a:ext cx="780458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D4CA4B-0151-4B72-ACD1-998F5AEA7497}"/>
              </a:ext>
            </a:extLst>
          </p:cNvPr>
          <p:cNvCxnSpPr>
            <a:stCxn id="56" idx="6"/>
            <a:endCxn id="58" idx="2"/>
          </p:cNvCxnSpPr>
          <p:nvPr/>
        </p:nvCxnSpPr>
        <p:spPr>
          <a:xfrm>
            <a:off x="2082084" y="4417723"/>
            <a:ext cx="2509234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5CC3F93-06D9-4181-87FD-A4C9B26B1D2D}"/>
              </a:ext>
            </a:extLst>
          </p:cNvPr>
          <p:cNvSpPr txBox="1"/>
          <p:nvPr/>
        </p:nvSpPr>
        <p:spPr>
          <a:xfrm>
            <a:off x="3336701" y="1975255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291CC1-2633-4E0C-8112-46C6BE7FAA0F}"/>
              </a:ext>
            </a:extLst>
          </p:cNvPr>
          <p:cNvSpPr txBox="1"/>
          <p:nvPr/>
        </p:nvSpPr>
        <p:spPr>
          <a:xfrm>
            <a:off x="1376372" y="3262779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3AB1AD-90B0-4DA3-8F92-FC6830C303CA}"/>
              </a:ext>
            </a:extLst>
          </p:cNvPr>
          <p:cNvSpPr txBox="1"/>
          <p:nvPr/>
        </p:nvSpPr>
        <p:spPr>
          <a:xfrm>
            <a:off x="2772445" y="266141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7ECB70-52DD-4A92-AD3F-921BDB696166}"/>
              </a:ext>
            </a:extLst>
          </p:cNvPr>
          <p:cNvSpPr txBox="1"/>
          <p:nvPr/>
        </p:nvSpPr>
        <p:spPr>
          <a:xfrm>
            <a:off x="4197946" y="2902063"/>
            <a:ext cx="418704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D12841-D7BE-4CAC-B434-E0FDFA30E8A4}"/>
              </a:ext>
            </a:extLst>
          </p:cNvPr>
          <p:cNvSpPr txBox="1"/>
          <p:nvPr/>
        </p:nvSpPr>
        <p:spPr>
          <a:xfrm>
            <a:off x="5024074" y="320195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086726-F29E-4AAA-ABDA-1A96672C2752}"/>
              </a:ext>
            </a:extLst>
          </p:cNvPr>
          <p:cNvSpPr txBox="1"/>
          <p:nvPr/>
        </p:nvSpPr>
        <p:spPr>
          <a:xfrm>
            <a:off x="2354686" y="503040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FC6D7E5-F44C-4399-9E0A-3A19EA2F7AFC}"/>
              </a:ext>
            </a:extLst>
          </p:cNvPr>
          <p:cNvSpPr txBox="1"/>
          <p:nvPr/>
        </p:nvSpPr>
        <p:spPr>
          <a:xfrm>
            <a:off x="4322734" y="494940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32625C-E833-4A6F-A63F-2C49EF7C56A7}"/>
              </a:ext>
            </a:extLst>
          </p:cNvPr>
          <p:cNvSpPr txBox="1"/>
          <p:nvPr/>
        </p:nvSpPr>
        <p:spPr>
          <a:xfrm>
            <a:off x="3229228" y="398382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530E0B9-59D0-4FF3-B1D7-1529D0B02EDF}"/>
              </a:ext>
            </a:extLst>
          </p:cNvPr>
          <p:cNvSpPr txBox="1"/>
          <p:nvPr/>
        </p:nvSpPr>
        <p:spPr>
          <a:xfrm>
            <a:off x="2694215" y="444119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D7A8D6-98D1-4BDC-ABBD-2596A74AF772}"/>
              </a:ext>
            </a:extLst>
          </p:cNvPr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3EE8BA6-19EA-45CC-AEFB-C434A8544E4A}"/>
              </a:ext>
            </a:extLst>
          </p:cNvPr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9427B06-C18B-4BB3-8D0B-C6640264523A}"/>
              </a:ext>
            </a:extLst>
          </p:cNvPr>
          <p:cNvSpPr txBox="1"/>
          <p:nvPr/>
        </p:nvSpPr>
        <p:spPr>
          <a:xfrm>
            <a:off x="7012175" y="1495622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 B           C          D          E           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6AF81D-6EB1-4C54-9245-FF5FBA96F7CD}"/>
              </a:ext>
            </a:extLst>
          </p:cNvPr>
          <p:cNvSpPr txBox="1"/>
          <p:nvPr/>
        </p:nvSpPr>
        <p:spPr>
          <a:xfrm>
            <a:off x="6308742" y="149562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1E2E88-37F9-4DB0-BB5D-1C98D890B14F}"/>
              </a:ext>
            </a:extLst>
          </p:cNvPr>
          <p:cNvSpPr txBox="1"/>
          <p:nvPr/>
        </p:nvSpPr>
        <p:spPr>
          <a:xfrm>
            <a:off x="6317564" y="2039877"/>
            <a:ext cx="449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A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hu-HU" b="1" dirty="0">
                <a:solidFill>
                  <a:srgbClr val="00B0F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∞         ∞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2C19AE-AEA0-4996-9B90-D28FE68DF515}"/>
              </a:ext>
            </a:extLst>
          </p:cNvPr>
          <p:cNvSpPr txBox="1"/>
          <p:nvPr/>
        </p:nvSpPr>
        <p:spPr>
          <a:xfrm>
            <a:off x="6317564" y="2448783"/>
            <a:ext cx="455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7            5          </a:t>
            </a:r>
            <a:r>
              <a:rPr lang="en-US" b="1" dirty="0">
                <a:solidFill>
                  <a:srgbClr val="00B0F0"/>
                </a:solidFill>
              </a:rPr>
              <a:t>2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∞          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2B6E69-62B6-42C6-87B5-67B440B824E2}"/>
              </a:ext>
            </a:extLst>
          </p:cNvPr>
          <p:cNvSpPr txBox="1"/>
          <p:nvPr/>
        </p:nvSpPr>
        <p:spPr>
          <a:xfrm>
            <a:off x="6318299" y="2857689"/>
            <a:ext cx="447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                       7            5             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  </a:t>
            </a:r>
            <a:r>
              <a:rPr lang="en-US" b="1" dirty="0">
                <a:solidFill>
                  <a:srgbClr val="00B0F0"/>
                </a:solidFill>
              </a:rPr>
              <a:t>4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ADB0F8-F86E-48E1-8A9C-8CCA7578E6D7}"/>
              </a:ext>
            </a:extLst>
          </p:cNvPr>
          <p:cNvSpPr txBox="1"/>
          <p:nvPr/>
        </p:nvSpPr>
        <p:spPr>
          <a:xfrm>
            <a:off x="6342846" y="3241041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                       7            </a:t>
            </a:r>
            <a:r>
              <a:rPr lang="en-GB" b="1" dirty="0">
                <a:solidFill>
                  <a:srgbClr val="00B0F0"/>
                </a:solidFill>
              </a:rPr>
              <a:t>5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251621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35CCD35-DC03-4886-93CB-9B71D00696C9}"/>
              </a:ext>
            </a:extLst>
          </p:cNvPr>
          <p:cNvSpPr/>
          <p:nvPr/>
        </p:nvSpPr>
        <p:spPr>
          <a:xfrm>
            <a:off x="1493949" y="2110259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1C7E8FB-941C-4334-BECE-468A83776165}"/>
              </a:ext>
            </a:extLst>
          </p:cNvPr>
          <p:cNvSpPr/>
          <p:nvPr/>
        </p:nvSpPr>
        <p:spPr>
          <a:xfrm>
            <a:off x="3140298" y="3086906"/>
            <a:ext cx="785612" cy="78561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97908DC-4D3D-46C4-BAB6-999E71D90E88}"/>
              </a:ext>
            </a:extLst>
          </p:cNvPr>
          <p:cNvSpPr/>
          <p:nvPr/>
        </p:nvSpPr>
        <p:spPr>
          <a:xfrm>
            <a:off x="1296472" y="4024917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C43ED12-CC78-4E3E-9252-E50E0CDC12FA}"/>
              </a:ext>
            </a:extLst>
          </p:cNvPr>
          <p:cNvSpPr/>
          <p:nvPr/>
        </p:nvSpPr>
        <p:spPr>
          <a:xfrm>
            <a:off x="3140298" y="4810529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2BAB069-A92F-4355-95EB-341E56FD16A2}"/>
              </a:ext>
            </a:extLst>
          </p:cNvPr>
          <p:cNvSpPr/>
          <p:nvPr/>
        </p:nvSpPr>
        <p:spPr>
          <a:xfrm>
            <a:off x="4591318" y="4024917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A968885-4254-4BDA-ABC6-E3011223D2B5}"/>
              </a:ext>
            </a:extLst>
          </p:cNvPr>
          <p:cNvSpPr/>
          <p:nvPr/>
        </p:nvSpPr>
        <p:spPr>
          <a:xfrm>
            <a:off x="4591318" y="1884878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0BEFE8-74FA-46F5-9978-D9107F1D7C10}"/>
              </a:ext>
            </a:extLst>
          </p:cNvPr>
          <p:cNvCxnSpPr>
            <a:stCxn id="56" idx="0"/>
            <a:endCxn id="54" idx="4"/>
          </p:cNvCxnSpPr>
          <p:nvPr/>
        </p:nvCxnSpPr>
        <p:spPr>
          <a:xfrm flipV="1">
            <a:off x="1689278" y="2895871"/>
            <a:ext cx="197477" cy="112904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F57BCFE-6536-4EE4-95A8-295668871CA9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2164511" y="2780821"/>
            <a:ext cx="1090837" cy="42113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60D8E90-4376-45DE-BDAF-32FCC788533E}"/>
              </a:ext>
            </a:extLst>
          </p:cNvPr>
          <p:cNvCxnSpPr>
            <a:stCxn id="54" idx="6"/>
            <a:endCxn id="59" idx="2"/>
          </p:cNvCxnSpPr>
          <p:nvPr/>
        </p:nvCxnSpPr>
        <p:spPr>
          <a:xfrm flipV="1">
            <a:off x="2279561" y="2277684"/>
            <a:ext cx="2311757" cy="22538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C6FE06E-21AD-4A74-A9C2-08FB487D9C73}"/>
              </a:ext>
            </a:extLst>
          </p:cNvPr>
          <p:cNvCxnSpPr>
            <a:stCxn id="55" idx="7"/>
            <a:endCxn id="59" idx="3"/>
          </p:cNvCxnSpPr>
          <p:nvPr/>
        </p:nvCxnSpPr>
        <p:spPr>
          <a:xfrm flipV="1">
            <a:off x="3810860" y="2555440"/>
            <a:ext cx="895508" cy="64651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2239F4-6F0B-4A8F-B731-1FB7715241FA}"/>
              </a:ext>
            </a:extLst>
          </p:cNvPr>
          <p:cNvCxnSpPr>
            <a:stCxn id="59" idx="4"/>
            <a:endCxn id="58" idx="0"/>
          </p:cNvCxnSpPr>
          <p:nvPr/>
        </p:nvCxnSpPr>
        <p:spPr>
          <a:xfrm>
            <a:off x="4984124" y="2670490"/>
            <a:ext cx="0" cy="1354427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25CFE1-A11B-47BB-A759-4EBB3F495E94}"/>
              </a:ext>
            </a:extLst>
          </p:cNvPr>
          <p:cNvCxnSpPr>
            <a:stCxn id="56" idx="5"/>
            <a:endCxn id="57" idx="2"/>
          </p:cNvCxnSpPr>
          <p:nvPr/>
        </p:nvCxnSpPr>
        <p:spPr>
          <a:xfrm>
            <a:off x="1967034" y="4695479"/>
            <a:ext cx="1173264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4014D82-4CB0-492A-9B2F-AA8E5C74E6B4}"/>
              </a:ext>
            </a:extLst>
          </p:cNvPr>
          <p:cNvCxnSpPr>
            <a:stCxn id="57" idx="0"/>
            <a:endCxn id="55" idx="4"/>
          </p:cNvCxnSpPr>
          <p:nvPr/>
        </p:nvCxnSpPr>
        <p:spPr>
          <a:xfrm flipV="1">
            <a:off x="3533104" y="3872518"/>
            <a:ext cx="0" cy="93801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B7601B4-0C07-4278-BDF0-42039F5A4F6E}"/>
              </a:ext>
            </a:extLst>
          </p:cNvPr>
          <p:cNvCxnSpPr>
            <a:stCxn id="57" idx="6"/>
            <a:endCxn id="58" idx="3"/>
          </p:cNvCxnSpPr>
          <p:nvPr/>
        </p:nvCxnSpPr>
        <p:spPr>
          <a:xfrm flipV="1">
            <a:off x="3925910" y="4695479"/>
            <a:ext cx="780458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D4CA4B-0151-4B72-ACD1-998F5AEA7497}"/>
              </a:ext>
            </a:extLst>
          </p:cNvPr>
          <p:cNvCxnSpPr>
            <a:stCxn id="56" idx="6"/>
            <a:endCxn id="58" idx="2"/>
          </p:cNvCxnSpPr>
          <p:nvPr/>
        </p:nvCxnSpPr>
        <p:spPr>
          <a:xfrm>
            <a:off x="2082084" y="4417723"/>
            <a:ext cx="2509234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5CC3F93-06D9-4181-87FD-A4C9B26B1D2D}"/>
              </a:ext>
            </a:extLst>
          </p:cNvPr>
          <p:cNvSpPr txBox="1"/>
          <p:nvPr/>
        </p:nvSpPr>
        <p:spPr>
          <a:xfrm>
            <a:off x="3336701" y="1975255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291CC1-2633-4E0C-8112-46C6BE7FAA0F}"/>
              </a:ext>
            </a:extLst>
          </p:cNvPr>
          <p:cNvSpPr txBox="1"/>
          <p:nvPr/>
        </p:nvSpPr>
        <p:spPr>
          <a:xfrm>
            <a:off x="1376372" y="3262779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3AB1AD-90B0-4DA3-8F92-FC6830C303CA}"/>
              </a:ext>
            </a:extLst>
          </p:cNvPr>
          <p:cNvSpPr txBox="1"/>
          <p:nvPr/>
        </p:nvSpPr>
        <p:spPr>
          <a:xfrm>
            <a:off x="2772445" y="266141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7ECB70-52DD-4A92-AD3F-921BDB696166}"/>
              </a:ext>
            </a:extLst>
          </p:cNvPr>
          <p:cNvSpPr txBox="1"/>
          <p:nvPr/>
        </p:nvSpPr>
        <p:spPr>
          <a:xfrm>
            <a:off x="4197946" y="2902063"/>
            <a:ext cx="418704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D12841-D7BE-4CAC-B434-E0FDFA30E8A4}"/>
              </a:ext>
            </a:extLst>
          </p:cNvPr>
          <p:cNvSpPr txBox="1"/>
          <p:nvPr/>
        </p:nvSpPr>
        <p:spPr>
          <a:xfrm>
            <a:off x="5024074" y="320195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086726-F29E-4AAA-ABDA-1A96672C2752}"/>
              </a:ext>
            </a:extLst>
          </p:cNvPr>
          <p:cNvSpPr txBox="1"/>
          <p:nvPr/>
        </p:nvSpPr>
        <p:spPr>
          <a:xfrm>
            <a:off x="2354686" y="503040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FC6D7E5-F44C-4399-9E0A-3A19EA2F7AFC}"/>
              </a:ext>
            </a:extLst>
          </p:cNvPr>
          <p:cNvSpPr txBox="1"/>
          <p:nvPr/>
        </p:nvSpPr>
        <p:spPr>
          <a:xfrm>
            <a:off x="4322734" y="494940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32625C-E833-4A6F-A63F-2C49EF7C56A7}"/>
              </a:ext>
            </a:extLst>
          </p:cNvPr>
          <p:cNvSpPr txBox="1"/>
          <p:nvPr/>
        </p:nvSpPr>
        <p:spPr>
          <a:xfrm>
            <a:off x="3229228" y="398382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530E0B9-59D0-4FF3-B1D7-1529D0B02EDF}"/>
              </a:ext>
            </a:extLst>
          </p:cNvPr>
          <p:cNvSpPr txBox="1"/>
          <p:nvPr/>
        </p:nvSpPr>
        <p:spPr>
          <a:xfrm>
            <a:off x="2694215" y="444119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D7A8D6-98D1-4BDC-ABBD-2596A74AF772}"/>
              </a:ext>
            </a:extLst>
          </p:cNvPr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3EE8BA6-19EA-45CC-AEFB-C434A8544E4A}"/>
              </a:ext>
            </a:extLst>
          </p:cNvPr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9427B06-C18B-4BB3-8D0B-C6640264523A}"/>
              </a:ext>
            </a:extLst>
          </p:cNvPr>
          <p:cNvSpPr txBox="1"/>
          <p:nvPr/>
        </p:nvSpPr>
        <p:spPr>
          <a:xfrm>
            <a:off x="7012175" y="1495622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 B           C          D          E           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6AF81D-6EB1-4C54-9245-FF5FBA96F7CD}"/>
              </a:ext>
            </a:extLst>
          </p:cNvPr>
          <p:cNvSpPr txBox="1"/>
          <p:nvPr/>
        </p:nvSpPr>
        <p:spPr>
          <a:xfrm>
            <a:off x="6308742" y="149562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1E2E88-37F9-4DB0-BB5D-1C98D890B14F}"/>
              </a:ext>
            </a:extLst>
          </p:cNvPr>
          <p:cNvSpPr txBox="1"/>
          <p:nvPr/>
        </p:nvSpPr>
        <p:spPr>
          <a:xfrm>
            <a:off x="6317564" y="2039877"/>
            <a:ext cx="449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A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hu-HU" b="1" dirty="0">
                <a:solidFill>
                  <a:srgbClr val="00B0F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∞         ∞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2C19AE-AEA0-4996-9B90-D28FE68DF515}"/>
              </a:ext>
            </a:extLst>
          </p:cNvPr>
          <p:cNvSpPr txBox="1"/>
          <p:nvPr/>
        </p:nvSpPr>
        <p:spPr>
          <a:xfrm>
            <a:off x="6317564" y="2448783"/>
            <a:ext cx="455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7            5          </a:t>
            </a:r>
            <a:r>
              <a:rPr lang="en-US" b="1" dirty="0">
                <a:solidFill>
                  <a:srgbClr val="00B0F0"/>
                </a:solidFill>
              </a:rPr>
              <a:t>2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∞          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2B6E69-62B6-42C6-87B5-67B440B824E2}"/>
              </a:ext>
            </a:extLst>
          </p:cNvPr>
          <p:cNvSpPr txBox="1"/>
          <p:nvPr/>
        </p:nvSpPr>
        <p:spPr>
          <a:xfrm>
            <a:off x="6318299" y="2857689"/>
            <a:ext cx="447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                       7            5             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  </a:t>
            </a:r>
            <a:r>
              <a:rPr lang="en-US" b="1" dirty="0">
                <a:solidFill>
                  <a:srgbClr val="00B0F0"/>
                </a:solidFill>
              </a:rPr>
              <a:t>4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ADB0F8-F86E-48E1-8A9C-8CCA7578E6D7}"/>
              </a:ext>
            </a:extLst>
          </p:cNvPr>
          <p:cNvSpPr txBox="1"/>
          <p:nvPr/>
        </p:nvSpPr>
        <p:spPr>
          <a:xfrm>
            <a:off x="6342846" y="3241041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                       7            </a:t>
            </a:r>
            <a:r>
              <a:rPr lang="en-GB" b="1" dirty="0">
                <a:solidFill>
                  <a:srgbClr val="00B0F0"/>
                </a:solidFill>
              </a:rPr>
              <a:t>5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4F40E6-A399-47CD-97C5-EE74A1A0F3A6}"/>
              </a:ext>
            </a:extLst>
          </p:cNvPr>
          <p:cNvSpPr txBox="1"/>
          <p:nvPr/>
        </p:nvSpPr>
        <p:spPr>
          <a:xfrm>
            <a:off x="6332686" y="36363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69933166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35CCD35-DC03-4886-93CB-9B71D00696C9}"/>
              </a:ext>
            </a:extLst>
          </p:cNvPr>
          <p:cNvSpPr/>
          <p:nvPr/>
        </p:nvSpPr>
        <p:spPr>
          <a:xfrm>
            <a:off x="1493949" y="2110259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1C7E8FB-941C-4334-BECE-468A83776165}"/>
              </a:ext>
            </a:extLst>
          </p:cNvPr>
          <p:cNvSpPr/>
          <p:nvPr/>
        </p:nvSpPr>
        <p:spPr>
          <a:xfrm>
            <a:off x="3140298" y="3086906"/>
            <a:ext cx="785612" cy="78561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97908DC-4D3D-46C4-BAB6-999E71D90E88}"/>
              </a:ext>
            </a:extLst>
          </p:cNvPr>
          <p:cNvSpPr/>
          <p:nvPr/>
        </p:nvSpPr>
        <p:spPr>
          <a:xfrm>
            <a:off x="1296472" y="4024917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C43ED12-CC78-4E3E-9252-E50E0CDC12FA}"/>
              </a:ext>
            </a:extLst>
          </p:cNvPr>
          <p:cNvSpPr/>
          <p:nvPr/>
        </p:nvSpPr>
        <p:spPr>
          <a:xfrm>
            <a:off x="3140298" y="4810529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2BAB069-A92F-4355-95EB-341E56FD16A2}"/>
              </a:ext>
            </a:extLst>
          </p:cNvPr>
          <p:cNvSpPr/>
          <p:nvPr/>
        </p:nvSpPr>
        <p:spPr>
          <a:xfrm>
            <a:off x="4591318" y="4024917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A968885-4254-4BDA-ABC6-E3011223D2B5}"/>
              </a:ext>
            </a:extLst>
          </p:cNvPr>
          <p:cNvSpPr/>
          <p:nvPr/>
        </p:nvSpPr>
        <p:spPr>
          <a:xfrm>
            <a:off x="4591318" y="1884878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0BEFE8-74FA-46F5-9978-D9107F1D7C10}"/>
              </a:ext>
            </a:extLst>
          </p:cNvPr>
          <p:cNvCxnSpPr>
            <a:stCxn id="56" idx="0"/>
            <a:endCxn id="54" idx="4"/>
          </p:cNvCxnSpPr>
          <p:nvPr/>
        </p:nvCxnSpPr>
        <p:spPr>
          <a:xfrm flipV="1">
            <a:off x="1689278" y="2895871"/>
            <a:ext cx="197477" cy="112904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F57BCFE-6536-4EE4-95A8-295668871CA9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2164511" y="2780821"/>
            <a:ext cx="1090837" cy="42113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60D8E90-4376-45DE-BDAF-32FCC788533E}"/>
              </a:ext>
            </a:extLst>
          </p:cNvPr>
          <p:cNvCxnSpPr>
            <a:stCxn id="54" idx="6"/>
            <a:endCxn id="59" idx="2"/>
          </p:cNvCxnSpPr>
          <p:nvPr/>
        </p:nvCxnSpPr>
        <p:spPr>
          <a:xfrm flipV="1">
            <a:off x="2279561" y="2277684"/>
            <a:ext cx="2311757" cy="22538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C6FE06E-21AD-4A74-A9C2-08FB487D9C73}"/>
              </a:ext>
            </a:extLst>
          </p:cNvPr>
          <p:cNvCxnSpPr>
            <a:stCxn id="55" idx="7"/>
            <a:endCxn id="59" idx="3"/>
          </p:cNvCxnSpPr>
          <p:nvPr/>
        </p:nvCxnSpPr>
        <p:spPr>
          <a:xfrm flipV="1">
            <a:off x="3810860" y="2555440"/>
            <a:ext cx="895508" cy="646516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2239F4-6F0B-4A8F-B731-1FB7715241FA}"/>
              </a:ext>
            </a:extLst>
          </p:cNvPr>
          <p:cNvCxnSpPr>
            <a:stCxn id="59" idx="4"/>
            <a:endCxn id="58" idx="0"/>
          </p:cNvCxnSpPr>
          <p:nvPr/>
        </p:nvCxnSpPr>
        <p:spPr>
          <a:xfrm>
            <a:off x="4984124" y="2670490"/>
            <a:ext cx="0" cy="1354427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25CFE1-A11B-47BB-A759-4EBB3F495E94}"/>
              </a:ext>
            </a:extLst>
          </p:cNvPr>
          <p:cNvCxnSpPr>
            <a:stCxn id="56" idx="5"/>
            <a:endCxn id="57" idx="2"/>
          </p:cNvCxnSpPr>
          <p:nvPr/>
        </p:nvCxnSpPr>
        <p:spPr>
          <a:xfrm>
            <a:off x="1967034" y="4695479"/>
            <a:ext cx="1173264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4014D82-4CB0-492A-9B2F-AA8E5C74E6B4}"/>
              </a:ext>
            </a:extLst>
          </p:cNvPr>
          <p:cNvCxnSpPr>
            <a:stCxn id="57" idx="0"/>
            <a:endCxn id="55" idx="4"/>
          </p:cNvCxnSpPr>
          <p:nvPr/>
        </p:nvCxnSpPr>
        <p:spPr>
          <a:xfrm flipV="1">
            <a:off x="3533104" y="3872518"/>
            <a:ext cx="0" cy="93801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B7601B4-0C07-4278-BDF0-42039F5A4F6E}"/>
              </a:ext>
            </a:extLst>
          </p:cNvPr>
          <p:cNvCxnSpPr>
            <a:stCxn id="57" idx="6"/>
            <a:endCxn id="58" idx="3"/>
          </p:cNvCxnSpPr>
          <p:nvPr/>
        </p:nvCxnSpPr>
        <p:spPr>
          <a:xfrm flipV="1">
            <a:off x="3925910" y="4695479"/>
            <a:ext cx="780458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D4CA4B-0151-4B72-ACD1-998F5AEA7497}"/>
              </a:ext>
            </a:extLst>
          </p:cNvPr>
          <p:cNvCxnSpPr>
            <a:stCxn id="56" idx="6"/>
            <a:endCxn id="58" idx="2"/>
          </p:cNvCxnSpPr>
          <p:nvPr/>
        </p:nvCxnSpPr>
        <p:spPr>
          <a:xfrm>
            <a:off x="2082084" y="4417723"/>
            <a:ext cx="2509234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5CC3F93-06D9-4181-87FD-A4C9B26B1D2D}"/>
              </a:ext>
            </a:extLst>
          </p:cNvPr>
          <p:cNvSpPr txBox="1"/>
          <p:nvPr/>
        </p:nvSpPr>
        <p:spPr>
          <a:xfrm>
            <a:off x="3336701" y="1975255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291CC1-2633-4E0C-8112-46C6BE7FAA0F}"/>
              </a:ext>
            </a:extLst>
          </p:cNvPr>
          <p:cNvSpPr txBox="1"/>
          <p:nvPr/>
        </p:nvSpPr>
        <p:spPr>
          <a:xfrm>
            <a:off x="1376372" y="3262779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3AB1AD-90B0-4DA3-8F92-FC6830C303CA}"/>
              </a:ext>
            </a:extLst>
          </p:cNvPr>
          <p:cNvSpPr txBox="1"/>
          <p:nvPr/>
        </p:nvSpPr>
        <p:spPr>
          <a:xfrm>
            <a:off x="2772445" y="266141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7ECB70-52DD-4A92-AD3F-921BDB696166}"/>
              </a:ext>
            </a:extLst>
          </p:cNvPr>
          <p:cNvSpPr txBox="1"/>
          <p:nvPr/>
        </p:nvSpPr>
        <p:spPr>
          <a:xfrm>
            <a:off x="4197946" y="2902063"/>
            <a:ext cx="418704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D12841-D7BE-4CAC-B434-E0FDFA30E8A4}"/>
              </a:ext>
            </a:extLst>
          </p:cNvPr>
          <p:cNvSpPr txBox="1"/>
          <p:nvPr/>
        </p:nvSpPr>
        <p:spPr>
          <a:xfrm>
            <a:off x="5024074" y="320195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086726-F29E-4AAA-ABDA-1A96672C2752}"/>
              </a:ext>
            </a:extLst>
          </p:cNvPr>
          <p:cNvSpPr txBox="1"/>
          <p:nvPr/>
        </p:nvSpPr>
        <p:spPr>
          <a:xfrm>
            <a:off x="2354686" y="503040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FC6D7E5-F44C-4399-9E0A-3A19EA2F7AFC}"/>
              </a:ext>
            </a:extLst>
          </p:cNvPr>
          <p:cNvSpPr txBox="1"/>
          <p:nvPr/>
        </p:nvSpPr>
        <p:spPr>
          <a:xfrm>
            <a:off x="4322734" y="494940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32625C-E833-4A6F-A63F-2C49EF7C56A7}"/>
              </a:ext>
            </a:extLst>
          </p:cNvPr>
          <p:cNvSpPr txBox="1"/>
          <p:nvPr/>
        </p:nvSpPr>
        <p:spPr>
          <a:xfrm>
            <a:off x="3229228" y="398382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530E0B9-59D0-4FF3-B1D7-1529D0B02EDF}"/>
              </a:ext>
            </a:extLst>
          </p:cNvPr>
          <p:cNvSpPr txBox="1"/>
          <p:nvPr/>
        </p:nvSpPr>
        <p:spPr>
          <a:xfrm>
            <a:off x="2694215" y="444119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D7A8D6-98D1-4BDC-ABBD-2596A74AF772}"/>
              </a:ext>
            </a:extLst>
          </p:cNvPr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3EE8BA6-19EA-45CC-AEFB-C434A8544E4A}"/>
              </a:ext>
            </a:extLst>
          </p:cNvPr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9427B06-C18B-4BB3-8D0B-C6640264523A}"/>
              </a:ext>
            </a:extLst>
          </p:cNvPr>
          <p:cNvSpPr txBox="1"/>
          <p:nvPr/>
        </p:nvSpPr>
        <p:spPr>
          <a:xfrm>
            <a:off x="7012175" y="1495622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 B           C          D          E           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6AF81D-6EB1-4C54-9245-FF5FBA96F7CD}"/>
              </a:ext>
            </a:extLst>
          </p:cNvPr>
          <p:cNvSpPr txBox="1"/>
          <p:nvPr/>
        </p:nvSpPr>
        <p:spPr>
          <a:xfrm>
            <a:off x="6308742" y="149562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1E2E88-37F9-4DB0-BB5D-1C98D890B14F}"/>
              </a:ext>
            </a:extLst>
          </p:cNvPr>
          <p:cNvSpPr txBox="1"/>
          <p:nvPr/>
        </p:nvSpPr>
        <p:spPr>
          <a:xfrm>
            <a:off x="6317564" y="2039877"/>
            <a:ext cx="449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A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hu-HU" b="1" dirty="0">
                <a:solidFill>
                  <a:srgbClr val="00B0F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∞         ∞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2C19AE-AEA0-4996-9B90-D28FE68DF515}"/>
              </a:ext>
            </a:extLst>
          </p:cNvPr>
          <p:cNvSpPr txBox="1"/>
          <p:nvPr/>
        </p:nvSpPr>
        <p:spPr>
          <a:xfrm>
            <a:off x="6317564" y="2448783"/>
            <a:ext cx="455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7            5          </a:t>
            </a:r>
            <a:r>
              <a:rPr lang="en-US" b="1" dirty="0">
                <a:solidFill>
                  <a:srgbClr val="00B0F0"/>
                </a:solidFill>
              </a:rPr>
              <a:t>2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∞          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2B6E69-62B6-42C6-87B5-67B440B824E2}"/>
              </a:ext>
            </a:extLst>
          </p:cNvPr>
          <p:cNvSpPr txBox="1"/>
          <p:nvPr/>
        </p:nvSpPr>
        <p:spPr>
          <a:xfrm>
            <a:off x="6318299" y="2857689"/>
            <a:ext cx="447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                       7            5             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  </a:t>
            </a:r>
            <a:r>
              <a:rPr lang="en-US" b="1" dirty="0">
                <a:solidFill>
                  <a:srgbClr val="00B0F0"/>
                </a:solidFill>
              </a:rPr>
              <a:t>4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ADB0F8-F86E-48E1-8A9C-8CCA7578E6D7}"/>
              </a:ext>
            </a:extLst>
          </p:cNvPr>
          <p:cNvSpPr txBox="1"/>
          <p:nvPr/>
        </p:nvSpPr>
        <p:spPr>
          <a:xfrm>
            <a:off x="6342846" y="3241041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                       7            </a:t>
            </a:r>
            <a:r>
              <a:rPr lang="en-GB" b="1" dirty="0">
                <a:solidFill>
                  <a:srgbClr val="00B0F0"/>
                </a:solidFill>
              </a:rPr>
              <a:t>5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4F40E6-A399-47CD-97C5-EE74A1A0F3A6}"/>
              </a:ext>
            </a:extLst>
          </p:cNvPr>
          <p:cNvSpPr txBox="1"/>
          <p:nvPr/>
        </p:nvSpPr>
        <p:spPr>
          <a:xfrm>
            <a:off x="6332686" y="36363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53882450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35CCD35-DC03-4886-93CB-9B71D00696C9}"/>
              </a:ext>
            </a:extLst>
          </p:cNvPr>
          <p:cNvSpPr/>
          <p:nvPr/>
        </p:nvSpPr>
        <p:spPr>
          <a:xfrm>
            <a:off x="1493949" y="2110259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1C7E8FB-941C-4334-BECE-468A83776165}"/>
              </a:ext>
            </a:extLst>
          </p:cNvPr>
          <p:cNvSpPr/>
          <p:nvPr/>
        </p:nvSpPr>
        <p:spPr>
          <a:xfrm>
            <a:off x="3140298" y="3086906"/>
            <a:ext cx="785612" cy="78561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97908DC-4D3D-46C4-BAB6-999E71D90E88}"/>
              </a:ext>
            </a:extLst>
          </p:cNvPr>
          <p:cNvSpPr/>
          <p:nvPr/>
        </p:nvSpPr>
        <p:spPr>
          <a:xfrm>
            <a:off x="1296472" y="4024917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C43ED12-CC78-4E3E-9252-E50E0CDC12FA}"/>
              </a:ext>
            </a:extLst>
          </p:cNvPr>
          <p:cNvSpPr/>
          <p:nvPr/>
        </p:nvSpPr>
        <p:spPr>
          <a:xfrm>
            <a:off x="3140298" y="4810529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2BAB069-A92F-4355-95EB-341E56FD16A2}"/>
              </a:ext>
            </a:extLst>
          </p:cNvPr>
          <p:cNvSpPr/>
          <p:nvPr/>
        </p:nvSpPr>
        <p:spPr>
          <a:xfrm>
            <a:off x="4591318" y="4024917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A968885-4254-4BDA-ABC6-E3011223D2B5}"/>
              </a:ext>
            </a:extLst>
          </p:cNvPr>
          <p:cNvSpPr/>
          <p:nvPr/>
        </p:nvSpPr>
        <p:spPr>
          <a:xfrm>
            <a:off x="4591318" y="1884878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0BEFE8-74FA-46F5-9978-D9107F1D7C10}"/>
              </a:ext>
            </a:extLst>
          </p:cNvPr>
          <p:cNvCxnSpPr>
            <a:stCxn id="56" idx="0"/>
            <a:endCxn id="54" idx="4"/>
          </p:cNvCxnSpPr>
          <p:nvPr/>
        </p:nvCxnSpPr>
        <p:spPr>
          <a:xfrm flipV="1">
            <a:off x="1689278" y="2895871"/>
            <a:ext cx="197477" cy="112904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F57BCFE-6536-4EE4-95A8-295668871CA9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2164511" y="2780821"/>
            <a:ext cx="1090837" cy="42113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60D8E90-4376-45DE-BDAF-32FCC788533E}"/>
              </a:ext>
            </a:extLst>
          </p:cNvPr>
          <p:cNvCxnSpPr>
            <a:stCxn id="54" idx="6"/>
            <a:endCxn id="59" idx="2"/>
          </p:cNvCxnSpPr>
          <p:nvPr/>
        </p:nvCxnSpPr>
        <p:spPr>
          <a:xfrm flipV="1">
            <a:off x="2279561" y="2277684"/>
            <a:ext cx="2311757" cy="22538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C6FE06E-21AD-4A74-A9C2-08FB487D9C73}"/>
              </a:ext>
            </a:extLst>
          </p:cNvPr>
          <p:cNvCxnSpPr>
            <a:stCxn id="55" idx="7"/>
            <a:endCxn id="59" idx="3"/>
          </p:cNvCxnSpPr>
          <p:nvPr/>
        </p:nvCxnSpPr>
        <p:spPr>
          <a:xfrm flipV="1">
            <a:off x="3810860" y="2555440"/>
            <a:ext cx="895508" cy="646516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2239F4-6F0B-4A8F-B731-1FB7715241FA}"/>
              </a:ext>
            </a:extLst>
          </p:cNvPr>
          <p:cNvCxnSpPr>
            <a:stCxn id="59" idx="4"/>
            <a:endCxn id="58" idx="0"/>
          </p:cNvCxnSpPr>
          <p:nvPr/>
        </p:nvCxnSpPr>
        <p:spPr>
          <a:xfrm>
            <a:off x="4984124" y="2670490"/>
            <a:ext cx="0" cy="1354427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25CFE1-A11B-47BB-A759-4EBB3F495E94}"/>
              </a:ext>
            </a:extLst>
          </p:cNvPr>
          <p:cNvCxnSpPr>
            <a:stCxn id="56" idx="5"/>
            <a:endCxn id="57" idx="2"/>
          </p:cNvCxnSpPr>
          <p:nvPr/>
        </p:nvCxnSpPr>
        <p:spPr>
          <a:xfrm>
            <a:off x="1967034" y="4695479"/>
            <a:ext cx="1173264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4014D82-4CB0-492A-9B2F-AA8E5C74E6B4}"/>
              </a:ext>
            </a:extLst>
          </p:cNvPr>
          <p:cNvCxnSpPr>
            <a:stCxn id="57" idx="0"/>
            <a:endCxn id="55" idx="4"/>
          </p:cNvCxnSpPr>
          <p:nvPr/>
        </p:nvCxnSpPr>
        <p:spPr>
          <a:xfrm flipV="1">
            <a:off x="3533104" y="3872518"/>
            <a:ext cx="0" cy="93801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B7601B4-0C07-4278-BDF0-42039F5A4F6E}"/>
              </a:ext>
            </a:extLst>
          </p:cNvPr>
          <p:cNvCxnSpPr>
            <a:stCxn id="57" idx="6"/>
            <a:endCxn id="58" idx="3"/>
          </p:cNvCxnSpPr>
          <p:nvPr/>
        </p:nvCxnSpPr>
        <p:spPr>
          <a:xfrm flipV="1">
            <a:off x="3925910" y="4695479"/>
            <a:ext cx="780458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D4CA4B-0151-4B72-ACD1-998F5AEA7497}"/>
              </a:ext>
            </a:extLst>
          </p:cNvPr>
          <p:cNvCxnSpPr>
            <a:stCxn id="56" idx="6"/>
            <a:endCxn id="58" idx="2"/>
          </p:cNvCxnSpPr>
          <p:nvPr/>
        </p:nvCxnSpPr>
        <p:spPr>
          <a:xfrm>
            <a:off x="2082084" y="4417723"/>
            <a:ext cx="2509234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5CC3F93-06D9-4181-87FD-A4C9B26B1D2D}"/>
              </a:ext>
            </a:extLst>
          </p:cNvPr>
          <p:cNvSpPr txBox="1"/>
          <p:nvPr/>
        </p:nvSpPr>
        <p:spPr>
          <a:xfrm>
            <a:off x="3336701" y="1975255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291CC1-2633-4E0C-8112-46C6BE7FAA0F}"/>
              </a:ext>
            </a:extLst>
          </p:cNvPr>
          <p:cNvSpPr txBox="1"/>
          <p:nvPr/>
        </p:nvSpPr>
        <p:spPr>
          <a:xfrm>
            <a:off x="1376372" y="3262779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3AB1AD-90B0-4DA3-8F92-FC6830C303CA}"/>
              </a:ext>
            </a:extLst>
          </p:cNvPr>
          <p:cNvSpPr txBox="1"/>
          <p:nvPr/>
        </p:nvSpPr>
        <p:spPr>
          <a:xfrm>
            <a:off x="2772445" y="266141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7ECB70-52DD-4A92-AD3F-921BDB696166}"/>
              </a:ext>
            </a:extLst>
          </p:cNvPr>
          <p:cNvSpPr txBox="1"/>
          <p:nvPr/>
        </p:nvSpPr>
        <p:spPr>
          <a:xfrm>
            <a:off x="4197946" y="2902063"/>
            <a:ext cx="418704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D12841-D7BE-4CAC-B434-E0FDFA30E8A4}"/>
              </a:ext>
            </a:extLst>
          </p:cNvPr>
          <p:cNvSpPr txBox="1"/>
          <p:nvPr/>
        </p:nvSpPr>
        <p:spPr>
          <a:xfrm>
            <a:off x="5024074" y="320195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086726-F29E-4AAA-ABDA-1A96672C2752}"/>
              </a:ext>
            </a:extLst>
          </p:cNvPr>
          <p:cNvSpPr txBox="1"/>
          <p:nvPr/>
        </p:nvSpPr>
        <p:spPr>
          <a:xfrm>
            <a:off x="2354686" y="503040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FC6D7E5-F44C-4399-9E0A-3A19EA2F7AFC}"/>
              </a:ext>
            </a:extLst>
          </p:cNvPr>
          <p:cNvSpPr txBox="1"/>
          <p:nvPr/>
        </p:nvSpPr>
        <p:spPr>
          <a:xfrm>
            <a:off x="4322734" y="494940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32625C-E833-4A6F-A63F-2C49EF7C56A7}"/>
              </a:ext>
            </a:extLst>
          </p:cNvPr>
          <p:cNvSpPr txBox="1"/>
          <p:nvPr/>
        </p:nvSpPr>
        <p:spPr>
          <a:xfrm>
            <a:off x="3229228" y="398382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530E0B9-59D0-4FF3-B1D7-1529D0B02EDF}"/>
              </a:ext>
            </a:extLst>
          </p:cNvPr>
          <p:cNvSpPr txBox="1"/>
          <p:nvPr/>
        </p:nvSpPr>
        <p:spPr>
          <a:xfrm>
            <a:off x="2694215" y="444119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D7A8D6-98D1-4BDC-ABBD-2596A74AF772}"/>
              </a:ext>
            </a:extLst>
          </p:cNvPr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3EE8BA6-19EA-45CC-AEFB-C434A8544E4A}"/>
              </a:ext>
            </a:extLst>
          </p:cNvPr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9427B06-C18B-4BB3-8D0B-C6640264523A}"/>
              </a:ext>
            </a:extLst>
          </p:cNvPr>
          <p:cNvSpPr txBox="1"/>
          <p:nvPr/>
        </p:nvSpPr>
        <p:spPr>
          <a:xfrm>
            <a:off x="7012175" y="1495622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 B           C          D          E           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6AF81D-6EB1-4C54-9245-FF5FBA96F7CD}"/>
              </a:ext>
            </a:extLst>
          </p:cNvPr>
          <p:cNvSpPr txBox="1"/>
          <p:nvPr/>
        </p:nvSpPr>
        <p:spPr>
          <a:xfrm>
            <a:off x="6308742" y="149562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1E2E88-37F9-4DB0-BB5D-1C98D890B14F}"/>
              </a:ext>
            </a:extLst>
          </p:cNvPr>
          <p:cNvSpPr txBox="1"/>
          <p:nvPr/>
        </p:nvSpPr>
        <p:spPr>
          <a:xfrm>
            <a:off x="6317564" y="2039877"/>
            <a:ext cx="449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A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hu-HU" b="1" dirty="0">
                <a:solidFill>
                  <a:srgbClr val="00B0F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∞         ∞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2C19AE-AEA0-4996-9B90-D28FE68DF515}"/>
              </a:ext>
            </a:extLst>
          </p:cNvPr>
          <p:cNvSpPr txBox="1"/>
          <p:nvPr/>
        </p:nvSpPr>
        <p:spPr>
          <a:xfrm>
            <a:off x="6317564" y="2448783"/>
            <a:ext cx="455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7            5          </a:t>
            </a:r>
            <a:r>
              <a:rPr lang="en-US" b="1" dirty="0">
                <a:solidFill>
                  <a:srgbClr val="00B0F0"/>
                </a:solidFill>
              </a:rPr>
              <a:t>2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∞          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2B6E69-62B6-42C6-87B5-67B440B824E2}"/>
              </a:ext>
            </a:extLst>
          </p:cNvPr>
          <p:cNvSpPr txBox="1"/>
          <p:nvPr/>
        </p:nvSpPr>
        <p:spPr>
          <a:xfrm>
            <a:off x="6318299" y="2857689"/>
            <a:ext cx="447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                       7            5             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  </a:t>
            </a:r>
            <a:r>
              <a:rPr lang="en-US" b="1" dirty="0">
                <a:solidFill>
                  <a:srgbClr val="00B0F0"/>
                </a:solidFill>
              </a:rPr>
              <a:t>4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ADB0F8-F86E-48E1-8A9C-8CCA7578E6D7}"/>
              </a:ext>
            </a:extLst>
          </p:cNvPr>
          <p:cNvSpPr txBox="1"/>
          <p:nvPr/>
        </p:nvSpPr>
        <p:spPr>
          <a:xfrm>
            <a:off x="6342846" y="3241041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                       7            </a:t>
            </a:r>
            <a:r>
              <a:rPr lang="en-GB" b="1" dirty="0">
                <a:solidFill>
                  <a:srgbClr val="00B0F0"/>
                </a:solidFill>
              </a:rPr>
              <a:t>5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4F40E6-A399-47CD-97C5-EE74A1A0F3A6}"/>
              </a:ext>
            </a:extLst>
          </p:cNvPr>
          <p:cNvSpPr txBox="1"/>
          <p:nvPr/>
        </p:nvSpPr>
        <p:spPr>
          <a:xfrm>
            <a:off x="6332686" y="3636391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                       7</a:t>
            </a:r>
          </a:p>
        </p:txBody>
      </p:sp>
    </p:spTree>
    <p:extLst>
      <p:ext uri="{BB962C8B-B14F-4D97-AF65-F5344CB8AC3E}">
        <p14:creationId xmlns:p14="http://schemas.microsoft.com/office/powerpoint/2010/main" val="157566881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35CCD35-DC03-4886-93CB-9B71D00696C9}"/>
              </a:ext>
            </a:extLst>
          </p:cNvPr>
          <p:cNvSpPr/>
          <p:nvPr/>
        </p:nvSpPr>
        <p:spPr>
          <a:xfrm>
            <a:off x="1493949" y="2110259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1C7E8FB-941C-4334-BECE-468A83776165}"/>
              </a:ext>
            </a:extLst>
          </p:cNvPr>
          <p:cNvSpPr/>
          <p:nvPr/>
        </p:nvSpPr>
        <p:spPr>
          <a:xfrm>
            <a:off x="3140298" y="3086906"/>
            <a:ext cx="785612" cy="78561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97908DC-4D3D-46C4-BAB6-999E71D90E88}"/>
              </a:ext>
            </a:extLst>
          </p:cNvPr>
          <p:cNvSpPr/>
          <p:nvPr/>
        </p:nvSpPr>
        <p:spPr>
          <a:xfrm>
            <a:off x="1296472" y="4024917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C43ED12-CC78-4E3E-9252-E50E0CDC12FA}"/>
              </a:ext>
            </a:extLst>
          </p:cNvPr>
          <p:cNvSpPr/>
          <p:nvPr/>
        </p:nvSpPr>
        <p:spPr>
          <a:xfrm>
            <a:off x="3140298" y="4810529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2BAB069-A92F-4355-95EB-341E56FD16A2}"/>
              </a:ext>
            </a:extLst>
          </p:cNvPr>
          <p:cNvSpPr/>
          <p:nvPr/>
        </p:nvSpPr>
        <p:spPr>
          <a:xfrm>
            <a:off x="4591318" y="4024917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A968885-4254-4BDA-ABC6-E3011223D2B5}"/>
              </a:ext>
            </a:extLst>
          </p:cNvPr>
          <p:cNvSpPr/>
          <p:nvPr/>
        </p:nvSpPr>
        <p:spPr>
          <a:xfrm>
            <a:off x="4591318" y="1884878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0BEFE8-74FA-46F5-9978-D9107F1D7C10}"/>
              </a:ext>
            </a:extLst>
          </p:cNvPr>
          <p:cNvCxnSpPr>
            <a:stCxn id="56" idx="0"/>
            <a:endCxn id="54" idx="4"/>
          </p:cNvCxnSpPr>
          <p:nvPr/>
        </p:nvCxnSpPr>
        <p:spPr>
          <a:xfrm flipV="1">
            <a:off x="1689278" y="2895871"/>
            <a:ext cx="197477" cy="112904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F57BCFE-6536-4EE4-95A8-295668871CA9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2164511" y="2780821"/>
            <a:ext cx="1090837" cy="42113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60D8E90-4376-45DE-BDAF-32FCC788533E}"/>
              </a:ext>
            </a:extLst>
          </p:cNvPr>
          <p:cNvCxnSpPr>
            <a:stCxn id="54" idx="6"/>
            <a:endCxn id="59" idx="2"/>
          </p:cNvCxnSpPr>
          <p:nvPr/>
        </p:nvCxnSpPr>
        <p:spPr>
          <a:xfrm flipV="1">
            <a:off x="2279561" y="2277684"/>
            <a:ext cx="2311757" cy="22538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C6FE06E-21AD-4A74-A9C2-08FB487D9C73}"/>
              </a:ext>
            </a:extLst>
          </p:cNvPr>
          <p:cNvCxnSpPr>
            <a:stCxn id="55" idx="7"/>
            <a:endCxn id="59" idx="3"/>
          </p:cNvCxnSpPr>
          <p:nvPr/>
        </p:nvCxnSpPr>
        <p:spPr>
          <a:xfrm flipV="1">
            <a:off x="3810860" y="2555440"/>
            <a:ext cx="895508" cy="646516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2239F4-6F0B-4A8F-B731-1FB7715241FA}"/>
              </a:ext>
            </a:extLst>
          </p:cNvPr>
          <p:cNvCxnSpPr>
            <a:stCxn id="59" idx="4"/>
            <a:endCxn id="58" idx="0"/>
          </p:cNvCxnSpPr>
          <p:nvPr/>
        </p:nvCxnSpPr>
        <p:spPr>
          <a:xfrm>
            <a:off x="4984124" y="2670490"/>
            <a:ext cx="0" cy="1354427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25CFE1-A11B-47BB-A759-4EBB3F495E94}"/>
              </a:ext>
            </a:extLst>
          </p:cNvPr>
          <p:cNvCxnSpPr>
            <a:stCxn id="56" idx="5"/>
            <a:endCxn id="57" idx="2"/>
          </p:cNvCxnSpPr>
          <p:nvPr/>
        </p:nvCxnSpPr>
        <p:spPr>
          <a:xfrm>
            <a:off x="1967034" y="4695479"/>
            <a:ext cx="1173264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4014D82-4CB0-492A-9B2F-AA8E5C74E6B4}"/>
              </a:ext>
            </a:extLst>
          </p:cNvPr>
          <p:cNvCxnSpPr>
            <a:stCxn id="57" idx="0"/>
            <a:endCxn id="55" idx="4"/>
          </p:cNvCxnSpPr>
          <p:nvPr/>
        </p:nvCxnSpPr>
        <p:spPr>
          <a:xfrm flipV="1">
            <a:off x="3533104" y="3872518"/>
            <a:ext cx="0" cy="93801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B7601B4-0C07-4278-BDF0-42039F5A4F6E}"/>
              </a:ext>
            </a:extLst>
          </p:cNvPr>
          <p:cNvCxnSpPr>
            <a:stCxn id="57" idx="6"/>
            <a:endCxn id="58" idx="3"/>
          </p:cNvCxnSpPr>
          <p:nvPr/>
        </p:nvCxnSpPr>
        <p:spPr>
          <a:xfrm flipV="1">
            <a:off x="3925910" y="4695479"/>
            <a:ext cx="780458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D4CA4B-0151-4B72-ACD1-998F5AEA7497}"/>
              </a:ext>
            </a:extLst>
          </p:cNvPr>
          <p:cNvCxnSpPr>
            <a:stCxn id="56" idx="6"/>
            <a:endCxn id="58" idx="2"/>
          </p:cNvCxnSpPr>
          <p:nvPr/>
        </p:nvCxnSpPr>
        <p:spPr>
          <a:xfrm>
            <a:off x="2082084" y="4417723"/>
            <a:ext cx="2509234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5CC3F93-06D9-4181-87FD-A4C9B26B1D2D}"/>
              </a:ext>
            </a:extLst>
          </p:cNvPr>
          <p:cNvSpPr txBox="1"/>
          <p:nvPr/>
        </p:nvSpPr>
        <p:spPr>
          <a:xfrm>
            <a:off x="3336701" y="1975255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291CC1-2633-4E0C-8112-46C6BE7FAA0F}"/>
              </a:ext>
            </a:extLst>
          </p:cNvPr>
          <p:cNvSpPr txBox="1"/>
          <p:nvPr/>
        </p:nvSpPr>
        <p:spPr>
          <a:xfrm>
            <a:off x="1376372" y="3262779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3AB1AD-90B0-4DA3-8F92-FC6830C303CA}"/>
              </a:ext>
            </a:extLst>
          </p:cNvPr>
          <p:cNvSpPr txBox="1"/>
          <p:nvPr/>
        </p:nvSpPr>
        <p:spPr>
          <a:xfrm>
            <a:off x="2772445" y="266141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7ECB70-52DD-4A92-AD3F-921BDB696166}"/>
              </a:ext>
            </a:extLst>
          </p:cNvPr>
          <p:cNvSpPr txBox="1"/>
          <p:nvPr/>
        </p:nvSpPr>
        <p:spPr>
          <a:xfrm>
            <a:off x="4197946" y="2902063"/>
            <a:ext cx="418704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D12841-D7BE-4CAC-B434-E0FDFA30E8A4}"/>
              </a:ext>
            </a:extLst>
          </p:cNvPr>
          <p:cNvSpPr txBox="1"/>
          <p:nvPr/>
        </p:nvSpPr>
        <p:spPr>
          <a:xfrm>
            <a:off x="5024074" y="320195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086726-F29E-4AAA-ABDA-1A96672C2752}"/>
              </a:ext>
            </a:extLst>
          </p:cNvPr>
          <p:cNvSpPr txBox="1"/>
          <p:nvPr/>
        </p:nvSpPr>
        <p:spPr>
          <a:xfrm>
            <a:off x="2354686" y="503040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FC6D7E5-F44C-4399-9E0A-3A19EA2F7AFC}"/>
              </a:ext>
            </a:extLst>
          </p:cNvPr>
          <p:cNvSpPr txBox="1"/>
          <p:nvPr/>
        </p:nvSpPr>
        <p:spPr>
          <a:xfrm>
            <a:off x="4322734" y="494940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32625C-E833-4A6F-A63F-2C49EF7C56A7}"/>
              </a:ext>
            </a:extLst>
          </p:cNvPr>
          <p:cNvSpPr txBox="1"/>
          <p:nvPr/>
        </p:nvSpPr>
        <p:spPr>
          <a:xfrm>
            <a:off x="3229228" y="398382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530E0B9-59D0-4FF3-B1D7-1529D0B02EDF}"/>
              </a:ext>
            </a:extLst>
          </p:cNvPr>
          <p:cNvSpPr txBox="1"/>
          <p:nvPr/>
        </p:nvSpPr>
        <p:spPr>
          <a:xfrm>
            <a:off x="2694215" y="444119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D7A8D6-98D1-4BDC-ABBD-2596A74AF772}"/>
              </a:ext>
            </a:extLst>
          </p:cNvPr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3EE8BA6-19EA-45CC-AEFB-C434A8544E4A}"/>
              </a:ext>
            </a:extLst>
          </p:cNvPr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9427B06-C18B-4BB3-8D0B-C6640264523A}"/>
              </a:ext>
            </a:extLst>
          </p:cNvPr>
          <p:cNvSpPr txBox="1"/>
          <p:nvPr/>
        </p:nvSpPr>
        <p:spPr>
          <a:xfrm>
            <a:off x="7012175" y="1495622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 B           C          D          E           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6AF81D-6EB1-4C54-9245-FF5FBA96F7CD}"/>
              </a:ext>
            </a:extLst>
          </p:cNvPr>
          <p:cNvSpPr txBox="1"/>
          <p:nvPr/>
        </p:nvSpPr>
        <p:spPr>
          <a:xfrm>
            <a:off x="6308742" y="149562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1E2E88-37F9-4DB0-BB5D-1C98D890B14F}"/>
              </a:ext>
            </a:extLst>
          </p:cNvPr>
          <p:cNvSpPr txBox="1"/>
          <p:nvPr/>
        </p:nvSpPr>
        <p:spPr>
          <a:xfrm>
            <a:off x="6317564" y="2039877"/>
            <a:ext cx="449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A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hu-HU" b="1" dirty="0">
                <a:solidFill>
                  <a:srgbClr val="00B0F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∞         ∞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2C19AE-AEA0-4996-9B90-D28FE68DF515}"/>
              </a:ext>
            </a:extLst>
          </p:cNvPr>
          <p:cNvSpPr txBox="1"/>
          <p:nvPr/>
        </p:nvSpPr>
        <p:spPr>
          <a:xfrm>
            <a:off x="6317564" y="2448783"/>
            <a:ext cx="455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7            5          </a:t>
            </a:r>
            <a:r>
              <a:rPr lang="en-US" b="1" dirty="0">
                <a:solidFill>
                  <a:srgbClr val="00B0F0"/>
                </a:solidFill>
              </a:rPr>
              <a:t>2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∞          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2B6E69-62B6-42C6-87B5-67B440B824E2}"/>
              </a:ext>
            </a:extLst>
          </p:cNvPr>
          <p:cNvSpPr txBox="1"/>
          <p:nvPr/>
        </p:nvSpPr>
        <p:spPr>
          <a:xfrm>
            <a:off x="6318299" y="2857689"/>
            <a:ext cx="447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                       7            5             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  </a:t>
            </a:r>
            <a:r>
              <a:rPr lang="en-US" b="1" dirty="0">
                <a:solidFill>
                  <a:srgbClr val="00B0F0"/>
                </a:solidFill>
              </a:rPr>
              <a:t>4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ADB0F8-F86E-48E1-8A9C-8CCA7578E6D7}"/>
              </a:ext>
            </a:extLst>
          </p:cNvPr>
          <p:cNvSpPr txBox="1"/>
          <p:nvPr/>
        </p:nvSpPr>
        <p:spPr>
          <a:xfrm>
            <a:off x="6342846" y="3241041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                       7            </a:t>
            </a:r>
            <a:r>
              <a:rPr lang="en-GB" b="1" dirty="0">
                <a:solidFill>
                  <a:srgbClr val="00B0F0"/>
                </a:solidFill>
              </a:rPr>
              <a:t>5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4F40E6-A399-47CD-97C5-EE74A1A0F3A6}"/>
              </a:ext>
            </a:extLst>
          </p:cNvPr>
          <p:cNvSpPr txBox="1"/>
          <p:nvPr/>
        </p:nvSpPr>
        <p:spPr>
          <a:xfrm>
            <a:off x="6332686" y="3636391"/>
            <a:ext cx="371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                       7                                     9</a:t>
            </a:r>
          </a:p>
        </p:txBody>
      </p:sp>
    </p:spTree>
    <p:extLst>
      <p:ext uri="{BB962C8B-B14F-4D97-AF65-F5344CB8AC3E}">
        <p14:creationId xmlns:p14="http://schemas.microsoft.com/office/powerpoint/2010/main" val="387385564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35CCD35-DC03-4886-93CB-9B71D00696C9}"/>
              </a:ext>
            </a:extLst>
          </p:cNvPr>
          <p:cNvSpPr/>
          <p:nvPr/>
        </p:nvSpPr>
        <p:spPr>
          <a:xfrm>
            <a:off x="1493949" y="2110259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1C7E8FB-941C-4334-BECE-468A83776165}"/>
              </a:ext>
            </a:extLst>
          </p:cNvPr>
          <p:cNvSpPr/>
          <p:nvPr/>
        </p:nvSpPr>
        <p:spPr>
          <a:xfrm>
            <a:off x="3140298" y="3086906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97908DC-4D3D-46C4-BAB6-999E71D90E88}"/>
              </a:ext>
            </a:extLst>
          </p:cNvPr>
          <p:cNvSpPr/>
          <p:nvPr/>
        </p:nvSpPr>
        <p:spPr>
          <a:xfrm>
            <a:off x="1296472" y="4024917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C43ED12-CC78-4E3E-9252-E50E0CDC12FA}"/>
              </a:ext>
            </a:extLst>
          </p:cNvPr>
          <p:cNvSpPr/>
          <p:nvPr/>
        </p:nvSpPr>
        <p:spPr>
          <a:xfrm>
            <a:off x="3140298" y="4810529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2BAB069-A92F-4355-95EB-341E56FD16A2}"/>
              </a:ext>
            </a:extLst>
          </p:cNvPr>
          <p:cNvSpPr/>
          <p:nvPr/>
        </p:nvSpPr>
        <p:spPr>
          <a:xfrm>
            <a:off x="4591318" y="4024917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A968885-4254-4BDA-ABC6-E3011223D2B5}"/>
              </a:ext>
            </a:extLst>
          </p:cNvPr>
          <p:cNvSpPr/>
          <p:nvPr/>
        </p:nvSpPr>
        <p:spPr>
          <a:xfrm>
            <a:off x="4591318" y="1884878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0BEFE8-74FA-46F5-9978-D9107F1D7C10}"/>
              </a:ext>
            </a:extLst>
          </p:cNvPr>
          <p:cNvCxnSpPr>
            <a:stCxn id="56" idx="0"/>
            <a:endCxn id="54" idx="4"/>
          </p:cNvCxnSpPr>
          <p:nvPr/>
        </p:nvCxnSpPr>
        <p:spPr>
          <a:xfrm flipV="1">
            <a:off x="1689278" y="2895871"/>
            <a:ext cx="197477" cy="112904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F57BCFE-6536-4EE4-95A8-295668871CA9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2164511" y="2780821"/>
            <a:ext cx="1090837" cy="42113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60D8E90-4376-45DE-BDAF-32FCC788533E}"/>
              </a:ext>
            </a:extLst>
          </p:cNvPr>
          <p:cNvCxnSpPr>
            <a:stCxn id="54" idx="6"/>
            <a:endCxn id="59" idx="2"/>
          </p:cNvCxnSpPr>
          <p:nvPr/>
        </p:nvCxnSpPr>
        <p:spPr>
          <a:xfrm flipV="1">
            <a:off x="2279561" y="2277684"/>
            <a:ext cx="2311757" cy="22538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C6FE06E-21AD-4A74-A9C2-08FB487D9C73}"/>
              </a:ext>
            </a:extLst>
          </p:cNvPr>
          <p:cNvCxnSpPr>
            <a:stCxn id="55" idx="7"/>
            <a:endCxn id="59" idx="3"/>
          </p:cNvCxnSpPr>
          <p:nvPr/>
        </p:nvCxnSpPr>
        <p:spPr>
          <a:xfrm flipV="1">
            <a:off x="3810860" y="2555440"/>
            <a:ext cx="895508" cy="64651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2239F4-6F0B-4A8F-B731-1FB7715241FA}"/>
              </a:ext>
            </a:extLst>
          </p:cNvPr>
          <p:cNvCxnSpPr>
            <a:stCxn id="59" idx="4"/>
            <a:endCxn id="58" idx="0"/>
          </p:cNvCxnSpPr>
          <p:nvPr/>
        </p:nvCxnSpPr>
        <p:spPr>
          <a:xfrm>
            <a:off x="4984124" y="2670490"/>
            <a:ext cx="0" cy="1354427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25CFE1-A11B-47BB-A759-4EBB3F495E94}"/>
              </a:ext>
            </a:extLst>
          </p:cNvPr>
          <p:cNvCxnSpPr>
            <a:stCxn id="56" idx="5"/>
            <a:endCxn id="57" idx="2"/>
          </p:cNvCxnSpPr>
          <p:nvPr/>
        </p:nvCxnSpPr>
        <p:spPr>
          <a:xfrm>
            <a:off x="1967034" y="4695479"/>
            <a:ext cx="1173264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4014D82-4CB0-492A-9B2F-AA8E5C74E6B4}"/>
              </a:ext>
            </a:extLst>
          </p:cNvPr>
          <p:cNvCxnSpPr>
            <a:stCxn id="57" idx="0"/>
            <a:endCxn id="55" idx="4"/>
          </p:cNvCxnSpPr>
          <p:nvPr/>
        </p:nvCxnSpPr>
        <p:spPr>
          <a:xfrm flipV="1">
            <a:off x="3533104" y="3872518"/>
            <a:ext cx="0" cy="93801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B7601B4-0C07-4278-BDF0-42039F5A4F6E}"/>
              </a:ext>
            </a:extLst>
          </p:cNvPr>
          <p:cNvCxnSpPr>
            <a:stCxn id="57" idx="6"/>
            <a:endCxn id="58" idx="3"/>
          </p:cNvCxnSpPr>
          <p:nvPr/>
        </p:nvCxnSpPr>
        <p:spPr>
          <a:xfrm flipV="1">
            <a:off x="3925910" y="4695479"/>
            <a:ext cx="780458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D4CA4B-0151-4B72-ACD1-998F5AEA7497}"/>
              </a:ext>
            </a:extLst>
          </p:cNvPr>
          <p:cNvCxnSpPr>
            <a:stCxn id="56" idx="6"/>
            <a:endCxn id="58" idx="2"/>
          </p:cNvCxnSpPr>
          <p:nvPr/>
        </p:nvCxnSpPr>
        <p:spPr>
          <a:xfrm>
            <a:off x="2082084" y="4417723"/>
            <a:ext cx="2509234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5CC3F93-06D9-4181-87FD-A4C9B26B1D2D}"/>
              </a:ext>
            </a:extLst>
          </p:cNvPr>
          <p:cNvSpPr txBox="1"/>
          <p:nvPr/>
        </p:nvSpPr>
        <p:spPr>
          <a:xfrm>
            <a:off x="3336701" y="1975255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291CC1-2633-4E0C-8112-46C6BE7FAA0F}"/>
              </a:ext>
            </a:extLst>
          </p:cNvPr>
          <p:cNvSpPr txBox="1"/>
          <p:nvPr/>
        </p:nvSpPr>
        <p:spPr>
          <a:xfrm>
            <a:off x="1376372" y="3262779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3AB1AD-90B0-4DA3-8F92-FC6830C303CA}"/>
              </a:ext>
            </a:extLst>
          </p:cNvPr>
          <p:cNvSpPr txBox="1"/>
          <p:nvPr/>
        </p:nvSpPr>
        <p:spPr>
          <a:xfrm>
            <a:off x="2772445" y="266141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7ECB70-52DD-4A92-AD3F-921BDB696166}"/>
              </a:ext>
            </a:extLst>
          </p:cNvPr>
          <p:cNvSpPr txBox="1"/>
          <p:nvPr/>
        </p:nvSpPr>
        <p:spPr>
          <a:xfrm>
            <a:off x="4197946" y="2902063"/>
            <a:ext cx="418704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D12841-D7BE-4CAC-B434-E0FDFA30E8A4}"/>
              </a:ext>
            </a:extLst>
          </p:cNvPr>
          <p:cNvSpPr txBox="1"/>
          <p:nvPr/>
        </p:nvSpPr>
        <p:spPr>
          <a:xfrm>
            <a:off x="5024074" y="320195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086726-F29E-4AAA-ABDA-1A96672C2752}"/>
              </a:ext>
            </a:extLst>
          </p:cNvPr>
          <p:cNvSpPr txBox="1"/>
          <p:nvPr/>
        </p:nvSpPr>
        <p:spPr>
          <a:xfrm>
            <a:off x="2354686" y="503040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FC6D7E5-F44C-4399-9E0A-3A19EA2F7AFC}"/>
              </a:ext>
            </a:extLst>
          </p:cNvPr>
          <p:cNvSpPr txBox="1"/>
          <p:nvPr/>
        </p:nvSpPr>
        <p:spPr>
          <a:xfrm>
            <a:off x="4322734" y="494940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32625C-E833-4A6F-A63F-2C49EF7C56A7}"/>
              </a:ext>
            </a:extLst>
          </p:cNvPr>
          <p:cNvSpPr txBox="1"/>
          <p:nvPr/>
        </p:nvSpPr>
        <p:spPr>
          <a:xfrm>
            <a:off x="3229228" y="398382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530E0B9-59D0-4FF3-B1D7-1529D0B02EDF}"/>
              </a:ext>
            </a:extLst>
          </p:cNvPr>
          <p:cNvSpPr txBox="1"/>
          <p:nvPr/>
        </p:nvSpPr>
        <p:spPr>
          <a:xfrm>
            <a:off x="2694215" y="444119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D7A8D6-98D1-4BDC-ABBD-2596A74AF772}"/>
              </a:ext>
            </a:extLst>
          </p:cNvPr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3EE8BA6-19EA-45CC-AEFB-C434A8544E4A}"/>
              </a:ext>
            </a:extLst>
          </p:cNvPr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9427B06-C18B-4BB3-8D0B-C6640264523A}"/>
              </a:ext>
            </a:extLst>
          </p:cNvPr>
          <p:cNvSpPr txBox="1"/>
          <p:nvPr/>
        </p:nvSpPr>
        <p:spPr>
          <a:xfrm>
            <a:off x="7012175" y="1495622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 B           C          D          E           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6AF81D-6EB1-4C54-9245-FF5FBA96F7CD}"/>
              </a:ext>
            </a:extLst>
          </p:cNvPr>
          <p:cNvSpPr txBox="1"/>
          <p:nvPr/>
        </p:nvSpPr>
        <p:spPr>
          <a:xfrm>
            <a:off x="6308742" y="149562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1E2E88-37F9-4DB0-BB5D-1C98D890B14F}"/>
              </a:ext>
            </a:extLst>
          </p:cNvPr>
          <p:cNvSpPr txBox="1"/>
          <p:nvPr/>
        </p:nvSpPr>
        <p:spPr>
          <a:xfrm>
            <a:off x="6317564" y="2039877"/>
            <a:ext cx="449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hu-HU" b="1" dirty="0">
                <a:solidFill>
                  <a:srgbClr val="00B0F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∞         ∞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2C19AE-AEA0-4996-9B90-D28FE68DF515}"/>
              </a:ext>
            </a:extLst>
          </p:cNvPr>
          <p:cNvSpPr txBox="1"/>
          <p:nvPr/>
        </p:nvSpPr>
        <p:spPr>
          <a:xfrm>
            <a:off x="6317564" y="2448783"/>
            <a:ext cx="455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7            5          </a:t>
            </a:r>
            <a:r>
              <a:rPr lang="en-US" b="1" dirty="0">
                <a:solidFill>
                  <a:srgbClr val="00B0F0"/>
                </a:solidFill>
              </a:rPr>
              <a:t>2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∞          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2B6E69-62B6-42C6-87B5-67B440B824E2}"/>
              </a:ext>
            </a:extLst>
          </p:cNvPr>
          <p:cNvSpPr txBox="1"/>
          <p:nvPr/>
        </p:nvSpPr>
        <p:spPr>
          <a:xfrm>
            <a:off x="6318299" y="2857689"/>
            <a:ext cx="447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                       7            5             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  </a:t>
            </a:r>
            <a:r>
              <a:rPr lang="en-US" b="1" dirty="0">
                <a:solidFill>
                  <a:srgbClr val="00B0F0"/>
                </a:solidFill>
              </a:rPr>
              <a:t>4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ADB0F8-F86E-48E1-8A9C-8CCA7578E6D7}"/>
              </a:ext>
            </a:extLst>
          </p:cNvPr>
          <p:cNvSpPr txBox="1"/>
          <p:nvPr/>
        </p:nvSpPr>
        <p:spPr>
          <a:xfrm>
            <a:off x="6342846" y="3241041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                       7            </a:t>
            </a:r>
            <a:r>
              <a:rPr lang="en-GB" b="1" dirty="0">
                <a:solidFill>
                  <a:srgbClr val="00B0F0"/>
                </a:solidFill>
              </a:rPr>
              <a:t>5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4F40E6-A399-47CD-97C5-EE74A1A0F3A6}"/>
              </a:ext>
            </a:extLst>
          </p:cNvPr>
          <p:cNvSpPr txBox="1"/>
          <p:nvPr/>
        </p:nvSpPr>
        <p:spPr>
          <a:xfrm>
            <a:off x="6332686" y="3636391"/>
            <a:ext cx="371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                       7                                     9</a:t>
            </a:r>
          </a:p>
        </p:txBody>
      </p:sp>
    </p:spTree>
    <p:extLst>
      <p:ext uri="{BB962C8B-B14F-4D97-AF65-F5344CB8AC3E}">
        <p14:creationId xmlns:p14="http://schemas.microsoft.com/office/powerpoint/2010/main" val="155352225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35CCD35-DC03-4886-93CB-9B71D00696C9}"/>
              </a:ext>
            </a:extLst>
          </p:cNvPr>
          <p:cNvSpPr/>
          <p:nvPr/>
        </p:nvSpPr>
        <p:spPr>
          <a:xfrm>
            <a:off x="1493949" y="2110259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1C7E8FB-941C-4334-BECE-468A83776165}"/>
              </a:ext>
            </a:extLst>
          </p:cNvPr>
          <p:cNvSpPr/>
          <p:nvPr/>
        </p:nvSpPr>
        <p:spPr>
          <a:xfrm>
            <a:off x="3140298" y="3086906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97908DC-4D3D-46C4-BAB6-999E71D90E88}"/>
              </a:ext>
            </a:extLst>
          </p:cNvPr>
          <p:cNvSpPr/>
          <p:nvPr/>
        </p:nvSpPr>
        <p:spPr>
          <a:xfrm>
            <a:off x="1296472" y="4024917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C43ED12-CC78-4E3E-9252-E50E0CDC12FA}"/>
              </a:ext>
            </a:extLst>
          </p:cNvPr>
          <p:cNvSpPr/>
          <p:nvPr/>
        </p:nvSpPr>
        <p:spPr>
          <a:xfrm>
            <a:off x="3140298" y="4810529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2BAB069-A92F-4355-95EB-341E56FD16A2}"/>
              </a:ext>
            </a:extLst>
          </p:cNvPr>
          <p:cNvSpPr/>
          <p:nvPr/>
        </p:nvSpPr>
        <p:spPr>
          <a:xfrm>
            <a:off x="4591318" y="4024917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A968885-4254-4BDA-ABC6-E3011223D2B5}"/>
              </a:ext>
            </a:extLst>
          </p:cNvPr>
          <p:cNvSpPr/>
          <p:nvPr/>
        </p:nvSpPr>
        <p:spPr>
          <a:xfrm>
            <a:off x="4591318" y="1884878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0BEFE8-74FA-46F5-9978-D9107F1D7C10}"/>
              </a:ext>
            </a:extLst>
          </p:cNvPr>
          <p:cNvCxnSpPr>
            <a:stCxn id="56" idx="0"/>
            <a:endCxn id="54" idx="4"/>
          </p:cNvCxnSpPr>
          <p:nvPr/>
        </p:nvCxnSpPr>
        <p:spPr>
          <a:xfrm flipV="1">
            <a:off x="1689278" y="2895871"/>
            <a:ext cx="197477" cy="112904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F57BCFE-6536-4EE4-95A8-295668871CA9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2164511" y="2780821"/>
            <a:ext cx="1090837" cy="42113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60D8E90-4376-45DE-BDAF-32FCC788533E}"/>
              </a:ext>
            </a:extLst>
          </p:cNvPr>
          <p:cNvCxnSpPr>
            <a:stCxn id="54" idx="6"/>
            <a:endCxn id="59" idx="2"/>
          </p:cNvCxnSpPr>
          <p:nvPr/>
        </p:nvCxnSpPr>
        <p:spPr>
          <a:xfrm flipV="1">
            <a:off x="2279561" y="2277684"/>
            <a:ext cx="2311757" cy="22538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C6FE06E-21AD-4A74-A9C2-08FB487D9C73}"/>
              </a:ext>
            </a:extLst>
          </p:cNvPr>
          <p:cNvCxnSpPr>
            <a:stCxn id="55" idx="7"/>
            <a:endCxn id="59" idx="3"/>
          </p:cNvCxnSpPr>
          <p:nvPr/>
        </p:nvCxnSpPr>
        <p:spPr>
          <a:xfrm flipV="1">
            <a:off x="3810860" y="2555440"/>
            <a:ext cx="895508" cy="64651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2239F4-6F0B-4A8F-B731-1FB7715241FA}"/>
              </a:ext>
            </a:extLst>
          </p:cNvPr>
          <p:cNvCxnSpPr>
            <a:stCxn id="59" idx="4"/>
            <a:endCxn id="58" idx="0"/>
          </p:cNvCxnSpPr>
          <p:nvPr/>
        </p:nvCxnSpPr>
        <p:spPr>
          <a:xfrm>
            <a:off x="4984124" y="2670490"/>
            <a:ext cx="0" cy="1354427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25CFE1-A11B-47BB-A759-4EBB3F495E94}"/>
              </a:ext>
            </a:extLst>
          </p:cNvPr>
          <p:cNvCxnSpPr>
            <a:stCxn id="56" idx="5"/>
            <a:endCxn id="57" idx="2"/>
          </p:cNvCxnSpPr>
          <p:nvPr/>
        </p:nvCxnSpPr>
        <p:spPr>
          <a:xfrm>
            <a:off x="1967034" y="4695479"/>
            <a:ext cx="1173264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4014D82-4CB0-492A-9B2F-AA8E5C74E6B4}"/>
              </a:ext>
            </a:extLst>
          </p:cNvPr>
          <p:cNvCxnSpPr>
            <a:stCxn id="57" idx="0"/>
            <a:endCxn id="55" idx="4"/>
          </p:cNvCxnSpPr>
          <p:nvPr/>
        </p:nvCxnSpPr>
        <p:spPr>
          <a:xfrm flipV="1">
            <a:off x="3533104" y="3872518"/>
            <a:ext cx="0" cy="93801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B7601B4-0C07-4278-BDF0-42039F5A4F6E}"/>
              </a:ext>
            </a:extLst>
          </p:cNvPr>
          <p:cNvCxnSpPr>
            <a:stCxn id="57" idx="6"/>
            <a:endCxn id="58" idx="3"/>
          </p:cNvCxnSpPr>
          <p:nvPr/>
        </p:nvCxnSpPr>
        <p:spPr>
          <a:xfrm flipV="1">
            <a:off x="3925910" y="4695479"/>
            <a:ext cx="780458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D4CA4B-0151-4B72-ACD1-998F5AEA7497}"/>
              </a:ext>
            </a:extLst>
          </p:cNvPr>
          <p:cNvCxnSpPr>
            <a:stCxn id="56" idx="6"/>
            <a:endCxn id="58" idx="2"/>
          </p:cNvCxnSpPr>
          <p:nvPr/>
        </p:nvCxnSpPr>
        <p:spPr>
          <a:xfrm>
            <a:off x="2082084" y="4417723"/>
            <a:ext cx="2509234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5CC3F93-06D9-4181-87FD-A4C9B26B1D2D}"/>
              </a:ext>
            </a:extLst>
          </p:cNvPr>
          <p:cNvSpPr txBox="1"/>
          <p:nvPr/>
        </p:nvSpPr>
        <p:spPr>
          <a:xfrm>
            <a:off x="3336701" y="1975255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291CC1-2633-4E0C-8112-46C6BE7FAA0F}"/>
              </a:ext>
            </a:extLst>
          </p:cNvPr>
          <p:cNvSpPr txBox="1"/>
          <p:nvPr/>
        </p:nvSpPr>
        <p:spPr>
          <a:xfrm>
            <a:off x="1376372" y="3262779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3AB1AD-90B0-4DA3-8F92-FC6830C303CA}"/>
              </a:ext>
            </a:extLst>
          </p:cNvPr>
          <p:cNvSpPr txBox="1"/>
          <p:nvPr/>
        </p:nvSpPr>
        <p:spPr>
          <a:xfrm>
            <a:off x="2772445" y="266141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7ECB70-52DD-4A92-AD3F-921BDB696166}"/>
              </a:ext>
            </a:extLst>
          </p:cNvPr>
          <p:cNvSpPr txBox="1"/>
          <p:nvPr/>
        </p:nvSpPr>
        <p:spPr>
          <a:xfrm>
            <a:off x="4197946" y="2902063"/>
            <a:ext cx="418704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D12841-D7BE-4CAC-B434-E0FDFA30E8A4}"/>
              </a:ext>
            </a:extLst>
          </p:cNvPr>
          <p:cNvSpPr txBox="1"/>
          <p:nvPr/>
        </p:nvSpPr>
        <p:spPr>
          <a:xfrm>
            <a:off x="5024074" y="320195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086726-F29E-4AAA-ABDA-1A96672C2752}"/>
              </a:ext>
            </a:extLst>
          </p:cNvPr>
          <p:cNvSpPr txBox="1"/>
          <p:nvPr/>
        </p:nvSpPr>
        <p:spPr>
          <a:xfrm>
            <a:off x="2354686" y="503040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FC6D7E5-F44C-4399-9E0A-3A19EA2F7AFC}"/>
              </a:ext>
            </a:extLst>
          </p:cNvPr>
          <p:cNvSpPr txBox="1"/>
          <p:nvPr/>
        </p:nvSpPr>
        <p:spPr>
          <a:xfrm>
            <a:off x="4322734" y="494940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32625C-E833-4A6F-A63F-2C49EF7C56A7}"/>
              </a:ext>
            </a:extLst>
          </p:cNvPr>
          <p:cNvSpPr txBox="1"/>
          <p:nvPr/>
        </p:nvSpPr>
        <p:spPr>
          <a:xfrm>
            <a:off x="3229228" y="398382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530E0B9-59D0-4FF3-B1D7-1529D0B02EDF}"/>
              </a:ext>
            </a:extLst>
          </p:cNvPr>
          <p:cNvSpPr txBox="1"/>
          <p:nvPr/>
        </p:nvSpPr>
        <p:spPr>
          <a:xfrm>
            <a:off x="2694215" y="444119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D7A8D6-98D1-4BDC-ABBD-2596A74AF772}"/>
              </a:ext>
            </a:extLst>
          </p:cNvPr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3EE8BA6-19EA-45CC-AEFB-C434A8544E4A}"/>
              </a:ext>
            </a:extLst>
          </p:cNvPr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9427B06-C18B-4BB3-8D0B-C6640264523A}"/>
              </a:ext>
            </a:extLst>
          </p:cNvPr>
          <p:cNvSpPr txBox="1"/>
          <p:nvPr/>
        </p:nvSpPr>
        <p:spPr>
          <a:xfrm>
            <a:off x="7012175" y="1495622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 B           C          D          E           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6AF81D-6EB1-4C54-9245-FF5FBA96F7CD}"/>
              </a:ext>
            </a:extLst>
          </p:cNvPr>
          <p:cNvSpPr txBox="1"/>
          <p:nvPr/>
        </p:nvSpPr>
        <p:spPr>
          <a:xfrm>
            <a:off x="6308742" y="149562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1E2E88-37F9-4DB0-BB5D-1C98D890B14F}"/>
              </a:ext>
            </a:extLst>
          </p:cNvPr>
          <p:cNvSpPr txBox="1"/>
          <p:nvPr/>
        </p:nvSpPr>
        <p:spPr>
          <a:xfrm>
            <a:off x="6317564" y="2039877"/>
            <a:ext cx="449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A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hu-HU" b="1" dirty="0">
                <a:solidFill>
                  <a:srgbClr val="00B0F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∞         ∞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2C19AE-AEA0-4996-9B90-D28FE68DF515}"/>
              </a:ext>
            </a:extLst>
          </p:cNvPr>
          <p:cNvSpPr txBox="1"/>
          <p:nvPr/>
        </p:nvSpPr>
        <p:spPr>
          <a:xfrm>
            <a:off x="6317564" y="2448783"/>
            <a:ext cx="455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7            5          </a:t>
            </a:r>
            <a:r>
              <a:rPr lang="en-US" b="1" dirty="0">
                <a:solidFill>
                  <a:srgbClr val="00B0F0"/>
                </a:solidFill>
              </a:rPr>
              <a:t>2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∞          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2B6E69-62B6-42C6-87B5-67B440B824E2}"/>
              </a:ext>
            </a:extLst>
          </p:cNvPr>
          <p:cNvSpPr txBox="1"/>
          <p:nvPr/>
        </p:nvSpPr>
        <p:spPr>
          <a:xfrm>
            <a:off x="6318299" y="2857689"/>
            <a:ext cx="447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                       7            5             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  </a:t>
            </a:r>
            <a:r>
              <a:rPr lang="en-US" b="1" dirty="0">
                <a:solidFill>
                  <a:srgbClr val="00B0F0"/>
                </a:solidFill>
              </a:rPr>
              <a:t>4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ADB0F8-F86E-48E1-8A9C-8CCA7578E6D7}"/>
              </a:ext>
            </a:extLst>
          </p:cNvPr>
          <p:cNvSpPr txBox="1"/>
          <p:nvPr/>
        </p:nvSpPr>
        <p:spPr>
          <a:xfrm>
            <a:off x="6342846" y="3241041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                       7            </a:t>
            </a:r>
            <a:r>
              <a:rPr lang="en-GB" b="1" dirty="0">
                <a:solidFill>
                  <a:srgbClr val="00B0F0"/>
                </a:solidFill>
              </a:rPr>
              <a:t>5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4F40E6-A399-47CD-97C5-EE74A1A0F3A6}"/>
              </a:ext>
            </a:extLst>
          </p:cNvPr>
          <p:cNvSpPr txBox="1"/>
          <p:nvPr/>
        </p:nvSpPr>
        <p:spPr>
          <a:xfrm>
            <a:off x="6332686" y="3636391"/>
            <a:ext cx="371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                       </a:t>
            </a:r>
            <a:r>
              <a:rPr lang="hu-HU" b="1" dirty="0">
                <a:solidFill>
                  <a:srgbClr val="00B0F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        9</a:t>
            </a:r>
          </a:p>
        </p:txBody>
      </p:sp>
    </p:spTree>
    <p:extLst>
      <p:ext uri="{BB962C8B-B14F-4D97-AF65-F5344CB8AC3E}">
        <p14:creationId xmlns:p14="http://schemas.microsoft.com/office/powerpoint/2010/main" val="3275879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305B4-F4C2-4DBF-B291-8045AF560A52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8436A-23A5-421D-9846-70E4E96AB454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2478767" y="3324753"/>
            <a:ext cx="372527" cy="257842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3058145" y="4155212"/>
            <a:ext cx="1232061" cy="183365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stCxn id="9" idx="6"/>
            <a:endCxn id="14" idx="2"/>
          </p:cNvCxnSpPr>
          <p:nvPr/>
        </p:nvCxnSpPr>
        <p:spPr>
          <a:xfrm flipV="1">
            <a:off x="3143825" y="6111246"/>
            <a:ext cx="6045585" cy="8446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3143825" y="5166002"/>
            <a:ext cx="3085152" cy="102971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8" y="4278012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5" y="5536893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2400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B-5 H-8 E-9 ]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5002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35CCD35-DC03-4886-93CB-9B71D00696C9}"/>
              </a:ext>
            </a:extLst>
          </p:cNvPr>
          <p:cNvSpPr/>
          <p:nvPr/>
        </p:nvSpPr>
        <p:spPr>
          <a:xfrm>
            <a:off x="1493949" y="2110259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1C7E8FB-941C-4334-BECE-468A83776165}"/>
              </a:ext>
            </a:extLst>
          </p:cNvPr>
          <p:cNvSpPr/>
          <p:nvPr/>
        </p:nvSpPr>
        <p:spPr>
          <a:xfrm>
            <a:off x="3140298" y="3086906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97908DC-4D3D-46C4-BAB6-999E71D90E88}"/>
              </a:ext>
            </a:extLst>
          </p:cNvPr>
          <p:cNvSpPr/>
          <p:nvPr/>
        </p:nvSpPr>
        <p:spPr>
          <a:xfrm>
            <a:off x="1296472" y="4024917"/>
            <a:ext cx="785612" cy="78561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C43ED12-CC78-4E3E-9252-E50E0CDC12FA}"/>
              </a:ext>
            </a:extLst>
          </p:cNvPr>
          <p:cNvSpPr/>
          <p:nvPr/>
        </p:nvSpPr>
        <p:spPr>
          <a:xfrm>
            <a:off x="3140298" y="4810529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2BAB069-A92F-4355-95EB-341E56FD16A2}"/>
              </a:ext>
            </a:extLst>
          </p:cNvPr>
          <p:cNvSpPr/>
          <p:nvPr/>
        </p:nvSpPr>
        <p:spPr>
          <a:xfrm>
            <a:off x="4591318" y="4024917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A968885-4254-4BDA-ABC6-E3011223D2B5}"/>
              </a:ext>
            </a:extLst>
          </p:cNvPr>
          <p:cNvSpPr/>
          <p:nvPr/>
        </p:nvSpPr>
        <p:spPr>
          <a:xfrm>
            <a:off x="4591318" y="1884878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0BEFE8-74FA-46F5-9978-D9107F1D7C10}"/>
              </a:ext>
            </a:extLst>
          </p:cNvPr>
          <p:cNvCxnSpPr>
            <a:stCxn id="56" idx="0"/>
            <a:endCxn id="54" idx="4"/>
          </p:cNvCxnSpPr>
          <p:nvPr/>
        </p:nvCxnSpPr>
        <p:spPr>
          <a:xfrm flipV="1">
            <a:off x="1689278" y="2895871"/>
            <a:ext cx="197477" cy="112904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F57BCFE-6536-4EE4-95A8-295668871CA9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2164511" y="2780821"/>
            <a:ext cx="1090837" cy="42113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60D8E90-4376-45DE-BDAF-32FCC788533E}"/>
              </a:ext>
            </a:extLst>
          </p:cNvPr>
          <p:cNvCxnSpPr>
            <a:stCxn id="54" idx="6"/>
            <a:endCxn id="59" idx="2"/>
          </p:cNvCxnSpPr>
          <p:nvPr/>
        </p:nvCxnSpPr>
        <p:spPr>
          <a:xfrm flipV="1">
            <a:off x="2279561" y="2277684"/>
            <a:ext cx="2311757" cy="22538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C6FE06E-21AD-4A74-A9C2-08FB487D9C73}"/>
              </a:ext>
            </a:extLst>
          </p:cNvPr>
          <p:cNvCxnSpPr>
            <a:stCxn id="55" idx="7"/>
            <a:endCxn id="59" idx="3"/>
          </p:cNvCxnSpPr>
          <p:nvPr/>
        </p:nvCxnSpPr>
        <p:spPr>
          <a:xfrm flipV="1">
            <a:off x="3810860" y="2555440"/>
            <a:ext cx="895508" cy="64651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2239F4-6F0B-4A8F-B731-1FB7715241FA}"/>
              </a:ext>
            </a:extLst>
          </p:cNvPr>
          <p:cNvCxnSpPr>
            <a:stCxn id="59" idx="4"/>
            <a:endCxn id="58" idx="0"/>
          </p:cNvCxnSpPr>
          <p:nvPr/>
        </p:nvCxnSpPr>
        <p:spPr>
          <a:xfrm>
            <a:off x="4984124" y="2670490"/>
            <a:ext cx="0" cy="1354427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25CFE1-A11B-47BB-A759-4EBB3F495E94}"/>
              </a:ext>
            </a:extLst>
          </p:cNvPr>
          <p:cNvCxnSpPr>
            <a:stCxn id="56" idx="5"/>
            <a:endCxn id="57" idx="2"/>
          </p:cNvCxnSpPr>
          <p:nvPr/>
        </p:nvCxnSpPr>
        <p:spPr>
          <a:xfrm>
            <a:off x="1967034" y="4695479"/>
            <a:ext cx="1173264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4014D82-4CB0-492A-9B2F-AA8E5C74E6B4}"/>
              </a:ext>
            </a:extLst>
          </p:cNvPr>
          <p:cNvCxnSpPr>
            <a:stCxn id="57" idx="0"/>
            <a:endCxn id="55" idx="4"/>
          </p:cNvCxnSpPr>
          <p:nvPr/>
        </p:nvCxnSpPr>
        <p:spPr>
          <a:xfrm flipV="1">
            <a:off x="3533104" y="3872518"/>
            <a:ext cx="0" cy="93801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B7601B4-0C07-4278-BDF0-42039F5A4F6E}"/>
              </a:ext>
            </a:extLst>
          </p:cNvPr>
          <p:cNvCxnSpPr>
            <a:stCxn id="57" idx="6"/>
            <a:endCxn id="58" idx="3"/>
          </p:cNvCxnSpPr>
          <p:nvPr/>
        </p:nvCxnSpPr>
        <p:spPr>
          <a:xfrm flipV="1">
            <a:off x="3925910" y="4695479"/>
            <a:ext cx="780458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D4CA4B-0151-4B72-ACD1-998F5AEA7497}"/>
              </a:ext>
            </a:extLst>
          </p:cNvPr>
          <p:cNvCxnSpPr>
            <a:stCxn id="56" idx="6"/>
            <a:endCxn id="58" idx="2"/>
          </p:cNvCxnSpPr>
          <p:nvPr/>
        </p:nvCxnSpPr>
        <p:spPr>
          <a:xfrm>
            <a:off x="2082084" y="4417723"/>
            <a:ext cx="2509234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5CC3F93-06D9-4181-87FD-A4C9B26B1D2D}"/>
              </a:ext>
            </a:extLst>
          </p:cNvPr>
          <p:cNvSpPr txBox="1"/>
          <p:nvPr/>
        </p:nvSpPr>
        <p:spPr>
          <a:xfrm>
            <a:off x="3336701" y="1975255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291CC1-2633-4E0C-8112-46C6BE7FAA0F}"/>
              </a:ext>
            </a:extLst>
          </p:cNvPr>
          <p:cNvSpPr txBox="1"/>
          <p:nvPr/>
        </p:nvSpPr>
        <p:spPr>
          <a:xfrm>
            <a:off x="1376372" y="3262779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3AB1AD-90B0-4DA3-8F92-FC6830C303CA}"/>
              </a:ext>
            </a:extLst>
          </p:cNvPr>
          <p:cNvSpPr txBox="1"/>
          <p:nvPr/>
        </p:nvSpPr>
        <p:spPr>
          <a:xfrm>
            <a:off x="2772445" y="266141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7ECB70-52DD-4A92-AD3F-921BDB696166}"/>
              </a:ext>
            </a:extLst>
          </p:cNvPr>
          <p:cNvSpPr txBox="1"/>
          <p:nvPr/>
        </p:nvSpPr>
        <p:spPr>
          <a:xfrm>
            <a:off x="4197946" y="2902063"/>
            <a:ext cx="418704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D12841-D7BE-4CAC-B434-E0FDFA30E8A4}"/>
              </a:ext>
            </a:extLst>
          </p:cNvPr>
          <p:cNvSpPr txBox="1"/>
          <p:nvPr/>
        </p:nvSpPr>
        <p:spPr>
          <a:xfrm>
            <a:off x="5024074" y="320195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086726-F29E-4AAA-ABDA-1A96672C2752}"/>
              </a:ext>
            </a:extLst>
          </p:cNvPr>
          <p:cNvSpPr txBox="1"/>
          <p:nvPr/>
        </p:nvSpPr>
        <p:spPr>
          <a:xfrm>
            <a:off x="2354686" y="503040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FC6D7E5-F44C-4399-9E0A-3A19EA2F7AFC}"/>
              </a:ext>
            </a:extLst>
          </p:cNvPr>
          <p:cNvSpPr txBox="1"/>
          <p:nvPr/>
        </p:nvSpPr>
        <p:spPr>
          <a:xfrm>
            <a:off x="4322734" y="494940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32625C-E833-4A6F-A63F-2C49EF7C56A7}"/>
              </a:ext>
            </a:extLst>
          </p:cNvPr>
          <p:cNvSpPr txBox="1"/>
          <p:nvPr/>
        </p:nvSpPr>
        <p:spPr>
          <a:xfrm>
            <a:off x="3229228" y="398382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530E0B9-59D0-4FF3-B1D7-1529D0B02EDF}"/>
              </a:ext>
            </a:extLst>
          </p:cNvPr>
          <p:cNvSpPr txBox="1"/>
          <p:nvPr/>
        </p:nvSpPr>
        <p:spPr>
          <a:xfrm>
            <a:off x="2694215" y="444119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D7A8D6-98D1-4BDC-ABBD-2596A74AF772}"/>
              </a:ext>
            </a:extLst>
          </p:cNvPr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3EE8BA6-19EA-45CC-AEFB-C434A8544E4A}"/>
              </a:ext>
            </a:extLst>
          </p:cNvPr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9427B06-C18B-4BB3-8D0B-C6640264523A}"/>
              </a:ext>
            </a:extLst>
          </p:cNvPr>
          <p:cNvSpPr txBox="1"/>
          <p:nvPr/>
        </p:nvSpPr>
        <p:spPr>
          <a:xfrm>
            <a:off x="7012175" y="1495622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 B           C          D          E           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6AF81D-6EB1-4C54-9245-FF5FBA96F7CD}"/>
              </a:ext>
            </a:extLst>
          </p:cNvPr>
          <p:cNvSpPr txBox="1"/>
          <p:nvPr/>
        </p:nvSpPr>
        <p:spPr>
          <a:xfrm>
            <a:off x="6308742" y="149562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1E2E88-37F9-4DB0-BB5D-1C98D890B14F}"/>
              </a:ext>
            </a:extLst>
          </p:cNvPr>
          <p:cNvSpPr txBox="1"/>
          <p:nvPr/>
        </p:nvSpPr>
        <p:spPr>
          <a:xfrm>
            <a:off x="6317564" y="2039877"/>
            <a:ext cx="449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A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hu-HU" b="1" dirty="0">
                <a:solidFill>
                  <a:srgbClr val="00B0F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∞         ∞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2C19AE-AEA0-4996-9B90-D28FE68DF515}"/>
              </a:ext>
            </a:extLst>
          </p:cNvPr>
          <p:cNvSpPr txBox="1"/>
          <p:nvPr/>
        </p:nvSpPr>
        <p:spPr>
          <a:xfrm>
            <a:off x="6317564" y="2448783"/>
            <a:ext cx="455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7            5          </a:t>
            </a:r>
            <a:r>
              <a:rPr lang="en-US" b="1" dirty="0">
                <a:solidFill>
                  <a:srgbClr val="00B0F0"/>
                </a:solidFill>
              </a:rPr>
              <a:t>2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∞          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2B6E69-62B6-42C6-87B5-67B440B824E2}"/>
              </a:ext>
            </a:extLst>
          </p:cNvPr>
          <p:cNvSpPr txBox="1"/>
          <p:nvPr/>
        </p:nvSpPr>
        <p:spPr>
          <a:xfrm>
            <a:off x="6318299" y="2857689"/>
            <a:ext cx="447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                       7            5             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  </a:t>
            </a:r>
            <a:r>
              <a:rPr lang="en-US" b="1" dirty="0">
                <a:solidFill>
                  <a:srgbClr val="00B0F0"/>
                </a:solidFill>
              </a:rPr>
              <a:t>4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ADB0F8-F86E-48E1-8A9C-8CCA7578E6D7}"/>
              </a:ext>
            </a:extLst>
          </p:cNvPr>
          <p:cNvSpPr txBox="1"/>
          <p:nvPr/>
        </p:nvSpPr>
        <p:spPr>
          <a:xfrm>
            <a:off x="6342846" y="3241041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                       7            </a:t>
            </a:r>
            <a:r>
              <a:rPr lang="en-GB" b="1" dirty="0">
                <a:solidFill>
                  <a:srgbClr val="00B0F0"/>
                </a:solidFill>
              </a:rPr>
              <a:t>5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4F40E6-A399-47CD-97C5-EE74A1A0F3A6}"/>
              </a:ext>
            </a:extLst>
          </p:cNvPr>
          <p:cNvSpPr txBox="1"/>
          <p:nvPr/>
        </p:nvSpPr>
        <p:spPr>
          <a:xfrm>
            <a:off x="6332686" y="3636391"/>
            <a:ext cx="371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                       </a:t>
            </a:r>
            <a:r>
              <a:rPr lang="hu-HU" b="1" dirty="0">
                <a:solidFill>
                  <a:srgbClr val="00B0F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        9</a:t>
            </a:r>
          </a:p>
        </p:txBody>
      </p:sp>
    </p:spTree>
    <p:extLst>
      <p:ext uri="{BB962C8B-B14F-4D97-AF65-F5344CB8AC3E}">
        <p14:creationId xmlns:p14="http://schemas.microsoft.com/office/powerpoint/2010/main" val="384623297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35CCD35-DC03-4886-93CB-9B71D00696C9}"/>
              </a:ext>
            </a:extLst>
          </p:cNvPr>
          <p:cNvSpPr/>
          <p:nvPr/>
        </p:nvSpPr>
        <p:spPr>
          <a:xfrm>
            <a:off x="1493949" y="2110259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1C7E8FB-941C-4334-BECE-468A83776165}"/>
              </a:ext>
            </a:extLst>
          </p:cNvPr>
          <p:cNvSpPr/>
          <p:nvPr/>
        </p:nvSpPr>
        <p:spPr>
          <a:xfrm>
            <a:off x="3140298" y="3086906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97908DC-4D3D-46C4-BAB6-999E71D90E88}"/>
              </a:ext>
            </a:extLst>
          </p:cNvPr>
          <p:cNvSpPr/>
          <p:nvPr/>
        </p:nvSpPr>
        <p:spPr>
          <a:xfrm>
            <a:off x="1296472" y="4024917"/>
            <a:ext cx="785612" cy="78561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C43ED12-CC78-4E3E-9252-E50E0CDC12FA}"/>
              </a:ext>
            </a:extLst>
          </p:cNvPr>
          <p:cNvSpPr/>
          <p:nvPr/>
        </p:nvSpPr>
        <p:spPr>
          <a:xfrm>
            <a:off x="3140298" y="4810529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2BAB069-A92F-4355-95EB-341E56FD16A2}"/>
              </a:ext>
            </a:extLst>
          </p:cNvPr>
          <p:cNvSpPr/>
          <p:nvPr/>
        </p:nvSpPr>
        <p:spPr>
          <a:xfrm>
            <a:off x="4591318" y="4024917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A968885-4254-4BDA-ABC6-E3011223D2B5}"/>
              </a:ext>
            </a:extLst>
          </p:cNvPr>
          <p:cNvSpPr/>
          <p:nvPr/>
        </p:nvSpPr>
        <p:spPr>
          <a:xfrm>
            <a:off x="4591318" y="1884878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0BEFE8-74FA-46F5-9978-D9107F1D7C10}"/>
              </a:ext>
            </a:extLst>
          </p:cNvPr>
          <p:cNvCxnSpPr>
            <a:stCxn id="56" idx="0"/>
            <a:endCxn id="54" idx="4"/>
          </p:cNvCxnSpPr>
          <p:nvPr/>
        </p:nvCxnSpPr>
        <p:spPr>
          <a:xfrm flipV="1">
            <a:off x="1689278" y="2895871"/>
            <a:ext cx="197477" cy="1129046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F57BCFE-6536-4EE4-95A8-295668871CA9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2164511" y="2780821"/>
            <a:ext cx="1090837" cy="42113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60D8E90-4376-45DE-BDAF-32FCC788533E}"/>
              </a:ext>
            </a:extLst>
          </p:cNvPr>
          <p:cNvCxnSpPr>
            <a:stCxn id="54" idx="6"/>
            <a:endCxn id="59" idx="2"/>
          </p:cNvCxnSpPr>
          <p:nvPr/>
        </p:nvCxnSpPr>
        <p:spPr>
          <a:xfrm flipV="1">
            <a:off x="2279561" y="2277684"/>
            <a:ext cx="2311757" cy="22538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C6FE06E-21AD-4A74-A9C2-08FB487D9C73}"/>
              </a:ext>
            </a:extLst>
          </p:cNvPr>
          <p:cNvCxnSpPr>
            <a:stCxn id="55" idx="7"/>
            <a:endCxn id="59" idx="3"/>
          </p:cNvCxnSpPr>
          <p:nvPr/>
        </p:nvCxnSpPr>
        <p:spPr>
          <a:xfrm flipV="1">
            <a:off x="3810860" y="2555440"/>
            <a:ext cx="895508" cy="64651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2239F4-6F0B-4A8F-B731-1FB7715241FA}"/>
              </a:ext>
            </a:extLst>
          </p:cNvPr>
          <p:cNvCxnSpPr>
            <a:stCxn id="59" idx="4"/>
            <a:endCxn id="58" idx="0"/>
          </p:cNvCxnSpPr>
          <p:nvPr/>
        </p:nvCxnSpPr>
        <p:spPr>
          <a:xfrm>
            <a:off x="4984124" y="2670490"/>
            <a:ext cx="0" cy="1354427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25CFE1-A11B-47BB-A759-4EBB3F495E94}"/>
              </a:ext>
            </a:extLst>
          </p:cNvPr>
          <p:cNvCxnSpPr>
            <a:stCxn id="56" idx="5"/>
            <a:endCxn id="57" idx="2"/>
          </p:cNvCxnSpPr>
          <p:nvPr/>
        </p:nvCxnSpPr>
        <p:spPr>
          <a:xfrm>
            <a:off x="1967034" y="4695479"/>
            <a:ext cx="1173264" cy="507856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4014D82-4CB0-492A-9B2F-AA8E5C74E6B4}"/>
              </a:ext>
            </a:extLst>
          </p:cNvPr>
          <p:cNvCxnSpPr>
            <a:stCxn id="57" idx="0"/>
            <a:endCxn id="55" idx="4"/>
          </p:cNvCxnSpPr>
          <p:nvPr/>
        </p:nvCxnSpPr>
        <p:spPr>
          <a:xfrm flipV="1">
            <a:off x="3533104" y="3872518"/>
            <a:ext cx="0" cy="93801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B7601B4-0C07-4278-BDF0-42039F5A4F6E}"/>
              </a:ext>
            </a:extLst>
          </p:cNvPr>
          <p:cNvCxnSpPr>
            <a:stCxn id="57" idx="6"/>
            <a:endCxn id="58" idx="3"/>
          </p:cNvCxnSpPr>
          <p:nvPr/>
        </p:nvCxnSpPr>
        <p:spPr>
          <a:xfrm flipV="1">
            <a:off x="3925910" y="4695479"/>
            <a:ext cx="780458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D4CA4B-0151-4B72-ACD1-998F5AEA7497}"/>
              </a:ext>
            </a:extLst>
          </p:cNvPr>
          <p:cNvCxnSpPr>
            <a:stCxn id="56" idx="6"/>
            <a:endCxn id="58" idx="2"/>
          </p:cNvCxnSpPr>
          <p:nvPr/>
        </p:nvCxnSpPr>
        <p:spPr>
          <a:xfrm>
            <a:off x="2082084" y="4417723"/>
            <a:ext cx="250923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5CC3F93-06D9-4181-87FD-A4C9B26B1D2D}"/>
              </a:ext>
            </a:extLst>
          </p:cNvPr>
          <p:cNvSpPr txBox="1"/>
          <p:nvPr/>
        </p:nvSpPr>
        <p:spPr>
          <a:xfrm>
            <a:off x="3336701" y="1975255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291CC1-2633-4E0C-8112-46C6BE7FAA0F}"/>
              </a:ext>
            </a:extLst>
          </p:cNvPr>
          <p:cNvSpPr txBox="1"/>
          <p:nvPr/>
        </p:nvSpPr>
        <p:spPr>
          <a:xfrm>
            <a:off x="1376372" y="3262779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3AB1AD-90B0-4DA3-8F92-FC6830C303CA}"/>
              </a:ext>
            </a:extLst>
          </p:cNvPr>
          <p:cNvSpPr txBox="1"/>
          <p:nvPr/>
        </p:nvSpPr>
        <p:spPr>
          <a:xfrm>
            <a:off x="2772445" y="266141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7ECB70-52DD-4A92-AD3F-921BDB696166}"/>
              </a:ext>
            </a:extLst>
          </p:cNvPr>
          <p:cNvSpPr txBox="1"/>
          <p:nvPr/>
        </p:nvSpPr>
        <p:spPr>
          <a:xfrm>
            <a:off x="4197946" y="2902063"/>
            <a:ext cx="418704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D12841-D7BE-4CAC-B434-E0FDFA30E8A4}"/>
              </a:ext>
            </a:extLst>
          </p:cNvPr>
          <p:cNvSpPr txBox="1"/>
          <p:nvPr/>
        </p:nvSpPr>
        <p:spPr>
          <a:xfrm>
            <a:off x="5024074" y="320195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086726-F29E-4AAA-ABDA-1A96672C2752}"/>
              </a:ext>
            </a:extLst>
          </p:cNvPr>
          <p:cNvSpPr txBox="1"/>
          <p:nvPr/>
        </p:nvSpPr>
        <p:spPr>
          <a:xfrm>
            <a:off x="2354686" y="503040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FC6D7E5-F44C-4399-9E0A-3A19EA2F7AFC}"/>
              </a:ext>
            </a:extLst>
          </p:cNvPr>
          <p:cNvSpPr txBox="1"/>
          <p:nvPr/>
        </p:nvSpPr>
        <p:spPr>
          <a:xfrm>
            <a:off x="4322734" y="494940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32625C-E833-4A6F-A63F-2C49EF7C56A7}"/>
              </a:ext>
            </a:extLst>
          </p:cNvPr>
          <p:cNvSpPr txBox="1"/>
          <p:nvPr/>
        </p:nvSpPr>
        <p:spPr>
          <a:xfrm>
            <a:off x="3229228" y="398382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530E0B9-59D0-4FF3-B1D7-1529D0B02EDF}"/>
              </a:ext>
            </a:extLst>
          </p:cNvPr>
          <p:cNvSpPr txBox="1"/>
          <p:nvPr/>
        </p:nvSpPr>
        <p:spPr>
          <a:xfrm>
            <a:off x="2694215" y="444119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D7A8D6-98D1-4BDC-ABBD-2596A74AF772}"/>
              </a:ext>
            </a:extLst>
          </p:cNvPr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3EE8BA6-19EA-45CC-AEFB-C434A8544E4A}"/>
              </a:ext>
            </a:extLst>
          </p:cNvPr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9427B06-C18B-4BB3-8D0B-C6640264523A}"/>
              </a:ext>
            </a:extLst>
          </p:cNvPr>
          <p:cNvSpPr txBox="1"/>
          <p:nvPr/>
        </p:nvSpPr>
        <p:spPr>
          <a:xfrm>
            <a:off x="7012175" y="1495622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 B           C          D          E           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6AF81D-6EB1-4C54-9245-FF5FBA96F7CD}"/>
              </a:ext>
            </a:extLst>
          </p:cNvPr>
          <p:cNvSpPr txBox="1"/>
          <p:nvPr/>
        </p:nvSpPr>
        <p:spPr>
          <a:xfrm>
            <a:off x="6308742" y="149562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1E2E88-37F9-4DB0-BB5D-1C98D890B14F}"/>
              </a:ext>
            </a:extLst>
          </p:cNvPr>
          <p:cNvSpPr txBox="1"/>
          <p:nvPr/>
        </p:nvSpPr>
        <p:spPr>
          <a:xfrm>
            <a:off x="6317564" y="2039877"/>
            <a:ext cx="449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hu-HU" b="1" dirty="0">
                <a:solidFill>
                  <a:srgbClr val="00B0F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∞         ∞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2C19AE-AEA0-4996-9B90-D28FE68DF515}"/>
              </a:ext>
            </a:extLst>
          </p:cNvPr>
          <p:cNvSpPr txBox="1"/>
          <p:nvPr/>
        </p:nvSpPr>
        <p:spPr>
          <a:xfrm>
            <a:off x="6317564" y="2448783"/>
            <a:ext cx="455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7            5          </a:t>
            </a:r>
            <a:r>
              <a:rPr lang="en-US" b="1" dirty="0">
                <a:solidFill>
                  <a:srgbClr val="00B0F0"/>
                </a:solidFill>
              </a:rPr>
              <a:t>2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∞          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2B6E69-62B6-42C6-87B5-67B440B824E2}"/>
              </a:ext>
            </a:extLst>
          </p:cNvPr>
          <p:cNvSpPr txBox="1"/>
          <p:nvPr/>
        </p:nvSpPr>
        <p:spPr>
          <a:xfrm>
            <a:off x="6318299" y="2857689"/>
            <a:ext cx="447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                       7            5             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  </a:t>
            </a:r>
            <a:r>
              <a:rPr lang="en-US" b="1" dirty="0">
                <a:solidFill>
                  <a:srgbClr val="00B0F0"/>
                </a:solidFill>
              </a:rPr>
              <a:t>4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ADB0F8-F86E-48E1-8A9C-8CCA7578E6D7}"/>
              </a:ext>
            </a:extLst>
          </p:cNvPr>
          <p:cNvSpPr txBox="1"/>
          <p:nvPr/>
        </p:nvSpPr>
        <p:spPr>
          <a:xfrm>
            <a:off x="6342846" y="3241041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                       7            </a:t>
            </a:r>
            <a:r>
              <a:rPr lang="en-GB" b="1" dirty="0">
                <a:solidFill>
                  <a:srgbClr val="00B0F0"/>
                </a:solidFill>
              </a:rPr>
              <a:t>5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4F40E6-A399-47CD-97C5-EE74A1A0F3A6}"/>
              </a:ext>
            </a:extLst>
          </p:cNvPr>
          <p:cNvSpPr txBox="1"/>
          <p:nvPr/>
        </p:nvSpPr>
        <p:spPr>
          <a:xfrm>
            <a:off x="6332686" y="3636391"/>
            <a:ext cx="371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                       </a:t>
            </a:r>
            <a:r>
              <a:rPr lang="hu-HU" b="1" dirty="0">
                <a:solidFill>
                  <a:srgbClr val="00B0F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        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C22982-3396-4FAC-B803-E4000018F06F}"/>
              </a:ext>
            </a:extLst>
          </p:cNvPr>
          <p:cNvSpPr txBox="1"/>
          <p:nvPr/>
        </p:nvSpPr>
        <p:spPr>
          <a:xfrm>
            <a:off x="6344362" y="401247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51463247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35CCD35-DC03-4886-93CB-9B71D00696C9}"/>
              </a:ext>
            </a:extLst>
          </p:cNvPr>
          <p:cNvSpPr/>
          <p:nvPr/>
        </p:nvSpPr>
        <p:spPr>
          <a:xfrm>
            <a:off x="1493949" y="2110259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1C7E8FB-941C-4334-BECE-468A83776165}"/>
              </a:ext>
            </a:extLst>
          </p:cNvPr>
          <p:cNvSpPr/>
          <p:nvPr/>
        </p:nvSpPr>
        <p:spPr>
          <a:xfrm>
            <a:off x="3140298" y="3086906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97908DC-4D3D-46C4-BAB6-999E71D90E88}"/>
              </a:ext>
            </a:extLst>
          </p:cNvPr>
          <p:cNvSpPr/>
          <p:nvPr/>
        </p:nvSpPr>
        <p:spPr>
          <a:xfrm>
            <a:off x="1296472" y="4024917"/>
            <a:ext cx="785612" cy="78561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C43ED12-CC78-4E3E-9252-E50E0CDC12FA}"/>
              </a:ext>
            </a:extLst>
          </p:cNvPr>
          <p:cNvSpPr/>
          <p:nvPr/>
        </p:nvSpPr>
        <p:spPr>
          <a:xfrm>
            <a:off x="3140298" y="4810529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2BAB069-A92F-4355-95EB-341E56FD16A2}"/>
              </a:ext>
            </a:extLst>
          </p:cNvPr>
          <p:cNvSpPr/>
          <p:nvPr/>
        </p:nvSpPr>
        <p:spPr>
          <a:xfrm>
            <a:off x="4591318" y="4024917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A968885-4254-4BDA-ABC6-E3011223D2B5}"/>
              </a:ext>
            </a:extLst>
          </p:cNvPr>
          <p:cNvSpPr/>
          <p:nvPr/>
        </p:nvSpPr>
        <p:spPr>
          <a:xfrm>
            <a:off x="4591318" y="1884878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0BEFE8-74FA-46F5-9978-D9107F1D7C10}"/>
              </a:ext>
            </a:extLst>
          </p:cNvPr>
          <p:cNvCxnSpPr>
            <a:stCxn id="56" idx="0"/>
            <a:endCxn id="54" idx="4"/>
          </p:cNvCxnSpPr>
          <p:nvPr/>
        </p:nvCxnSpPr>
        <p:spPr>
          <a:xfrm flipV="1">
            <a:off x="1689278" y="2895871"/>
            <a:ext cx="197477" cy="1129046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F57BCFE-6536-4EE4-95A8-295668871CA9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2164511" y="2780821"/>
            <a:ext cx="1090837" cy="42113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60D8E90-4376-45DE-BDAF-32FCC788533E}"/>
              </a:ext>
            </a:extLst>
          </p:cNvPr>
          <p:cNvCxnSpPr>
            <a:stCxn id="54" idx="6"/>
            <a:endCxn id="59" idx="2"/>
          </p:cNvCxnSpPr>
          <p:nvPr/>
        </p:nvCxnSpPr>
        <p:spPr>
          <a:xfrm flipV="1">
            <a:off x="2279561" y="2277684"/>
            <a:ext cx="2311757" cy="22538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C6FE06E-21AD-4A74-A9C2-08FB487D9C73}"/>
              </a:ext>
            </a:extLst>
          </p:cNvPr>
          <p:cNvCxnSpPr>
            <a:stCxn id="55" idx="7"/>
            <a:endCxn id="59" idx="3"/>
          </p:cNvCxnSpPr>
          <p:nvPr/>
        </p:nvCxnSpPr>
        <p:spPr>
          <a:xfrm flipV="1">
            <a:off x="3810860" y="2555440"/>
            <a:ext cx="895508" cy="64651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2239F4-6F0B-4A8F-B731-1FB7715241FA}"/>
              </a:ext>
            </a:extLst>
          </p:cNvPr>
          <p:cNvCxnSpPr>
            <a:stCxn id="59" idx="4"/>
            <a:endCxn id="58" idx="0"/>
          </p:cNvCxnSpPr>
          <p:nvPr/>
        </p:nvCxnSpPr>
        <p:spPr>
          <a:xfrm>
            <a:off x="4984124" y="2670490"/>
            <a:ext cx="0" cy="1354427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25CFE1-A11B-47BB-A759-4EBB3F495E94}"/>
              </a:ext>
            </a:extLst>
          </p:cNvPr>
          <p:cNvCxnSpPr>
            <a:stCxn id="56" idx="5"/>
            <a:endCxn id="57" idx="2"/>
          </p:cNvCxnSpPr>
          <p:nvPr/>
        </p:nvCxnSpPr>
        <p:spPr>
          <a:xfrm>
            <a:off x="1967034" y="4695479"/>
            <a:ext cx="1173264" cy="507856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4014D82-4CB0-492A-9B2F-AA8E5C74E6B4}"/>
              </a:ext>
            </a:extLst>
          </p:cNvPr>
          <p:cNvCxnSpPr>
            <a:stCxn id="57" idx="0"/>
            <a:endCxn id="55" idx="4"/>
          </p:cNvCxnSpPr>
          <p:nvPr/>
        </p:nvCxnSpPr>
        <p:spPr>
          <a:xfrm flipV="1">
            <a:off x="3533104" y="3872518"/>
            <a:ext cx="0" cy="93801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B7601B4-0C07-4278-BDF0-42039F5A4F6E}"/>
              </a:ext>
            </a:extLst>
          </p:cNvPr>
          <p:cNvCxnSpPr>
            <a:stCxn id="57" idx="6"/>
            <a:endCxn id="58" idx="3"/>
          </p:cNvCxnSpPr>
          <p:nvPr/>
        </p:nvCxnSpPr>
        <p:spPr>
          <a:xfrm flipV="1">
            <a:off x="3925910" y="4695479"/>
            <a:ext cx="780458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D4CA4B-0151-4B72-ACD1-998F5AEA7497}"/>
              </a:ext>
            </a:extLst>
          </p:cNvPr>
          <p:cNvCxnSpPr>
            <a:stCxn id="56" idx="6"/>
            <a:endCxn id="58" idx="2"/>
          </p:cNvCxnSpPr>
          <p:nvPr/>
        </p:nvCxnSpPr>
        <p:spPr>
          <a:xfrm>
            <a:off x="2082084" y="4417723"/>
            <a:ext cx="250923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5CC3F93-06D9-4181-87FD-A4C9B26B1D2D}"/>
              </a:ext>
            </a:extLst>
          </p:cNvPr>
          <p:cNvSpPr txBox="1"/>
          <p:nvPr/>
        </p:nvSpPr>
        <p:spPr>
          <a:xfrm>
            <a:off x="3336701" y="1975255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291CC1-2633-4E0C-8112-46C6BE7FAA0F}"/>
              </a:ext>
            </a:extLst>
          </p:cNvPr>
          <p:cNvSpPr txBox="1"/>
          <p:nvPr/>
        </p:nvSpPr>
        <p:spPr>
          <a:xfrm>
            <a:off x="1376372" y="3262779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3AB1AD-90B0-4DA3-8F92-FC6830C303CA}"/>
              </a:ext>
            </a:extLst>
          </p:cNvPr>
          <p:cNvSpPr txBox="1"/>
          <p:nvPr/>
        </p:nvSpPr>
        <p:spPr>
          <a:xfrm>
            <a:off x="2772445" y="266141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7ECB70-52DD-4A92-AD3F-921BDB696166}"/>
              </a:ext>
            </a:extLst>
          </p:cNvPr>
          <p:cNvSpPr txBox="1"/>
          <p:nvPr/>
        </p:nvSpPr>
        <p:spPr>
          <a:xfrm>
            <a:off x="4197946" y="2902063"/>
            <a:ext cx="418704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D12841-D7BE-4CAC-B434-E0FDFA30E8A4}"/>
              </a:ext>
            </a:extLst>
          </p:cNvPr>
          <p:cNvSpPr txBox="1"/>
          <p:nvPr/>
        </p:nvSpPr>
        <p:spPr>
          <a:xfrm>
            <a:off x="5024074" y="320195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086726-F29E-4AAA-ABDA-1A96672C2752}"/>
              </a:ext>
            </a:extLst>
          </p:cNvPr>
          <p:cNvSpPr txBox="1"/>
          <p:nvPr/>
        </p:nvSpPr>
        <p:spPr>
          <a:xfrm>
            <a:off x="2354686" y="503040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FC6D7E5-F44C-4399-9E0A-3A19EA2F7AFC}"/>
              </a:ext>
            </a:extLst>
          </p:cNvPr>
          <p:cNvSpPr txBox="1"/>
          <p:nvPr/>
        </p:nvSpPr>
        <p:spPr>
          <a:xfrm>
            <a:off x="4322734" y="494940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32625C-E833-4A6F-A63F-2C49EF7C56A7}"/>
              </a:ext>
            </a:extLst>
          </p:cNvPr>
          <p:cNvSpPr txBox="1"/>
          <p:nvPr/>
        </p:nvSpPr>
        <p:spPr>
          <a:xfrm>
            <a:off x="3229228" y="398382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530E0B9-59D0-4FF3-B1D7-1529D0B02EDF}"/>
              </a:ext>
            </a:extLst>
          </p:cNvPr>
          <p:cNvSpPr txBox="1"/>
          <p:nvPr/>
        </p:nvSpPr>
        <p:spPr>
          <a:xfrm>
            <a:off x="2694215" y="444119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D7A8D6-98D1-4BDC-ABBD-2596A74AF772}"/>
              </a:ext>
            </a:extLst>
          </p:cNvPr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3EE8BA6-19EA-45CC-AEFB-C434A8544E4A}"/>
              </a:ext>
            </a:extLst>
          </p:cNvPr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9427B06-C18B-4BB3-8D0B-C6640264523A}"/>
              </a:ext>
            </a:extLst>
          </p:cNvPr>
          <p:cNvSpPr txBox="1"/>
          <p:nvPr/>
        </p:nvSpPr>
        <p:spPr>
          <a:xfrm>
            <a:off x="7012175" y="1495622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 B           C          D          E           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6AF81D-6EB1-4C54-9245-FF5FBA96F7CD}"/>
              </a:ext>
            </a:extLst>
          </p:cNvPr>
          <p:cNvSpPr txBox="1"/>
          <p:nvPr/>
        </p:nvSpPr>
        <p:spPr>
          <a:xfrm>
            <a:off x="6308742" y="149562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1E2E88-37F9-4DB0-BB5D-1C98D890B14F}"/>
              </a:ext>
            </a:extLst>
          </p:cNvPr>
          <p:cNvSpPr txBox="1"/>
          <p:nvPr/>
        </p:nvSpPr>
        <p:spPr>
          <a:xfrm>
            <a:off x="6317564" y="2039877"/>
            <a:ext cx="449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hu-HU" b="1" dirty="0">
                <a:solidFill>
                  <a:srgbClr val="00B0F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∞         ∞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2C19AE-AEA0-4996-9B90-D28FE68DF515}"/>
              </a:ext>
            </a:extLst>
          </p:cNvPr>
          <p:cNvSpPr txBox="1"/>
          <p:nvPr/>
        </p:nvSpPr>
        <p:spPr>
          <a:xfrm>
            <a:off x="6317564" y="2448783"/>
            <a:ext cx="455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7            5          </a:t>
            </a:r>
            <a:r>
              <a:rPr lang="en-US" b="1" dirty="0">
                <a:solidFill>
                  <a:srgbClr val="00B0F0"/>
                </a:solidFill>
              </a:rPr>
              <a:t>2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∞          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2B6E69-62B6-42C6-87B5-67B440B824E2}"/>
              </a:ext>
            </a:extLst>
          </p:cNvPr>
          <p:cNvSpPr txBox="1"/>
          <p:nvPr/>
        </p:nvSpPr>
        <p:spPr>
          <a:xfrm>
            <a:off x="6318299" y="2857689"/>
            <a:ext cx="447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                       7            5             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  </a:t>
            </a:r>
            <a:r>
              <a:rPr lang="en-US" b="1" dirty="0">
                <a:solidFill>
                  <a:srgbClr val="00B0F0"/>
                </a:solidFill>
              </a:rPr>
              <a:t>4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ADB0F8-F86E-48E1-8A9C-8CCA7578E6D7}"/>
              </a:ext>
            </a:extLst>
          </p:cNvPr>
          <p:cNvSpPr txBox="1"/>
          <p:nvPr/>
        </p:nvSpPr>
        <p:spPr>
          <a:xfrm>
            <a:off x="6342846" y="3241041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                       7            </a:t>
            </a:r>
            <a:r>
              <a:rPr lang="en-GB" b="1" dirty="0">
                <a:solidFill>
                  <a:srgbClr val="00B0F0"/>
                </a:solidFill>
              </a:rPr>
              <a:t>5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4F40E6-A399-47CD-97C5-EE74A1A0F3A6}"/>
              </a:ext>
            </a:extLst>
          </p:cNvPr>
          <p:cNvSpPr txBox="1"/>
          <p:nvPr/>
        </p:nvSpPr>
        <p:spPr>
          <a:xfrm>
            <a:off x="6332686" y="3636391"/>
            <a:ext cx="371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                       </a:t>
            </a:r>
            <a:r>
              <a:rPr lang="hu-HU" b="1" dirty="0">
                <a:solidFill>
                  <a:srgbClr val="00B0F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        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C22982-3396-4FAC-B803-E4000018F06F}"/>
              </a:ext>
            </a:extLst>
          </p:cNvPr>
          <p:cNvSpPr txBox="1"/>
          <p:nvPr/>
        </p:nvSpPr>
        <p:spPr>
          <a:xfrm>
            <a:off x="6344362" y="4012478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                                                              9</a:t>
            </a:r>
          </a:p>
        </p:txBody>
      </p:sp>
    </p:spTree>
    <p:extLst>
      <p:ext uri="{BB962C8B-B14F-4D97-AF65-F5344CB8AC3E}">
        <p14:creationId xmlns:p14="http://schemas.microsoft.com/office/powerpoint/2010/main" val="295611019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35CCD35-DC03-4886-93CB-9B71D00696C9}"/>
              </a:ext>
            </a:extLst>
          </p:cNvPr>
          <p:cNvSpPr/>
          <p:nvPr/>
        </p:nvSpPr>
        <p:spPr>
          <a:xfrm>
            <a:off x="1493949" y="2110259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1C7E8FB-941C-4334-BECE-468A83776165}"/>
              </a:ext>
            </a:extLst>
          </p:cNvPr>
          <p:cNvSpPr/>
          <p:nvPr/>
        </p:nvSpPr>
        <p:spPr>
          <a:xfrm>
            <a:off x="3140298" y="3086906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97908DC-4D3D-46C4-BAB6-999E71D90E88}"/>
              </a:ext>
            </a:extLst>
          </p:cNvPr>
          <p:cNvSpPr/>
          <p:nvPr/>
        </p:nvSpPr>
        <p:spPr>
          <a:xfrm>
            <a:off x="1296472" y="4024917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C43ED12-CC78-4E3E-9252-E50E0CDC12FA}"/>
              </a:ext>
            </a:extLst>
          </p:cNvPr>
          <p:cNvSpPr/>
          <p:nvPr/>
        </p:nvSpPr>
        <p:spPr>
          <a:xfrm>
            <a:off x="3140298" y="4810529"/>
            <a:ext cx="785612" cy="7856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2BAB069-A92F-4355-95EB-341E56FD16A2}"/>
              </a:ext>
            </a:extLst>
          </p:cNvPr>
          <p:cNvSpPr/>
          <p:nvPr/>
        </p:nvSpPr>
        <p:spPr>
          <a:xfrm>
            <a:off x="4591318" y="4024917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A968885-4254-4BDA-ABC6-E3011223D2B5}"/>
              </a:ext>
            </a:extLst>
          </p:cNvPr>
          <p:cNvSpPr/>
          <p:nvPr/>
        </p:nvSpPr>
        <p:spPr>
          <a:xfrm>
            <a:off x="4591318" y="1884878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0BEFE8-74FA-46F5-9978-D9107F1D7C10}"/>
              </a:ext>
            </a:extLst>
          </p:cNvPr>
          <p:cNvCxnSpPr>
            <a:stCxn id="56" idx="0"/>
            <a:endCxn id="54" idx="4"/>
          </p:cNvCxnSpPr>
          <p:nvPr/>
        </p:nvCxnSpPr>
        <p:spPr>
          <a:xfrm flipV="1">
            <a:off x="1689278" y="2895871"/>
            <a:ext cx="197477" cy="112904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F57BCFE-6536-4EE4-95A8-295668871CA9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2164511" y="2780821"/>
            <a:ext cx="1090837" cy="42113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60D8E90-4376-45DE-BDAF-32FCC788533E}"/>
              </a:ext>
            </a:extLst>
          </p:cNvPr>
          <p:cNvCxnSpPr>
            <a:stCxn id="54" idx="6"/>
            <a:endCxn id="59" idx="2"/>
          </p:cNvCxnSpPr>
          <p:nvPr/>
        </p:nvCxnSpPr>
        <p:spPr>
          <a:xfrm flipV="1">
            <a:off x="2279561" y="2277684"/>
            <a:ext cx="2311757" cy="22538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C6FE06E-21AD-4A74-A9C2-08FB487D9C73}"/>
              </a:ext>
            </a:extLst>
          </p:cNvPr>
          <p:cNvCxnSpPr>
            <a:stCxn id="55" idx="7"/>
            <a:endCxn id="59" idx="3"/>
          </p:cNvCxnSpPr>
          <p:nvPr/>
        </p:nvCxnSpPr>
        <p:spPr>
          <a:xfrm flipV="1">
            <a:off x="3810860" y="2555440"/>
            <a:ext cx="895508" cy="64651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2239F4-6F0B-4A8F-B731-1FB7715241FA}"/>
              </a:ext>
            </a:extLst>
          </p:cNvPr>
          <p:cNvCxnSpPr>
            <a:stCxn id="59" idx="4"/>
            <a:endCxn id="58" idx="0"/>
          </p:cNvCxnSpPr>
          <p:nvPr/>
        </p:nvCxnSpPr>
        <p:spPr>
          <a:xfrm>
            <a:off x="4984124" y="2670490"/>
            <a:ext cx="0" cy="1354427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25CFE1-A11B-47BB-A759-4EBB3F495E94}"/>
              </a:ext>
            </a:extLst>
          </p:cNvPr>
          <p:cNvCxnSpPr>
            <a:stCxn id="56" idx="5"/>
            <a:endCxn id="57" idx="2"/>
          </p:cNvCxnSpPr>
          <p:nvPr/>
        </p:nvCxnSpPr>
        <p:spPr>
          <a:xfrm>
            <a:off x="1967034" y="4695479"/>
            <a:ext cx="1173264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4014D82-4CB0-492A-9B2F-AA8E5C74E6B4}"/>
              </a:ext>
            </a:extLst>
          </p:cNvPr>
          <p:cNvCxnSpPr>
            <a:stCxn id="57" idx="0"/>
            <a:endCxn id="55" idx="4"/>
          </p:cNvCxnSpPr>
          <p:nvPr/>
        </p:nvCxnSpPr>
        <p:spPr>
          <a:xfrm flipV="1">
            <a:off x="3533104" y="3872518"/>
            <a:ext cx="0" cy="93801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B7601B4-0C07-4278-BDF0-42039F5A4F6E}"/>
              </a:ext>
            </a:extLst>
          </p:cNvPr>
          <p:cNvCxnSpPr>
            <a:stCxn id="57" idx="6"/>
            <a:endCxn id="58" idx="3"/>
          </p:cNvCxnSpPr>
          <p:nvPr/>
        </p:nvCxnSpPr>
        <p:spPr>
          <a:xfrm flipV="1">
            <a:off x="3925910" y="4695479"/>
            <a:ext cx="780458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D4CA4B-0151-4B72-ACD1-998F5AEA7497}"/>
              </a:ext>
            </a:extLst>
          </p:cNvPr>
          <p:cNvCxnSpPr>
            <a:stCxn id="56" idx="6"/>
            <a:endCxn id="58" idx="2"/>
          </p:cNvCxnSpPr>
          <p:nvPr/>
        </p:nvCxnSpPr>
        <p:spPr>
          <a:xfrm>
            <a:off x="2082084" y="4417723"/>
            <a:ext cx="2509234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5CC3F93-06D9-4181-87FD-A4C9B26B1D2D}"/>
              </a:ext>
            </a:extLst>
          </p:cNvPr>
          <p:cNvSpPr txBox="1"/>
          <p:nvPr/>
        </p:nvSpPr>
        <p:spPr>
          <a:xfrm>
            <a:off x="3336701" y="1975255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291CC1-2633-4E0C-8112-46C6BE7FAA0F}"/>
              </a:ext>
            </a:extLst>
          </p:cNvPr>
          <p:cNvSpPr txBox="1"/>
          <p:nvPr/>
        </p:nvSpPr>
        <p:spPr>
          <a:xfrm>
            <a:off x="1376372" y="3262779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3AB1AD-90B0-4DA3-8F92-FC6830C303CA}"/>
              </a:ext>
            </a:extLst>
          </p:cNvPr>
          <p:cNvSpPr txBox="1"/>
          <p:nvPr/>
        </p:nvSpPr>
        <p:spPr>
          <a:xfrm>
            <a:off x="2772445" y="266141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7ECB70-52DD-4A92-AD3F-921BDB696166}"/>
              </a:ext>
            </a:extLst>
          </p:cNvPr>
          <p:cNvSpPr txBox="1"/>
          <p:nvPr/>
        </p:nvSpPr>
        <p:spPr>
          <a:xfrm>
            <a:off x="4197946" y="2902063"/>
            <a:ext cx="418704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D12841-D7BE-4CAC-B434-E0FDFA30E8A4}"/>
              </a:ext>
            </a:extLst>
          </p:cNvPr>
          <p:cNvSpPr txBox="1"/>
          <p:nvPr/>
        </p:nvSpPr>
        <p:spPr>
          <a:xfrm>
            <a:off x="5024074" y="320195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086726-F29E-4AAA-ABDA-1A96672C2752}"/>
              </a:ext>
            </a:extLst>
          </p:cNvPr>
          <p:cNvSpPr txBox="1"/>
          <p:nvPr/>
        </p:nvSpPr>
        <p:spPr>
          <a:xfrm>
            <a:off x="2354686" y="503040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FC6D7E5-F44C-4399-9E0A-3A19EA2F7AFC}"/>
              </a:ext>
            </a:extLst>
          </p:cNvPr>
          <p:cNvSpPr txBox="1"/>
          <p:nvPr/>
        </p:nvSpPr>
        <p:spPr>
          <a:xfrm>
            <a:off x="4322734" y="494940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32625C-E833-4A6F-A63F-2C49EF7C56A7}"/>
              </a:ext>
            </a:extLst>
          </p:cNvPr>
          <p:cNvSpPr txBox="1"/>
          <p:nvPr/>
        </p:nvSpPr>
        <p:spPr>
          <a:xfrm>
            <a:off x="3229228" y="398382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530E0B9-59D0-4FF3-B1D7-1529D0B02EDF}"/>
              </a:ext>
            </a:extLst>
          </p:cNvPr>
          <p:cNvSpPr txBox="1"/>
          <p:nvPr/>
        </p:nvSpPr>
        <p:spPr>
          <a:xfrm>
            <a:off x="2694215" y="444119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D7A8D6-98D1-4BDC-ABBD-2596A74AF772}"/>
              </a:ext>
            </a:extLst>
          </p:cNvPr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3EE8BA6-19EA-45CC-AEFB-C434A8544E4A}"/>
              </a:ext>
            </a:extLst>
          </p:cNvPr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9427B06-C18B-4BB3-8D0B-C6640264523A}"/>
              </a:ext>
            </a:extLst>
          </p:cNvPr>
          <p:cNvSpPr txBox="1"/>
          <p:nvPr/>
        </p:nvSpPr>
        <p:spPr>
          <a:xfrm>
            <a:off x="7012175" y="1495622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 B           C          D          E           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6AF81D-6EB1-4C54-9245-FF5FBA96F7CD}"/>
              </a:ext>
            </a:extLst>
          </p:cNvPr>
          <p:cNvSpPr txBox="1"/>
          <p:nvPr/>
        </p:nvSpPr>
        <p:spPr>
          <a:xfrm>
            <a:off x="6308742" y="149562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1E2E88-37F9-4DB0-BB5D-1C98D890B14F}"/>
              </a:ext>
            </a:extLst>
          </p:cNvPr>
          <p:cNvSpPr txBox="1"/>
          <p:nvPr/>
        </p:nvSpPr>
        <p:spPr>
          <a:xfrm>
            <a:off x="6317564" y="2039877"/>
            <a:ext cx="449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A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hu-HU" b="1" dirty="0">
                <a:solidFill>
                  <a:srgbClr val="00B0F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∞         ∞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2C19AE-AEA0-4996-9B90-D28FE68DF515}"/>
              </a:ext>
            </a:extLst>
          </p:cNvPr>
          <p:cNvSpPr txBox="1"/>
          <p:nvPr/>
        </p:nvSpPr>
        <p:spPr>
          <a:xfrm>
            <a:off x="6317564" y="2448783"/>
            <a:ext cx="455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7            5          </a:t>
            </a:r>
            <a:r>
              <a:rPr lang="en-US" b="1" dirty="0">
                <a:solidFill>
                  <a:srgbClr val="00B0F0"/>
                </a:solidFill>
              </a:rPr>
              <a:t>2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∞          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2B6E69-62B6-42C6-87B5-67B440B824E2}"/>
              </a:ext>
            </a:extLst>
          </p:cNvPr>
          <p:cNvSpPr txBox="1"/>
          <p:nvPr/>
        </p:nvSpPr>
        <p:spPr>
          <a:xfrm>
            <a:off x="6318299" y="2857689"/>
            <a:ext cx="447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                       7            5             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  </a:t>
            </a:r>
            <a:r>
              <a:rPr lang="en-US" b="1" dirty="0">
                <a:solidFill>
                  <a:srgbClr val="00B0F0"/>
                </a:solidFill>
              </a:rPr>
              <a:t>4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ADB0F8-F86E-48E1-8A9C-8CCA7578E6D7}"/>
              </a:ext>
            </a:extLst>
          </p:cNvPr>
          <p:cNvSpPr txBox="1"/>
          <p:nvPr/>
        </p:nvSpPr>
        <p:spPr>
          <a:xfrm>
            <a:off x="6342846" y="3241041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                       7            </a:t>
            </a:r>
            <a:r>
              <a:rPr lang="en-GB" b="1" dirty="0">
                <a:solidFill>
                  <a:srgbClr val="00B0F0"/>
                </a:solidFill>
              </a:rPr>
              <a:t>5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4F40E6-A399-47CD-97C5-EE74A1A0F3A6}"/>
              </a:ext>
            </a:extLst>
          </p:cNvPr>
          <p:cNvSpPr txBox="1"/>
          <p:nvPr/>
        </p:nvSpPr>
        <p:spPr>
          <a:xfrm>
            <a:off x="6332686" y="3636391"/>
            <a:ext cx="371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                       </a:t>
            </a:r>
            <a:r>
              <a:rPr lang="hu-HU" b="1" dirty="0">
                <a:solidFill>
                  <a:srgbClr val="00B0F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        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C22982-3396-4FAC-B803-E4000018F06F}"/>
              </a:ext>
            </a:extLst>
          </p:cNvPr>
          <p:cNvSpPr txBox="1"/>
          <p:nvPr/>
        </p:nvSpPr>
        <p:spPr>
          <a:xfrm>
            <a:off x="6344362" y="4012478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                                                              9</a:t>
            </a:r>
          </a:p>
        </p:txBody>
      </p:sp>
    </p:spTree>
    <p:extLst>
      <p:ext uri="{BB962C8B-B14F-4D97-AF65-F5344CB8AC3E}">
        <p14:creationId xmlns:p14="http://schemas.microsoft.com/office/powerpoint/2010/main" val="30219576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35CCD35-DC03-4886-93CB-9B71D00696C9}"/>
              </a:ext>
            </a:extLst>
          </p:cNvPr>
          <p:cNvSpPr/>
          <p:nvPr/>
        </p:nvSpPr>
        <p:spPr>
          <a:xfrm>
            <a:off x="1493949" y="2110259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1C7E8FB-941C-4334-BECE-468A83776165}"/>
              </a:ext>
            </a:extLst>
          </p:cNvPr>
          <p:cNvSpPr/>
          <p:nvPr/>
        </p:nvSpPr>
        <p:spPr>
          <a:xfrm>
            <a:off x="3140298" y="3086906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97908DC-4D3D-46C4-BAB6-999E71D90E88}"/>
              </a:ext>
            </a:extLst>
          </p:cNvPr>
          <p:cNvSpPr/>
          <p:nvPr/>
        </p:nvSpPr>
        <p:spPr>
          <a:xfrm>
            <a:off x="1296472" y="4024917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C43ED12-CC78-4E3E-9252-E50E0CDC12FA}"/>
              </a:ext>
            </a:extLst>
          </p:cNvPr>
          <p:cNvSpPr/>
          <p:nvPr/>
        </p:nvSpPr>
        <p:spPr>
          <a:xfrm>
            <a:off x="3140298" y="4810529"/>
            <a:ext cx="785612" cy="78561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2BAB069-A92F-4355-95EB-341E56FD16A2}"/>
              </a:ext>
            </a:extLst>
          </p:cNvPr>
          <p:cNvSpPr/>
          <p:nvPr/>
        </p:nvSpPr>
        <p:spPr>
          <a:xfrm>
            <a:off x="4591318" y="4024917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A968885-4254-4BDA-ABC6-E3011223D2B5}"/>
              </a:ext>
            </a:extLst>
          </p:cNvPr>
          <p:cNvSpPr/>
          <p:nvPr/>
        </p:nvSpPr>
        <p:spPr>
          <a:xfrm>
            <a:off x="4591318" y="1884878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0BEFE8-74FA-46F5-9978-D9107F1D7C10}"/>
              </a:ext>
            </a:extLst>
          </p:cNvPr>
          <p:cNvCxnSpPr>
            <a:stCxn id="56" idx="0"/>
            <a:endCxn id="54" idx="4"/>
          </p:cNvCxnSpPr>
          <p:nvPr/>
        </p:nvCxnSpPr>
        <p:spPr>
          <a:xfrm flipV="1">
            <a:off x="1689278" y="2895871"/>
            <a:ext cx="197477" cy="112904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F57BCFE-6536-4EE4-95A8-295668871CA9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2164511" y="2780821"/>
            <a:ext cx="1090837" cy="42113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60D8E90-4376-45DE-BDAF-32FCC788533E}"/>
              </a:ext>
            </a:extLst>
          </p:cNvPr>
          <p:cNvCxnSpPr>
            <a:stCxn id="54" idx="6"/>
            <a:endCxn id="59" idx="2"/>
          </p:cNvCxnSpPr>
          <p:nvPr/>
        </p:nvCxnSpPr>
        <p:spPr>
          <a:xfrm flipV="1">
            <a:off x="2279561" y="2277684"/>
            <a:ext cx="2311757" cy="22538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C6FE06E-21AD-4A74-A9C2-08FB487D9C73}"/>
              </a:ext>
            </a:extLst>
          </p:cNvPr>
          <p:cNvCxnSpPr>
            <a:stCxn id="55" idx="7"/>
            <a:endCxn id="59" idx="3"/>
          </p:cNvCxnSpPr>
          <p:nvPr/>
        </p:nvCxnSpPr>
        <p:spPr>
          <a:xfrm flipV="1">
            <a:off x="3810860" y="2555440"/>
            <a:ext cx="895508" cy="64651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2239F4-6F0B-4A8F-B731-1FB7715241FA}"/>
              </a:ext>
            </a:extLst>
          </p:cNvPr>
          <p:cNvCxnSpPr>
            <a:stCxn id="59" idx="4"/>
            <a:endCxn id="58" idx="0"/>
          </p:cNvCxnSpPr>
          <p:nvPr/>
        </p:nvCxnSpPr>
        <p:spPr>
          <a:xfrm>
            <a:off x="4984124" y="2670490"/>
            <a:ext cx="0" cy="1354427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25CFE1-A11B-47BB-A759-4EBB3F495E94}"/>
              </a:ext>
            </a:extLst>
          </p:cNvPr>
          <p:cNvCxnSpPr>
            <a:stCxn id="56" idx="5"/>
            <a:endCxn id="57" idx="2"/>
          </p:cNvCxnSpPr>
          <p:nvPr/>
        </p:nvCxnSpPr>
        <p:spPr>
          <a:xfrm>
            <a:off x="1967034" y="4695479"/>
            <a:ext cx="1173264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4014D82-4CB0-492A-9B2F-AA8E5C74E6B4}"/>
              </a:ext>
            </a:extLst>
          </p:cNvPr>
          <p:cNvCxnSpPr>
            <a:stCxn id="57" idx="0"/>
            <a:endCxn id="55" idx="4"/>
          </p:cNvCxnSpPr>
          <p:nvPr/>
        </p:nvCxnSpPr>
        <p:spPr>
          <a:xfrm flipV="1">
            <a:off x="3533104" y="3872518"/>
            <a:ext cx="0" cy="93801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B7601B4-0C07-4278-BDF0-42039F5A4F6E}"/>
              </a:ext>
            </a:extLst>
          </p:cNvPr>
          <p:cNvCxnSpPr>
            <a:stCxn id="57" idx="6"/>
            <a:endCxn id="58" idx="3"/>
          </p:cNvCxnSpPr>
          <p:nvPr/>
        </p:nvCxnSpPr>
        <p:spPr>
          <a:xfrm flipV="1">
            <a:off x="3925910" y="4695479"/>
            <a:ext cx="780458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D4CA4B-0151-4B72-ACD1-998F5AEA7497}"/>
              </a:ext>
            </a:extLst>
          </p:cNvPr>
          <p:cNvCxnSpPr>
            <a:stCxn id="56" idx="6"/>
            <a:endCxn id="58" idx="2"/>
          </p:cNvCxnSpPr>
          <p:nvPr/>
        </p:nvCxnSpPr>
        <p:spPr>
          <a:xfrm>
            <a:off x="2082084" y="4417723"/>
            <a:ext cx="2509234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5CC3F93-06D9-4181-87FD-A4C9B26B1D2D}"/>
              </a:ext>
            </a:extLst>
          </p:cNvPr>
          <p:cNvSpPr txBox="1"/>
          <p:nvPr/>
        </p:nvSpPr>
        <p:spPr>
          <a:xfrm>
            <a:off x="3336701" y="1975255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291CC1-2633-4E0C-8112-46C6BE7FAA0F}"/>
              </a:ext>
            </a:extLst>
          </p:cNvPr>
          <p:cNvSpPr txBox="1"/>
          <p:nvPr/>
        </p:nvSpPr>
        <p:spPr>
          <a:xfrm>
            <a:off x="1376372" y="3262779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3AB1AD-90B0-4DA3-8F92-FC6830C303CA}"/>
              </a:ext>
            </a:extLst>
          </p:cNvPr>
          <p:cNvSpPr txBox="1"/>
          <p:nvPr/>
        </p:nvSpPr>
        <p:spPr>
          <a:xfrm>
            <a:off x="2772445" y="266141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7ECB70-52DD-4A92-AD3F-921BDB696166}"/>
              </a:ext>
            </a:extLst>
          </p:cNvPr>
          <p:cNvSpPr txBox="1"/>
          <p:nvPr/>
        </p:nvSpPr>
        <p:spPr>
          <a:xfrm>
            <a:off x="4197946" y="2902063"/>
            <a:ext cx="418704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D12841-D7BE-4CAC-B434-E0FDFA30E8A4}"/>
              </a:ext>
            </a:extLst>
          </p:cNvPr>
          <p:cNvSpPr txBox="1"/>
          <p:nvPr/>
        </p:nvSpPr>
        <p:spPr>
          <a:xfrm>
            <a:off x="5024074" y="320195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086726-F29E-4AAA-ABDA-1A96672C2752}"/>
              </a:ext>
            </a:extLst>
          </p:cNvPr>
          <p:cNvSpPr txBox="1"/>
          <p:nvPr/>
        </p:nvSpPr>
        <p:spPr>
          <a:xfrm>
            <a:off x="2354686" y="503040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FC6D7E5-F44C-4399-9E0A-3A19EA2F7AFC}"/>
              </a:ext>
            </a:extLst>
          </p:cNvPr>
          <p:cNvSpPr txBox="1"/>
          <p:nvPr/>
        </p:nvSpPr>
        <p:spPr>
          <a:xfrm>
            <a:off x="4322734" y="494940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32625C-E833-4A6F-A63F-2C49EF7C56A7}"/>
              </a:ext>
            </a:extLst>
          </p:cNvPr>
          <p:cNvSpPr txBox="1"/>
          <p:nvPr/>
        </p:nvSpPr>
        <p:spPr>
          <a:xfrm>
            <a:off x="3229228" y="398382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530E0B9-59D0-4FF3-B1D7-1529D0B02EDF}"/>
              </a:ext>
            </a:extLst>
          </p:cNvPr>
          <p:cNvSpPr txBox="1"/>
          <p:nvPr/>
        </p:nvSpPr>
        <p:spPr>
          <a:xfrm>
            <a:off x="2694215" y="444119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D7A8D6-98D1-4BDC-ABBD-2596A74AF772}"/>
              </a:ext>
            </a:extLst>
          </p:cNvPr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3EE8BA6-19EA-45CC-AEFB-C434A8544E4A}"/>
              </a:ext>
            </a:extLst>
          </p:cNvPr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9427B06-C18B-4BB3-8D0B-C6640264523A}"/>
              </a:ext>
            </a:extLst>
          </p:cNvPr>
          <p:cNvSpPr txBox="1"/>
          <p:nvPr/>
        </p:nvSpPr>
        <p:spPr>
          <a:xfrm>
            <a:off x="7012175" y="1495622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 B           C          D          E           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6AF81D-6EB1-4C54-9245-FF5FBA96F7CD}"/>
              </a:ext>
            </a:extLst>
          </p:cNvPr>
          <p:cNvSpPr txBox="1"/>
          <p:nvPr/>
        </p:nvSpPr>
        <p:spPr>
          <a:xfrm>
            <a:off x="6308742" y="149562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1E2E88-37F9-4DB0-BB5D-1C98D890B14F}"/>
              </a:ext>
            </a:extLst>
          </p:cNvPr>
          <p:cNvSpPr txBox="1"/>
          <p:nvPr/>
        </p:nvSpPr>
        <p:spPr>
          <a:xfrm>
            <a:off x="6317564" y="2039877"/>
            <a:ext cx="449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hu-HU" b="1" dirty="0">
                <a:solidFill>
                  <a:srgbClr val="00B0F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∞         ∞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2C19AE-AEA0-4996-9B90-D28FE68DF515}"/>
              </a:ext>
            </a:extLst>
          </p:cNvPr>
          <p:cNvSpPr txBox="1"/>
          <p:nvPr/>
        </p:nvSpPr>
        <p:spPr>
          <a:xfrm>
            <a:off x="6317564" y="2448783"/>
            <a:ext cx="455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7            5          </a:t>
            </a:r>
            <a:r>
              <a:rPr lang="en-US" b="1" dirty="0">
                <a:solidFill>
                  <a:srgbClr val="00B0F0"/>
                </a:solidFill>
              </a:rPr>
              <a:t>2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∞          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2B6E69-62B6-42C6-87B5-67B440B824E2}"/>
              </a:ext>
            </a:extLst>
          </p:cNvPr>
          <p:cNvSpPr txBox="1"/>
          <p:nvPr/>
        </p:nvSpPr>
        <p:spPr>
          <a:xfrm>
            <a:off x="6318299" y="2857689"/>
            <a:ext cx="447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                       7            5             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  </a:t>
            </a:r>
            <a:r>
              <a:rPr lang="en-US" b="1" dirty="0">
                <a:solidFill>
                  <a:srgbClr val="00B0F0"/>
                </a:solidFill>
              </a:rPr>
              <a:t>4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ADB0F8-F86E-48E1-8A9C-8CCA7578E6D7}"/>
              </a:ext>
            </a:extLst>
          </p:cNvPr>
          <p:cNvSpPr txBox="1"/>
          <p:nvPr/>
        </p:nvSpPr>
        <p:spPr>
          <a:xfrm>
            <a:off x="6342846" y="3241041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                       7            </a:t>
            </a:r>
            <a:r>
              <a:rPr lang="en-GB" b="1" dirty="0">
                <a:solidFill>
                  <a:srgbClr val="00B0F0"/>
                </a:solidFill>
              </a:rPr>
              <a:t>5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4F40E6-A399-47CD-97C5-EE74A1A0F3A6}"/>
              </a:ext>
            </a:extLst>
          </p:cNvPr>
          <p:cNvSpPr txBox="1"/>
          <p:nvPr/>
        </p:nvSpPr>
        <p:spPr>
          <a:xfrm>
            <a:off x="6332686" y="3636391"/>
            <a:ext cx="371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                       </a:t>
            </a:r>
            <a:r>
              <a:rPr lang="hu-HU" b="1" dirty="0">
                <a:solidFill>
                  <a:srgbClr val="00B0F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        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C22982-3396-4FAC-B803-E4000018F06F}"/>
              </a:ext>
            </a:extLst>
          </p:cNvPr>
          <p:cNvSpPr txBox="1"/>
          <p:nvPr/>
        </p:nvSpPr>
        <p:spPr>
          <a:xfrm>
            <a:off x="6344362" y="4012478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                                                              </a:t>
            </a:r>
            <a:r>
              <a:rPr lang="hu-HU" b="1" dirty="0">
                <a:solidFill>
                  <a:srgbClr val="00B0F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78098596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35CCD35-DC03-4886-93CB-9B71D00696C9}"/>
              </a:ext>
            </a:extLst>
          </p:cNvPr>
          <p:cNvSpPr/>
          <p:nvPr/>
        </p:nvSpPr>
        <p:spPr>
          <a:xfrm>
            <a:off x="1493949" y="2110259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1C7E8FB-941C-4334-BECE-468A83776165}"/>
              </a:ext>
            </a:extLst>
          </p:cNvPr>
          <p:cNvSpPr/>
          <p:nvPr/>
        </p:nvSpPr>
        <p:spPr>
          <a:xfrm>
            <a:off x="3140298" y="3086906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97908DC-4D3D-46C4-BAB6-999E71D90E88}"/>
              </a:ext>
            </a:extLst>
          </p:cNvPr>
          <p:cNvSpPr/>
          <p:nvPr/>
        </p:nvSpPr>
        <p:spPr>
          <a:xfrm>
            <a:off x="1296472" y="4024917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C43ED12-CC78-4E3E-9252-E50E0CDC12FA}"/>
              </a:ext>
            </a:extLst>
          </p:cNvPr>
          <p:cNvSpPr/>
          <p:nvPr/>
        </p:nvSpPr>
        <p:spPr>
          <a:xfrm>
            <a:off x="3140298" y="4810529"/>
            <a:ext cx="785612" cy="78561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2BAB069-A92F-4355-95EB-341E56FD16A2}"/>
              </a:ext>
            </a:extLst>
          </p:cNvPr>
          <p:cNvSpPr/>
          <p:nvPr/>
        </p:nvSpPr>
        <p:spPr>
          <a:xfrm>
            <a:off x="4591318" y="4024917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A968885-4254-4BDA-ABC6-E3011223D2B5}"/>
              </a:ext>
            </a:extLst>
          </p:cNvPr>
          <p:cNvSpPr/>
          <p:nvPr/>
        </p:nvSpPr>
        <p:spPr>
          <a:xfrm>
            <a:off x="4591318" y="1884878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0BEFE8-74FA-46F5-9978-D9107F1D7C10}"/>
              </a:ext>
            </a:extLst>
          </p:cNvPr>
          <p:cNvCxnSpPr>
            <a:stCxn id="56" idx="0"/>
            <a:endCxn id="54" idx="4"/>
          </p:cNvCxnSpPr>
          <p:nvPr/>
        </p:nvCxnSpPr>
        <p:spPr>
          <a:xfrm flipV="1">
            <a:off x="1689278" y="2895871"/>
            <a:ext cx="197477" cy="112904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F57BCFE-6536-4EE4-95A8-295668871CA9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2164511" y="2780821"/>
            <a:ext cx="1090837" cy="42113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60D8E90-4376-45DE-BDAF-32FCC788533E}"/>
              </a:ext>
            </a:extLst>
          </p:cNvPr>
          <p:cNvCxnSpPr>
            <a:stCxn id="54" idx="6"/>
            <a:endCxn id="59" idx="2"/>
          </p:cNvCxnSpPr>
          <p:nvPr/>
        </p:nvCxnSpPr>
        <p:spPr>
          <a:xfrm flipV="1">
            <a:off x="2279561" y="2277684"/>
            <a:ext cx="2311757" cy="22538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C6FE06E-21AD-4A74-A9C2-08FB487D9C73}"/>
              </a:ext>
            </a:extLst>
          </p:cNvPr>
          <p:cNvCxnSpPr>
            <a:stCxn id="55" idx="7"/>
            <a:endCxn id="59" idx="3"/>
          </p:cNvCxnSpPr>
          <p:nvPr/>
        </p:nvCxnSpPr>
        <p:spPr>
          <a:xfrm flipV="1">
            <a:off x="3810860" y="2555440"/>
            <a:ext cx="895508" cy="64651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2239F4-6F0B-4A8F-B731-1FB7715241FA}"/>
              </a:ext>
            </a:extLst>
          </p:cNvPr>
          <p:cNvCxnSpPr>
            <a:stCxn id="59" idx="4"/>
            <a:endCxn id="58" idx="0"/>
          </p:cNvCxnSpPr>
          <p:nvPr/>
        </p:nvCxnSpPr>
        <p:spPr>
          <a:xfrm>
            <a:off x="4984124" y="2670490"/>
            <a:ext cx="0" cy="1354427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25CFE1-A11B-47BB-A759-4EBB3F495E94}"/>
              </a:ext>
            </a:extLst>
          </p:cNvPr>
          <p:cNvCxnSpPr>
            <a:stCxn id="56" idx="5"/>
            <a:endCxn id="57" idx="2"/>
          </p:cNvCxnSpPr>
          <p:nvPr/>
        </p:nvCxnSpPr>
        <p:spPr>
          <a:xfrm>
            <a:off x="1967034" y="4695479"/>
            <a:ext cx="1173264" cy="507856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4014D82-4CB0-492A-9B2F-AA8E5C74E6B4}"/>
              </a:ext>
            </a:extLst>
          </p:cNvPr>
          <p:cNvCxnSpPr>
            <a:stCxn id="57" idx="0"/>
            <a:endCxn id="55" idx="4"/>
          </p:cNvCxnSpPr>
          <p:nvPr/>
        </p:nvCxnSpPr>
        <p:spPr>
          <a:xfrm flipV="1">
            <a:off x="3533104" y="3872518"/>
            <a:ext cx="0" cy="93801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B7601B4-0C07-4278-BDF0-42039F5A4F6E}"/>
              </a:ext>
            </a:extLst>
          </p:cNvPr>
          <p:cNvCxnSpPr>
            <a:stCxn id="57" idx="6"/>
            <a:endCxn id="58" idx="3"/>
          </p:cNvCxnSpPr>
          <p:nvPr/>
        </p:nvCxnSpPr>
        <p:spPr>
          <a:xfrm flipV="1">
            <a:off x="3925910" y="4695479"/>
            <a:ext cx="780458" cy="507856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D4CA4B-0151-4B72-ACD1-998F5AEA7497}"/>
              </a:ext>
            </a:extLst>
          </p:cNvPr>
          <p:cNvCxnSpPr>
            <a:stCxn id="56" idx="6"/>
            <a:endCxn id="58" idx="2"/>
          </p:cNvCxnSpPr>
          <p:nvPr/>
        </p:nvCxnSpPr>
        <p:spPr>
          <a:xfrm>
            <a:off x="2082084" y="4417723"/>
            <a:ext cx="2509234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5CC3F93-06D9-4181-87FD-A4C9B26B1D2D}"/>
              </a:ext>
            </a:extLst>
          </p:cNvPr>
          <p:cNvSpPr txBox="1"/>
          <p:nvPr/>
        </p:nvSpPr>
        <p:spPr>
          <a:xfrm>
            <a:off x="3336701" y="1975255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291CC1-2633-4E0C-8112-46C6BE7FAA0F}"/>
              </a:ext>
            </a:extLst>
          </p:cNvPr>
          <p:cNvSpPr txBox="1"/>
          <p:nvPr/>
        </p:nvSpPr>
        <p:spPr>
          <a:xfrm>
            <a:off x="1376372" y="3262779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3AB1AD-90B0-4DA3-8F92-FC6830C303CA}"/>
              </a:ext>
            </a:extLst>
          </p:cNvPr>
          <p:cNvSpPr txBox="1"/>
          <p:nvPr/>
        </p:nvSpPr>
        <p:spPr>
          <a:xfrm>
            <a:off x="2772445" y="266141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7ECB70-52DD-4A92-AD3F-921BDB696166}"/>
              </a:ext>
            </a:extLst>
          </p:cNvPr>
          <p:cNvSpPr txBox="1"/>
          <p:nvPr/>
        </p:nvSpPr>
        <p:spPr>
          <a:xfrm>
            <a:off x="4197946" y="2902063"/>
            <a:ext cx="418704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D12841-D7BE-4CAC-B434-E0FDFA30E8A4}"/>
              </a:ext>
            </a:extLst>
          </p:cNvPr>
          <p:cNvSpPr txBox="1"/>
          <p:nvPr/>
        </p:nvSpPr>
        <p:spPr>
          <a:xfrm>
            <a:off x="5024074" y="320195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086726-F29E-4AAA-ABDA-1A96672C2752}"/>
              </a:ext>
            </a:extLst>
          </p:cNvPr>
          <p:cNvSpPr txBox="1"/>
          <p:nvPr/>
        </p:nvSpPr>
        <p:spPr>
          <a:xfrm>
            <a:off x="2354686" y="503040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FC6D7E5-F44C-4399-9E0A-3A19EA2F7AFC}"/>
              </a:ext>
            </a:extLst>
          </p:cNvPr>
          <p:cNvSpPr txBox="1"/>
          <p:nvPr/>
        </p:nvSpPr>
        <p:spPr>
          <a:xfrm>
            <a:off x="4322734" y="494940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32625C-E833-4A6F-A63F-2C49EF7C56A7}"/>
              </a:ext>
            </a:extLst>
          </p:cNvPr>
          <p:cNvSpPr txBox="1"/>
          <p:nvPr/>
        </p:nvSpPr>
        <p:spPr>
          <a:xfrm>
            <a:off x="3229228" y="398382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530E0B9-59D0-4FF3-B1D7-1529D0B02EDF}"/>
              </a:ext>
            </a:extLst>
          </p:cNvPr>
          <p:cNvSpPr txBox="1"/>
          <p:nvPr/>
        </p:nvSpPr>
        <p:spPr>
          <a:xfrm>
            <a:off x="2694215" y="444119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D7A8D6-98D1-4BDC-ABBD-2596A74AF772}"/>
              </a:ext>
            </a:extLst>
          </p:cNvPr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3EE8BA6-19EA-45CC-AEFB-C434A8544E4A}"/>
              </a:ext>
            </a:extLst>
          </p:cNvPr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9427B06-C18B-4BB3-8D0B-C6640264523A}"/>
              </a:ext>
            </a:extLst>
          </p:cNvPr>
          <p:cNvSpPr txBox="1"/>
          <p:nvPr/>
        </p:nvSpPr>
        <p:spPr>
          <a:xfrm>
            <a:off x="7012175" y="1495622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 B           C          D          E           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6AF81D-6EB1-4C54-9245-FF5FBA96F7CD}"/>
              </a:ext>
            </a:extLst>
          </p:cNvPr>
          <p:cNvSpPr txBox="1"/>
          <p:nvPr/>
        </p:nvSpPr>
        <p:spPr>
          <a:xfrm>
            <a:off x="6308742" y="149562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1E2E88-37F9-4DB0-BB5D-1C98D890B14F}"/>
              </a:ext>
            </a:extLst>
          </p:cNvPr>
          <p:cNvSpPr txBox="1"/>
          <p:nvPr/>
        </p:nvSpPr>
        <p:spPr>
          <a:xfrm>
            <a:off x="6317564" y="2039877"/>
            <a:ext cx="449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hu-HU" b="1" dirty="0">
                <a:solidFill>
                  <a:srgbClr val="00B0F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∞         ∞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2C19AE-AEA0-4996-9B90-D28FE68DF515}"/>
              </a:ext>
            </a:extLst>
          </p:cNvPr>
          <p:cNvSpPr txBox="1"/>
          <p:nvPr/>
        </p:nvSpPr>
        <p:spPr>
          <a:xfrm>
            <a:off x="6317564" y="2448783"/>
            <a:ext cx="455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7            5          </a:t>
            </a:r>
            <a:r>
              <a:rPr lang="en-US" b="1" dirty="0">
                <a:solidFill>
                  <a:srgbClr val="00B0F0"/>
                </a:solidFill>
              </a:rPr>
              <a:t>2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∞          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2B6E69-62B6-42C6-87B5-67B440B824E2}"/>
              </a:ext>
            </a:extLst>
          </p:cNvPr>
          <p:cNvSpPr txBox="1"/>
          <p:nvPr/>
        </p:nvSpPr>
        <p:spPr>
          <a:xfrm>
            <a:off x="6318299" y="2857689"/>
            <a:ext cx="447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                       7            5             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  </a:t>
            </a:r>
            <a:r>
              <a:rPr lang="en-US" b="1" dirty="0">
                <a:solidFill>
                  <a:srgbClr val="00B0F0"/>
                </a:solidFill>
              </a:rPr>
              <a:t>4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ADB0F8-F86E-48E1-8A9C-8CCA7578E6D7}"/>
              </a:ext>
            </a:extLst>
          </p:cNvPr>
          <p:cNvSpPr txBox="1"/>
          <p:nvPr/>
        </p:nvSpPr>
        <p:spPr>
          <a:xfrm>
            <a:off x="6342846" y="3241041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                       7            </a:t>
            </a:r>
            <a:r>
              <a:rPr lang="en-GB" b="1" dirty="0">
                <a:solidFill>
                  <a:srgbClr val="00B0F0"/>
                </a:solidFill>
              </a:rPr>
              <a:t>5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4F40E6-A399-47CD-97C5-EE74A1A0F3A6}"/>
              </a:ext>
            </a:extLst>
          </p:cNvPr>
          <p:cNvSpPr txBox="1"/>
          <p:nvPr/>
        </p:nvSpPr>
        <p:spPr>
          <a:xfrm>
            <a:off x="6332686" y="3636391"/>
            <a:ext cx="371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                       </a:t>
            </a:r>
            <a:r>
              <a:rPr lang="hu-HU" b="1" dirty="0">
                <a:solidFill>
                  <a:srgbClr val="00B0F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        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C22982-3396-4FAC-B803-E4000018F06F}"/>
              </a:ext>
            </a:extLst>
          </p:cNvPr>
          <p:cNvSpPr txBox="1"/>
          <p:nvPr/>
        </p:nvSpPr>
        <p:spPr>
          <a:xfrm>
            <a:off x="6344362" y="4012478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                                                              </a:t>
            </a:r>
            <a:r>
              <a:rPr lang="hu-HU" b="1" dirty="0">
                <a:solidFill>
                  <a:srgbClr val="00B0F0"/>
                </a:solidFill>
              </a:rPr>
              <a:t>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72D966-E4FA-45F0-986C-E3106D933ECC}"/>
              </a:ext>
            </a:extLst>
          </p:cNvPr>
          <p:cNvSpPr txBox="1"/>
          <p:nvPr/>
        </p:nvSpPr>
        <p:spPr>
          <a:xfrm>
            <a:off x="6364682" y="4407828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                                 </a:t>
            </a:r>
            <a:endParaRPr lang="hu-HU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67124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35CCD35-DC03-4886-93CB-9B71D00696C9}"/>
              </a:ext>
            </a:extLst>
          </p:cNvPr>
          <p:cNvSpPr/>
          <p:nvPr/>
        </p:nvSpPr>
        <p:spPr>
          <a:xfrm>
            <a:off x="1493949" y="2110259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1C7E8FB-941C-4334-BECE-468A83776165}"/>
              </a:ext>
            </a:extLst>
          </p:cNvPr>
          <p:cNvSpPr/>
          <p:nvPr/>
        </p:nvSpPr>
        <p:spPr>
          <a:xfrm>
            <a:off x="3140298" y="3086906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97908DC-4D3D-46C4-BAB6-999E71D90E88}"/>
              </a:ext>
            </a:extLst>
          </p:cNvPr>
          <p:cNvSpPr/>
          <p:nvPr/>
        </p:nvSpPr>
        <p:spPr>
          <a:xfrm>
            <a:off x="1296472" y="4024917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C43ED12-CC78-4E3E-9252-E50E0CDC12FA}"/>
              </a:ext>
            </a:extLst>
          </p:cNvPr>
          <p:cNvSpPr/>
          <p:nvPr/>
        </p:nvSpPr>
        <p:spPr>
          <a:xfrm>
            <a:off x="3140298" y="4810529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2BAB069-A92F-4355-95EB-341E56FD16A2}"/>
              </a:ext>
            </a:extLst>
          </p:cNvPr>
          <p:cNvSpPr/>
          <p:nvPr/>
        </p:nvSpPr>
        <p:spPr>
          <a:xfrm>
            <a:off x="4591318" y="4024917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A968885-4254-4BDA-ABC6-E3011223D2B5}"/>
              </a:ext>
            </a:extLst>
          </p:cNvPr>
          <p:cNvSpPr/>
          <p:nvPr/>
        </p:nvSpPr>
        <p:spPr>
          <a:xfrm>
            <a:off x="4591318" y="1884878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0BEFE8-74FA-46F5-9978-D9107F1D7C10}"/>
              </a:ext>
            </a:extLst>
          </p:cNvPr>
          <p:cNvCxnSpPr>
            <a:stCxn id="56" idx="0"/>
            <a:endCxn id="54" idx="4"/>
          </p:cNvCxnSpPr>
          <p:nvPr/>
        </p:nvCxnSpPr>
        <p:spPr>
          <a:xfrm flipV="1">
            <a:off x="1689278" y="2895871"/>
            <a:ext cx="197477" cy="112904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F57BCFE-6536-4EE4-95A8-295668871CA9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2164511" y="2780821"/>
            <a:ext cx="1090837" cy="42113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60D8E90-4376-45DE-BDAF-32FCC788533E}"/>
              </a:ext>
            </a:extLst>
          </p:cNvPr>
          <p:cNvCxnSpPr>
            <a:stCxn id="54" idx="6"/>
            <a:endCxn id="59" idx="2"/>
          </p:cNvCxnSpPr>
          <p:nvPr/>
        </p:nvCxnSpPr>
        <p:spPr>
          <a:xfrm flipV="1">
            <a:off x="2279561" y="2277684"/>
            <a:ext cx="2311757" cy="22538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C6FE06E-21AD-4A74-A9C2-08FB487D9C73}"/>
              </a:ext>
            </a:extLst>
          </p:cNvPr>
          <p:cNvCxnSpPr>
            <a:stCxn id="55" idx="7"/>
            <a:endCxn id="59" idx="3"/>
          </p:cNvCxnSpPr>
          <p:nvPr/>
        </p:nvCxnSpPr>
        <p:spPr>
          <a:xfrm flipV="1">
            <a:off x="3810860" y="2555440"/>
            <a:ext cx="895508" cy="64651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2239F4-6F0B-4A8F-B731-1FB7715241FA}"/>
              </a:ext>
            </a:extLst>
          </p:cNvPr>
          <p:cNvCxnSpPr>
            <a:stCxn id="59" idx="4"/>
            <a:endCxn id="58" idx="0"/>
          </p:cNvCxnSpPr>
          <p:nvPr/>
        </p:nvCxnSpPr>
        <p:spPr>
          <a:xfrm>
            <a:off x="4984124" y="2670490"/>
            <a:ext cx="0" cy="1354427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25CFE1-A11B-47BB-A759-4EBB3F495E94}"/>
              </a:ext>
            </a:extLst>
          </p:cNvPr>
          <p:cNvCxnSpPr>
            <a:stCxn id="56" idx="5"/>
            <a:endCxn id="57" idx="2"/>
          </p:cNvCxnSpPr>
          <p:nvPr/>
        </p:nvCxnSpPr>
        <p:spPr>
          <a:xfrm>
            <a:off x="1967034" y="4695479"/>
            <a:ext cx="1173264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4014D82-4CB0-492A-9B2F-AA8E5C74E6B4}"/>
              </a:ext>
            </a:extLst>
          </p:cNvPr>
          <p:cNvCxnSpPr>
            <a:stCxn id="57" idx="0"/>
            <a:endCxn id="55" idx="4"/>
          </p:cNvCxnSpPr>
          <p:nvPr/>
        </p:nvCxnSpPr>
        <p:spPr>
          <a:xfrm flipV="1">
            <a:off x="3533104" y="3872518"/>
            <a:ext cx="0" cy="93801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B7601B4-0C07-4278-BDF0-42039F5A4F6E}"/>
              </a:ext>
            </a:extLst>
          </p:cNvPr>
          <p:cNvCxnSpPr>
            <a:stCxn id="57" idx="6"/>
            <a:endCxn id="58" idx="3"/>
          </p:cNvCxnSpPr>
          <p:nvPr/>
        </p:nvCxnSpPr>
        <p:spPr>
          <a:xfrm flipV="1">
            <a:off x="3925910" y="4695479"/>
            <a:ext cx="780458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D4CA4B-0151-4B72-ACD1-998F5AEA7497}"/>
              </a:ext>
            </a:extLst>
          </p:cNvPr>
          <p:cNvCxnSpPr>
            <a:stCxn id="56" idx="6"/>
            <a:endCxn id="58" idx="2"/>
          </p:cNvCxnSpPr>
          <p:nvPr/>
        </p:nvCxnSpPr>
        <p:spPr>
          <a:xfrm>
            <a:off x="2082084" y="4417723"/>
            <a:ext cx="2509234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5CC3F93-06D9-4181-87FD-A4C9B26B1D2D}"/>
              </a:ext>
            </a:extLst>
          </p:cNvPr>
          <p:cNvSpPr txBox="1"/>
          <p:nvPr/>
        </p:nvSpPr>
        <p:spPr>
          <a:xfrm>
            <a:off x="3336701" y="1975255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291CC1-2633-4E0C-8112-46C6BE7FAA0F}"/>
              </a:ext>
            </a:extLst>
          </p:cNvPr>
          <p:cNvSpPr txBox="1"/>
          <p:nvPr/>
        </p:nvSpPr>
        <p:spPr>
          <a:xfrm>
            <a:off x="1376372" y="3262779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3AB1AD-90B0-4DA3-8F92-FC6830C303CA}"/>
              </a:ext>
            </a:extLst>
          </p:cNvPr>
          <p:cNvSpPr txBox="1"/>
          <p:nvPr/>
        </p:nvSpPr>
        <p:spPr>
          <a:xfrm>
            <a:off x="2772445" y="266141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7ECB70-52DD-4A92-AD3F-921BDB696166}"/>
              </a:ext>
            </a:extLst>
          </p:cNvPr>
          <p:cNvSpPr txBox="1"/>
          <p:nvPr/>
        </p:nvSpPr>
        <p:spPr>
          <a:xfrm>
            <a:off x="4197946" y="2902063"/>
            <a:ext cx="418704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D12841-D7BE-4CAC-B434-E0FDFA30E8A4}"/>
              </a:ext>
            </a:extLst>
          </p:cNvPr>
          <p:cNvSpPr txBox="1"/>
          <p:nvPr/>
        </p:nvSpPr>
        <p:spPr>
          <a:xfrm>
            <a:off x="5024074" y="320195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086726-F29E-4AAA-ABDA-1A96672C2752}"/>
              </a:ext>
            </a:extLst>
          </p:cNvPr>
          <p:cNvSpPr txBox="1"/>
          <p:nvPr/>
        </p:nvSpPr>
        <p:spPr>
          <a:xfrm>
            <a:off x="2354686" y="503040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FC6D7E5-F44C-4399-9E0A-3A19EA2F7AFC}"/>
              </a:ext>
            </a:extLst>
          </p:cNvPr>
          <p:cNvSpPr txBox="1"/>
          <p:nvPr/>
        </p:nvSpPr>
        <p:spPr>
          <a:xfrm>
            <a:off x="4322734" y="494940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32625C-E833-4A6F-A63F-2C49EF7C56A7}"/>
              </a:ext>
            </a:extLst>
          </p:cNvPr>
          <p:cNvSpPr txBox="1"/>
          <p:nvPr/>
        </p:nvSpPr>
        <p:spPr>
          <a:xfrm>
            <a:off x="3229228" y="398382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530E0B9-59D0-4FF3-B1D7-1529D0B02EDF}"/>
              </a:ext>
            </a:extLst>
          </p:cNvPr>
          <p:cNvSpPr txBox="1"/>
          <p:nvPr/>
        </p:nvSpPr>
        <p:spPr>
          <a:xfrm>
            <a:off x="2694215" y="444119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D7A8D6-98D1-4BDC-ABBD-2596A74AF772}"/>
              </a:ext>
            </a:extLst>
          </p:cNvPr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3EE8BA6-19EA-45CC-AEFB-C434A8544E4A}"/>
              </a:ext>
            </a:extLst>
          </p:cNvPr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9427B06-C18B-4BB3-8D0B-C6640264523A}"/>
              </a:ext>
            </a:extLst>
          </p:cNvPr>
          <p:cNvSpPr txBox="1"/>
          <p:nvPr/>
        </p:nvSpPr>
        <p:spPr>
          <a:xfrm>
            <a:off x="7012175" y="1495622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 B           C          D          E           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6AF81D-6EB1-4C54-9245-FF5FBA96F7CD}"/>
              </a:ext>
            </a:extLst>
          </p:cNvPr>
          <p:cNvSpPr txBox="1"/>
          <p:nvPr/>
        </p:nvSpPr>
        <p:spPr>
          <a:xfrm>
            <a:off x="6308742" y="149562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1E2E88-37F9-4DB0-BB5D-1C98D890B14F}"/>
              </a:ext>
            </a:extLst>
          </p:cNvPr>
          <p:cNvSpPr txBox="1"/>
          <p:nvPr/>
        </p:nvSpPr>
        <p:spPr>
          <a:xfrm>
            <a:off x="6317564" y="2039877"/>
            <a:ext cx="449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hu-HU" b="1" dirty="0">
                <a:solidFill>
                  <a:srgbClr val="00B0F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∞         ∞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2C19AE-AEA0-4996-9B90-D28FE68DF515}"/>
              </a:ext>
            </a:extLst>
          </p:cNvPr>
          <p:cNvSpPr txBox="1"/>
          <p:nvPr/>
        </p:nvSpPr>
        <p:spPr>
          <a:xfrm>
            <a:off x="6317564" y="2448783"/>
            <a:ext cx="455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7            5          </a:t>
            </a:r>
            <a:r>
              <a:rPr lang="en-US" b="1" dirty="0">
                <a:solidFill>
                  <a:srgbClr val="00B0F0"/>
                </a:solidFill>
              </a:rPr>
              <a:t>2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∞          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2B6E69-62B6-42C6-87B5-67B440B824E2}"/>
              </a:ext>
            </a:extLst>
          </p:cNvPr>
          <p:cNvSpPr txBox="1"/>
          <p:nvPr/>
        </p:nvSpPr>
        <p:spPr>
          <a:xfrm>
            <a:off x="6318299" y="2857689"/>
            <a:ext cx="447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                       7            5             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  </a:t>
            </a:r>
            <a:r>
              <a:rPr lang="en-US" b="1" dirty="0">
                <a:solidFill>
                  <a:srgbClr val="00B0F0"/>
                </a:solidFill>
              </a:rPr>
              <a:t>4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ADB0F8-F86E-48E1-8A9C-8CCA7578E6D7}"/>
              </a:ext>
            </a:extLst>
          </p:cNvPr>
          <p:cNvSpPr txBox="1"/>
          <p:nvPr/>
        </p:nvSpPr>
        <p:spPr>
          <a:xfrm>
            <a:off x="6342846" y="3241041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                       7            </a:t>
            </a:r>
            <a:r>
              <a:rPr lang="en-GB" b="1" dirty="0">
                <a:solidFill>
                  <a:srgbClr val="00B0F0"/>
                </a:solidFill>
              </a:rPr>
              <a:t>5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4F40E6-A399-47CD-97C5-EE74A1A0F3A6}"/>
              </a:ext>
            </a:extLst>
          </p:cNvPr>
          <p:cNvSpPr txBox="1"/>
          <p:nvPr/>
        </p:nvSpPr>
        <p:spPr>
          <a:xfrm>
            <a:off x="6332686" y="3636391"/>
            <a:ext cx="371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                       </a:t>
            </a:r>
            <a:r>
              <a:rPr lang="hu-HU" b="1" dirty="0">
                <a:solidFill>
                  <a:srgbClr val="00B0F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        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C22982-3396-4FAC-B803-E4000018F06F}"/>
              </a:ext>
            </a:extLst>
          </p:cNvPr>
          <p:cNvSpPr txBox="1"/>
          <p:nvPr/>
        </p:nvSpPr>
        <p:spPr>
          <a:xfrm>
            <a:off x="6344362" y="4012478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                                                              </a:t>
            </a:r>
            <a:r>
              <a:rPr lang="hu-HU" b="1" dirty="0">
                <a:solidFill>
                  <a:srgbClr val="00B0F0"/>
                </a:solidFill>
              </a:rPr>
              <a:t>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72D966-E4FA-45F0-986C-E3106D933ECC}"/>
              </a:ext>
            </a:extLst>
          </p:cNvPr>
          <p:cNvSpPr txBox="1"/>
          <p:nvPr/>
        </p:nvSpPr>
        <p:spPr>
          <a:xfrm>
            <a:off x="6364682" y="4407828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                                 </a:t>
            </a:r>
            <a:endParaRPr lang="hu-HU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21537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35CCD35-DC03-4886-93CB-9B71D00696C9}"/>
              </a:ext>
            </a:extLst>
          </p:cNvPr>
          <p:cNvSpPr/>
          <p:nvPr/>
        </p:nvSpPr>
        <p:spPr>
          <a:xfrm>
            <a:off x="1493949" y="2110259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1C7E8FB-941C-4334-BECE-468A83776165}"/>
              </a:ext>
            </a:extLst>
          </p:cNvPr>
          <p:cNvSpPr/>
          <p:nvPr/>
        </p:nvSpPr>
        <p:spPr>
          <a:xfrm>
            <a:off x="3140298" y="3086906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97908DC-4D3D-46C4-BAB6-999E71D90E88}"/>
              </a:ext>
            </a:extLst>
          </p:cNvPr>
          <p:cNvSpPr/>
          <p:nvPr/>
        </p:nvSpPr>
        <p:spPr>
          <a:xfrm>
            <a:off x="1296472" y="4024917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C43ED12-CC78-4E3E-9252-E50E0CDC12FA}"/>
              </a:ext>
            </a:extLst>
          </p:cNvPr>
          <p:cNvSpPr/>
          <p:nvPr/>
        </p:nvSpPr>
        <p:spPr>
          <a:xfrm>
            <a:off x="3140298" y="4810529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2BAB069-A92F-4355-95EB-341E56FD16A2}"/>
              </a:ext>
            </a:extLst>
          </p:cNvPr>
          <p:cNvSpPr/>
          <p:nvPr/>
        </p:nvSpPr>
        <p:spPr>
          <a:xfrm>
            <a:off x="4591318" y="4024917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A968885-4254-4BDA-ABC6-E3011223D2B5}"/>
              </a:ext>
            </a:extLst>
          </p:cNvPr>
          <p:cNvSpPr/>
          <p:nvPr/>
        </p:nvSpPr>
        <p:spPr>
          <a:xfrm>
            <a:off x="4591318" y="1884878"/>
            <a:ext cx="785612" cy="78561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0BEFE8-74FA-46F5-9978-D9107F1D7C10}"/>
              </a:ext>
            </a:extLst>
          </p:cNvPr>
          <p:cNvCxnSpPr>
            <a:stCxn id="56" idx="0"/>
            <a:endCxn id="54" idx="4"/>
          </p:cNvCxnSpPr>
          <p:nvPr/>
        </p:nvCxnSpPr>
        <p:spPr>
          <a:xfrm flipV="1">
            <a:off x="1689278" y="2895871"/>
            <a:ext cx="197477" cy="112904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F57BCFE-6536-4EE4-95A8-295668871CA9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2164511" y="2780821"/>
            <a:ext cx="1090837" cy="42113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60D8E90-4376-45DE-BDAF-32FCC788533E}"/>
              </a:ext>
            </a:extLst>
          </p:cNvPr>
          <p:cNvCxnSpPr>
            <a:stCxn id="54" idx="6"/>
            <a:endCxn id="59" idx="2"/>
          </p:cNvCxnSpPr>
          <p:nvPr/>
        </p:nvCxnSpPr>
        <p:spPr>
          <a:xfrm flipV="1">
            <a:off x="2279561" y="2277684"/>
            <a:ext cx="2311757" cy="22538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C6FE06E-21AD-4A74-A9C2-08FB487D9C73}"/>
              </a:ext>
            </a:extLst>
          </p:cNvPr>
          <p:cNvCxnSpPr>
            <a:stCxn id="55" idx="7"/>
            <a:endCxn id="59" idx="3"/>
          </p:cNvCxnSpPr>
          <p:nvPr/>
        </p:nvCxnSpPr>
        <p:spPr>
          <a:xfrm flipV="1">
            <a:off x="3810860" y="2555440"/>
            <a:ext cx="895508" cy="64651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2239F4-6F0B-4A8F-B731-1FB7715241FA}"/>
              </a:ext>
            </a:extLst>
          </p:cNvPr>
          <p:cNvCxnSpPr>
            <a:stCxn id="59" idx="4"/>
            <a:endCxn id="58" idx="0"/>
          </p:cNvCxnSpPr>
          <p:nvPr/>
        </p:nvCxnSpPr>
        <p:spPr>
          <a:xfrm>
            <a:off x="4984124" y="2670490"/>
            <a:ext cx="0" cy="1354427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25CFE1-A11B-47BB-A759-4EBB3F495E94}"/>
              </a:ext>
            </a:extLst>
          </p:cNvPr>
          <p:cNvCxnSpPr>
            <a:stCxn id="56" idx="5"/>
            <a:endCxn id="57" idx="2"/>
          </p:cNvCxnSpPr>
          <p:nvPr/>
        </p:nvCxnSpPr>
        <p:spPr>
          <a:xfrm>
            <a:off x="1967034" y="4695479"/>
            <a:ext cx="1173264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4014D82-4CB0-492A-9B2F-AA8E5C74E6B4}"/>
              </a:ext>
            </a:extLst>
          </p:cNvPr>
          <p:cNvCxnSpPr>
            <a:stCxn id="57" idx="0"/>
            <a:endCxn id="55" idx="4"/>
          </p:cNvCxnSpPr>
          <p:nvPr/>
        </p:nvCxnSpPr>
        <p:spPr>
          <a:xfrm flipV="1">
            <a:off x="3533104" y="3872518"/>
            <a:ext cx="0" cy="93801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B7601B4-0C07-4278-BDF0-42039F5A4F6E}"/>
              </a:ext>
            </a:extLst>
          </p:cNvPr>
          <p:cNvCxnSpPr>
            <a:stCxn id="57" idx="6"/>
            <a:endCxn id="58" idx="3"/>
          </p:cNvCxnSpPr>
          <p:nvPr/>
        </p:nvCxnSpPr>
        <p:spPr>
          <a:xfrm flipV="1">
            <a:off x="3925910" y="4695479"/>
            <a:ext cx="780458" cy="5078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D4CA4B-0151-4B72-ACD1-998F5AEA7497}"/>
              </a:ext>
            </a:extLst>
          </p:cNvPr>
          <p:cNvCxnSpPr>
            <a:stCxn id="56" idx="6"/>
            <a:endCxn id="58" idx="2"/>
          </p:cNvCxnSpPr>
          <p:nvPr/>
        </p:nvCxnSpPr>
        <p:spPr>
          <a:xfrm>
            <a:off x="2082084" y="4417723"/>
            <a:ext cx="2509234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5CC3F93-06D9-4181-87FD-A4C9B26B1D2D}"/>
              </a:ext>
            </a:extLst>
          </p:cNvPr>
          <p:cNvSpPr txBox="1"/>
          <p:nvPr/>
        </p:nvSpPr>
        <p:spPr>
          <a:xfrm>
            <a:off x="3336701" y="1975255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291CC1-2633-4E0C-8112-46C6BE7FAA0F}"/>
              </a:ext>
            </a:extLst>
          </p:cNvPr>
          <p:cNvSpPr txBox="1"/>
          <p:nvPr/>
        </p:nvSpPr>
        <p:spPr>
          <a:xfrm>
            <a:off x="1376372" y="3262779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3AB1AD-90B0-4DA3-8F92-FC6830C303CA}"/>
              </a:ext>
            </a:extLst>
          </p:cNvPr>
          <p:cNvSpPr txBox="1"/>
          <p:nvPr/>
        </p:nvSpPr>
        <p:spPr>
          <a:xfrm>
            <a:off x="2772445" y="266141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7ECB70-52DD-4A92-AD3F-921BDB696166}"/>
              </a:ext>
            </a:extLst>
          </p:cNvPr>
          <p:cNvSpPr txBox="1"/>
          <p:nvPr/>
        </p:nvSpPr>
        <p:spPr>
          <a:xfrm>
            <a:off x="4197946" y="2902063"/>
            <a:ext cx="418704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D12841-D7BE-4CAC-B434-E0FDFA30E8A4}"/>
              </a:ext>
            </a:extLst>
          </p:cNvPr>
          <p:cNvSpPr txBox="1"/>
          <p:nvPr/>
        </p:nvSpPr>
        <p:spPr>
          <a:xfrm>
            <a:off x="5024074" y="320195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086726-F29E-4AAA-ABDA-1A96672C2752}"/>
              </a:ext>
            </a:extLst>
          </p:cNvPr>
          <p:cNvSpPr txBox="1"/>
          <p:nvPr/>
        </p:nvSpPr>
        <p:spPr>
          <a:xfrm>
            <a:off x="2354686" y="5030406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FC6D7E5-F44C-4399-9E0A-3A19EA2F7AFC}"/>
              </a:ext>
            </a:extLst>
          </p:cNvPr>
          <p:cNvSpPr txBox="1"/>
          <p:nvPr/>
        </p:nvSpPr>
        <p:spPr>
          <a:xfrm>
            <a:off x="4322734" y="494940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32625C-E833-4A6F-A63F-2C49EF7C56A7}"/>
              </a:ext>
            </a:extLst>
          </p:cNvPr>
          <p:cNvSpPr txBox="1"/>
          <p:nvPr/>
        </p:nvSpPr>
        <p:spPr>
          <a:xfrm>
            <a:off x="3229228" y="3983821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530E0B9-59D0-4FF3-B1D7-1529D0B02EDF}"/>
              </a:ext>
            </a:extLst>
          </p:cNvPr>
          <p:cNvSpPr txBox="1"/>
          <p:nvPr/>
        </p:nvSpPr>
        <p:spPr>
          <a:xfrm>
            <a:off x="2694215" y="4441197"/>
            <a:ext cx="312906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D7A8D6-98D1-4BDC-ABBD-2596A74AF772}"/>
              </a:ext>
            </a:extLst>
          </p:cNvPr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3EE8BA6-19EA-45CC-AEFB-C434A8544E4A}"/>
              </a:ext>
            </a:extLst>
          </p:cNvPr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9427B06-C18B-4BB3-8D0B-C6640264523A}"/>
              </a:ext>
            </a:extLst>
          </p:cNvPr>
          <p:cNvSpPr txBox="1"/>
          <p:nvPr/>
        </p:nvSpPr>
        <p:spPr>
          <a:xfrm>
            <a:off x="7012175" y="1495622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 B           C          D          E           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6AF81D-6EB1-4C54-9245-FF5FBA96F7CD}"/>
              </a:ext>
            </a:extLst>
          </p:cNvPr>
          <p:cNvSpPr txBox="1"/>
          <p:nvPr/>
        </p:nvSpPr>
        <p:spPr>
          <a:xfrm>
            <a:off x="6308742" y="149562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1E2E88-37F9-4DB0-BB5D-1C98D890B14F}"/>
              </a:ext>
            </a:extLst>
          </p:cNvPr>
          <p:cNvSpPr txBox="1"/>
          <p:nvPr/>
        </p:nvSpPr>
        <p:spPr>
          <a:xfrm>
            <a:off x="6317564" y="2039877"/>
            <a:ext cx="449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hu-HU" b="1" dirty="0">
                <a:solidFill>
                  <a:srgbClr val="00B0F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∞         ∞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2C19AE-AEA0-4996-9B90-D28FE68DF515}"/>
              </a:ext>
            </a:extLst>
          </p:cNvPr>
          <p:cNvSpPr txBox="1"/>
          <p:nvPr/>
        </p:nvSpPr>
        <p:spPr>
          <a:xfrm>
            <a:off x="6317564" y="2448783"/>
            <a:ext cx="455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7            5          </a:t>
            </a:r>
            <a:r>
              <a:rPr lang="en-US" b="1" dirty="0">
                <a:solidFill>
                  <a:srgbClr val="00B0F0"/>
                </a:solidFill>
              </a:rPr>
              <a:t>2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∞          ∞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2B6E69-62B6-42C6-87B5-67B440B824E2}"/>
              </a:ext>
            </a:extLst>
          </p:cNvPr>
          <p:cNvSpPr txBox="1"/>
          <p:nvPr/>
        </p:nvSpPr>
        <p:spPr>
          <a:xfrm>
            <a:off x="6318299" y="2857689"/>
            <a:ext cx="447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                       7            5             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          </a:t>
            </a:r>
            <a:r>
              <a:rPr lang="en-US" b="1" dirty="0">
                <a:solidFill>
                  <a:srgbClr val="00B0F0"/>
                </a:solidFill>
              </a:rPr>
              <a:t>4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ADB0F8-F86E-48E1-8A9C-8CCA7578E6D7}"/>
              </a:ext>
            </a:extLst>
          </p:cNvPr>
          <p:cNvSpPr txBox="1"/>
          <p:nvPr/>
        </p:nvSpPr>
        <p:spPr>
          <a:xfrm>
            <a:off x="6342846" y="3241041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                       7            </a:t>
            </a:r>
            <a:r>
              <a:rPr lang="en-GB" b="1" dirty="0">
                <a:solidFill>
                  <a:srgbClr val="00B0F0"/>
                </a:solidFill>
              </a:rPr>
              <a:t>5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4F40E6-A399-47CD-97C5-EE74A1A0F3A6}"/>
              </a:ext>
            </a:extLst>
          </p:cNvPr>
          <p:cNvSpPr txBox="1"/>
          <p:nvPr/>
        </p:nvSpPr>
        <p:spPr>
          <a:xfrm>
            <a:off x="6332686" y="3636391"/>
            <a:ext cx="371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                       </a:t>
            </a:r>
            <a:r>
              <a:rPr lang="hu-HU" b="1" dirty="0">
                <a:solidFill>
                  <a:srgbClr val="00B0F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        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C22982-3396-4FAC-B803-E4000018F06F}"/>
              </a:ext>
            </a:extLst>
          </p:cNvPr>
          <p:cNvSpPr txBox="1"/>
          <p:nvPr/>
        </p:nvSpPr>
        <p:spPr>
          <a:xfrm>
            <a:off x="6344362" y="4012478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                                                              </a:t>
            </a:r>
            <a:r>
              <a:rPr lang="hu-HU" b="1" dirty="0">
                <a:solidFill>
                  <a:srgbClr val="00B0F0"/>
                </a:solidFill>
              </a:rPr>
              <a:t>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72D966-E4FA-45F0-986C-E3106D933ECC}"/>
              </a:ext>
            </a:extLst>
          </p:cNvPr>
          <p:cNvSpPr txBox="1"/>
          <p:nvPr/>
        </p:nvSpPr>
        <p:spPr>
          <a:xfrm>
            <a:off x="6364682" y="4407828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                                 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CB965E2-66AD-4173-A9F9-7770ADB6D71A}"/>
              </a:ext>
            </a:extLst>
          </p:cNvPr>
          <p:cNvSpPr/>
          <p:nvPr/>
        </p:nvSpPr>
        <p:spPr>
          <a:xfrm>
            <a:off x="4802789" y="5402371"/>
            <a:ext cx="6052006" cy="10608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Dijkstra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’s algorithm with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adjacency matrix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representation has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O(V</a:t>
            </a:r>
            <a:r>
              <a:rPr lang="hu-HU" b="1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2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quadratic running time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69993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Shortest Path Algorithms 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300477289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Shortest Path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Algorithm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Application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8E1D06-D1BF-455A-AE06-A401E270F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1.) GPS and navigation</a:t>
            </a:r>
          </a:p>
          <a:p>
            <a:pPr marL="0" indent="0">
              <a:buNone/>
            </a:pP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665386-EF5A-41DD-94C4-B719FE907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058" y="3251864"/>
            <a:ext cx="3676742" cy="30600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0B30B1-6DD6-4497-9024-0C401DCAE054}"/>
              </a:ext>
            </a:extLst>
          </p:cNvPr>
          <p:cNvSpPr txBox="1"/>
          <p:nvPr/>
        </p:nvSpPr>
        <p:spPr>
          <a:xfrm>
            <a:off x="838200" y="2420143"/>
            <a:ext cx="87323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Maybe navigation is the most crucial application of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shortest path</a:t>
            </a: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problem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Dijkstra’s algorithm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Google Maps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Apple Maps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Waze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858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8429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365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446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2971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8" y="4278012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5" y="5536893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2400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B-5 H-8 E-9 ]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ADFFAD5-9B09-43E8-A437-D6FC2960CF0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491DF85-0404-40C6-B54F-91C4B2B5D674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357757D-FF5B-4AA5-A7EE-39C5674DCCE1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04652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Shortest Path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Algorithm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Application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8E1D06-D1BF-455A-AE06-A401E270F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2.) RIP – routing information protocol</a:t>
            </a:r>
          </a:p>
          <a:p>
            <a:pPr marL="0" indent="0">
              <a:buNone/>
            </a:pP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B30B1-6DD6-4497-9024-0C401DCAE054}"/>
              </a:ext>
            </a:extLst>
          </p:cNvPr>
          <p:cNvSpPr txBox="1"/>
          <p:nvPr/>
        </p:nvSpPr>
        <p:spPr>
          <a:xfrm>
            <a:off x="838200" y="2420143"/>
            <a:ext cx="102215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Shortest path approaches are important in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computer networking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well such as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the routing information protocol in the application layer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is splitted into packages and these packages are sent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one by one – with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UDP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protocol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packages follow the shortest path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90056A-7F33-416F-9612-5FAFA7CB4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195" y="3574305"/>
            <a:ext cx="2808605" cy="280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0082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4F26E44-FAE6-44E0-9E7D-5DF3222FA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195" y="3574305"/>
            <a:ext cx="2808605" cy="28086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Shortest Path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Algorithm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Application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8E1D06-D1BF-455A-AE06-A401E270F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2.) RIP – routing information protocol</a:t>
            </a:r>
          </a:p>
          <a:p>
            <a:pPr marL="0" indent="0">
              <a:buNone/>
            </a:pP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B30B1-6DD6-4497-9024-0C401DCAE054}"/>
              </a:ext>
            </a:extLst>
          </p:cNvPr>
          <p:cNvSpPr txBox="1"/>
          <p:nvPr/>
        </p:nvSpPr>
        <p:spPr>
          <a:xfrm>
            <a:off x="838200" y="2420143"/>
            <a:ext cx="1022158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Shortest path approaches are important in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computer networking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well such as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the routing information protocol in the application layer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each node calculates the distances between itself and all other 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nodes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stores this information as a table</a:t>
            </a:r>
            <a:endParaRPr lang="hu-H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ach node sends its table to all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adjace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 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odes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hen a node receives distance tables from its neighbors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 calculates the shortest routes to all other nodes 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updates its own table to reflect any changes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06135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75A4A64-ADDC-4B8A-AF74-FB52328C9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460" y="4289266"/>
            <a:ext cx="3521763" cy="20226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Shortest Path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Algorithm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Application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8E1D06-D1BF-455A-AE06-A401E270F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3.) Avidan-Shamir method</a:t>
            </a:r>
          </a:p>
          <a:p>
            <a:pPr marL="0" indent="0">
              <a:buNone/>
            </a:pP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B30B1-6DD6-4497-9024-0C401DCAE054}"/>
              </a:ext>
            </a:extLst>
          </p:cNvPr>
          <p:cNvSpPr txBox="1"/>
          <p:nvPr/>
        </p:nvSpPr>
        <p:spPr>
          <a:xfrm>
            <a:off x="838200" y="2420143"/>
            <a:ext cx="798718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we want to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shrink an image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example in the browser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 on a smartphone without distortion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important to make sure the image will not deform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eliminate the least significant bit strings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construct a so-called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energy function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remove the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connected string of pixels containing the least energy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Photoshop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GIMP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use this method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02772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7F0B0CF-5598-4595-B954-5497BF688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406" y="3856754"/>
            <a:ext cx="3394274" cy="27367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Shortest Path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Algorithm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Application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8E1D06-D1BF-455A-AE06-A401E270F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3.) Avidan-Shamir method</a:t>
            </a:r>
          </a:p>
          <a:p>
            <a:pPr marL="0" indent="0">
              <a:buNone/>
            </a:pP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B30B1-6DD6-4497-9024-0C401DCAE054}"/>
              </a:ext>
            </a:extLst>
          </p:cNvPr>
          <p:cNvSpPr txBox="1"/>
          <p:nvPr/>
        </p:nvSpPr>
        <p:spPr>
          <a:xfrm>
            <a:off x="838200" y="2420143"/>
            <a:ext cx="844686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we want to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shrink an image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example in the browser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 on a smartphone without distortion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build a huge graph: vertices are the pixels and the edges are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pointing from every vertex to its downward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neighbours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energy function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determines the edge weights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use topological order shortest path to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find the string of pixels to be removed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81310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Critical Path Method (CPM)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198534636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Longest Path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8E1D06-D1BF-455A-AE06-A401E270F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discussed how to find the shortest path in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 from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source vertex to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destionation vertex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what if we are looking for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longest path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NP-hard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problem with no known polynomial running time algorithm to solve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if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 is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directed acyclic graph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(DAG) then we can solve the problem in linear running time  </a:t>
            </a:r>
          </a:p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SCHEDULING ALGORITHMS RELY HEAVILY ON LONGEST PATHS</a:t>
            </a:r>
          </a:p>
        </p:txBody>
      </p:sp>
    </p:spTree>
    <p:extLst>
      <p:ext uri="{BB962C8B-B14F-4D97-AF65-F5344CB8AC3E}">
        <p14:creationId xmlns:p14="http://schemas.microsoft.com/office/powerpoint/2010/main" val="427463289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Longest Path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8E1D06-D1BF-455A-AE06-A401E270F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it possible to tranform longest path problem into a shortest path problem?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just have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negate the edge weights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multiply them by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run the standard shortest path algorithms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because of the negative edge weights we have to use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Bellman-Ford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algorithm for finding the shortest path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can solve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parallel job scheduling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problem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given a set of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jobs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durations and precedence constraints: schedule the jobs - by finding a start time to each - so as to achive the minimum completion time while respecting the constraints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6699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Critical Path Method (CPM)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8E1D06-D1BF-455A-AE06-A401E270F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critical path method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was first used between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1940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1943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Manhattan project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he first time CPM was used for major skyscraper development was in 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1966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while constructing the 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world trade center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want an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algorithm for scheduling a set of project activities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 that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total running time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will be as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minimal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as possible</a:t>
            </a:r>
          </a:p>
          <a:p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00089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Critical Path Method (CPM)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8E1D06-D1BF-455A-AE06-A401E270F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CPM ALGORITHM NEEDS:</a:t>
            </a:r>
          </a:p>
          <a:p>
            <a:pPr marL="0" indent="0">
              <a:buNone/>
            </a:pPr>
            <a:endParaRPr lang="hu-HU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list of all activities required to complete the project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 time (duration) that each activity will take to complete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 dependencies between the activities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69296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F99F64C-10E3-4D02-A577-A5B4C9D6D1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439" y="3429000"/>
            <a:ext cx="5393191" cy="28567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Critical Path Method (CPM)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48E617-B491-4875-8D24-EBAEA6238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construct an edge weighted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directed acyclic graph (DAG) because it can be solved in linear running time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edges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weight for each precedence constraint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find the longest path in 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to solve the problem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no cycles in such graphs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965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69477</TotalTime>
  <Words>7419</Words>
  <Application>Microsoft Office PowerPoint</Application>
  <PresentationFormat>Widescreen</PresentationFormat>
  <Paragraphs>3992</Paragraphs>
  <Slides>185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185</vt:i4>
      </vt:variant>
    </vt:vector>
  </HeadingPairs>
  <TitlesOfParts>
    <vt:vector size="190" baseType="lpstr">
      <vt:lpstr>Arial</vt:lpstr>
      <vt:lpstr>Arial</vt:lpstr>
      <vt:lpstr>Calibri</vt:lpstr>
      <vt:lpstr>Calibri Light</vt:lpstr>
      <vt:lpstr>Office Theme</vt:lpstr>
      <vt:lpstr>Dijkstra’s Algorithm (Algorithms and Data Structures)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 (Algorithms and Data Structures)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Shortest Path Algorithms Application (Algorithms and Data Structures)</vt:lpstr>
      <vt:lpstr>Shortest Path Algorithms Application</vt:lpstr>
      <vt:lpstr>Shortest Path Algorithms Application</vt:lpstr>
      <vt:lpstr>Shortest Path Algorithms Application</vt:lpstr>
      <vt:lpstr>Shortest Path Algorithms Application</vt:lpstr>
      <vt:lpstr>Shortest Path Algorithms Application</vt:lpstr>
      <vt:lpstr>Critical Path Method (CPM) (Algorithms and Data Structures)</vt:lpstr>
      <vt:lpstr>Longest Path Problem</vt:lpstr>
      <vt:lpstr>Longest Path Problem</vt:lpstr>
      <vt:lpstr>Critical Path Method (CPM)</vt:lpstr>
      <vt:lpstr>Critical Path Method (CPM)</vt:lpstr>
      <vt:lpstr>Critical Path Method (CPM)</vt:lpstr>
      <vt:lpstr>Bellman-Ford Algorithm (Algorithms and Data Structures)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 (Algorithms and Data Structures)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Greedy vs Dynamic Programming (Algorithms and Data Structures)</vt:lpstr>
      <vt:lpstr>Greedy Algorithms and Dynamic Programming</vt:lpstr>
      <vt:lpstr>Dynamic Programming Paradigm</vt:lpstr>
      <vt:lpstr>Dynamic Programming Paradigm</vt:lpstr>
      <vt:lpstr>Dynamic Programming Paradigm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User</dc:creator>
  <cp:lastModifiedBy>BALÁZS</cp:lastModifiedBy>
  <cp:revision>480</cp:revision>
  <dcterms:created xsi:type="dcterms:W3CDTF">2015-02-15T18:13:13Z</dcterms:created>
  <dcterms:modified xsi:type="dcterms:W3CDTF">2021-01-06T14:34:10Z</dcterms:modified>
</cp:coreProperties>
</file>