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392" r:id="rId3"/>
    <p:sldId id="394" r:id="rId4"/>
    <p:sldId id="395" r:id="rId5"/>
    <p:sldId id="396" r:id="rId6"/>
    <p:sldId id="397" r:id="rId7"/>
    <p:sldId id="398" r:id="rId8"/>
    <p:sldId id="393" r:id="rId9"/>
    <p:sldId id="399" r:id="rId10"/>
    <p:sldId id="400" r:id="rId11"/>
    <p:sldId id="401" r:id="rId12"/>
    <p:sldId id="405" r:id="rId13"/>
    <p:sldId id="406" r:id="rId14"/>
    <p:sldId id="407" r:id="rId15"/>
    <p:sldId id="408" r:id="rId16"/>
    <p:sldId id="409" r:id="rId17"/>
    <p:sldId id="410" r:id="rId18"/>
    <p:sldId id="411" r:id="rId19"/>
    <p:sldId id="412" r:id="rId20"/>
    <p:sldId id="413" r:id="rId21"/>
    <p:sldId id="414" r:id="rId22"/>
    <p:sldId id="415" r:id="rId23"/>
    <p:sldId id="416" r:id="rId24"/>
    <p:sldId id="417" r:id="rId25"/>
    <p:sldId id="418" r:id="rId26"/>
    <p:sldId id="419" r:id="rId27"/>
    <p:sldId id="420" r:id="rId28"/>
    <p:sldId id="421" r:id="rId29"/>
    <p:sldId id="422" r:id="rId30"/>
    <p:sldId id="424" r:id="rId31"/>
    <p:sldId id="425" r:id="rId32"/>
    <p:sldId id="426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ALÁZS" initials="B" lastIdx="2" clrIdx="0">
    <p:extLst>
      <p:ext uri="{19B8F6BF-5375-455C-9EA6-DF929625EA0E}">
        <p15:presenceInfo xmlns:p15="http://schemas.microsoft.com/office/powerpoint/2012/main" userId="BALÁZ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C80"/>
    <a:srgbClr val="FFDE75"/>
    <a:srgbClr val="F9C3C3"/>
    <a:srgbClr val="F7AB8D"/>
    <a:srgbClr val="00E2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A9409-D7C5-4B8B-A2DD-45A65EA32F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98FEDE-575B-444E-9B52-46EB81B569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C7928C-6576-4891-BC3A-65B0BC028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2021. 12. 13.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F0E4D-07D5-4DC7-9388-5FFF9CD61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518E30-364F-4D90-B3C8-75CCACA0D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04631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8FCF2-3678-4248-A950-87B337389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9BC03A-3C3B-434E-A138-D11122693C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9B8E84-9622-4F91-BA18-D493F2E83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2021. 12. 13.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E09480-0366-4C86-8492-ACAB25B4B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CF73DB-2BF9-4638-80B2-6809E79FF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32748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DD7AE1-C6EF-4E4F-8F10-F5007081DD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CF8B02-98B0-49C8-9102-2BBC3FA690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0F0250-324E-4B26-A26A-F295E255C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2021. 12. 13.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2B3954-3599-4DA6-8E4A-4ED0F45DC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96FF2E-CA7D-4A34-BF12-A2E7AF3CB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94915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060F0-17D4-415F-A2D5-BB8BDD48F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748980-44CD-4927-B0C2-4F943CE81E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DD8999-6804-4348-B031-37AE6C39E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2021. 12. 13.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10DB7C-5B83-4FD7-B2CA-700A41C78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7579B1-7DFD-42DB-9846-58217BF50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73901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0B7C7-2C6F-4542-8AC3-ED6E8E15D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634F33-3A01-4D49-8328-7A21BBED52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C8CD9-B889-4962-A01F-8AD23FE47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2021. 12. 13.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8E455D-5A4A-440D-BE0A-C100E7692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177E40-DDCB-4564-8E8B-105F147FB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97610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0A89A-3496-4C83-AF6D-A492DC177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EA9A92-6EB7-40AA-BE37-584EAA33A6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77BD00-9C43-4F9C-A464-0AB4865324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40D234-965E-4189-9C06-DF6D47743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2021. 12. 13.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19991C-C51E-46E9-94A7-07AE0B416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B64BDA-B35F-4793-A247-BAC5D3F22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40644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8F05F-231F-456A-9392-4C724038B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858078-89E6-4BB3-BCA2-E1E7FC122A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A030B-95D0-42CE-B187-0E9D81E07B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AB42DD-73FC-4FFC-A896-A7C7165F3F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E7E4BB-5B30-4DFF-9230-C45996512C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D6EF60-95D7-4343-93C4-88B7D20FF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2021. 12. 13.</a:t>
            </a:fld>
            <a:endParaRPr lang="hu-H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439988-86A8-4B2F-946C-E8C9ECADF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958FA3-8B99-4405-95B5-3D354D2A4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48607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7E92A-6C18-4E1F-B663-84A44CBD6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1107B1-B212-4294-A38F-57B4F0EB5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2021. 12. 13.</a:t>
            </a:fld>
            <a:endParaRPr lang="hu-H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E8804C-1EEA-47D9-919F-42ADE151A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3B5622-F9D1-471F-9D65-00571830A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86760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337F75-1150-4EF2-BB4C-F41C46DDD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2021. 12. 13.</a:t>
            </a:fld>
            <a:endParaRPr lang="hu-H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91D0AF-867B-452E-B394-B74B5B43B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257DA3-8449-4BF7-A0A8-77BB4E521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64539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516BC-B589-446B-9D78-D951EC708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D0ABB-6CAD-4D9F-9146-B32A9972BC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47F85C-3F0C-4E26-AC2F-91765FA172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765529-3917-408D-B040-6B38E41B8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2021. 12. 13.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9E019F-BDEA-4B2E-83A6-7EFD0A23F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E8463F-8ED4-49C0-A4EA-F781C6E4C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76534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C5B3D-1642-4E75-A8B1-84BC58A36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0755E1-FF1F-4695-A68E-813CF482D9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9403F3-64C3-4D4F-822A-C621424323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7259CF-26DB-43B8-BE1C-E9384D3EF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2021. 12. 13.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D5D4D0-945B-4AEE-9E92-D9BE45FEE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DAE852-8AF7-4261-9361-E7C275908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12746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8E2E64-64D6-4E02-ADA1-954253955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D8F415-F743-4634-8991-93C598721F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AFFE22-9916-4617-BD90-31467A5A81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83072E-D33F-4C3D-BF4A-5D717605A0CF}" type="datetimeFigureOut">
              <a:rPr lang="hu-HU" smtClean="0"/>
              <a:t>2021. 12. 13.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61CBFB-930C-496E-AB29-0D49010087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58490D-1DF6-41E2-800E-AA3CB2588C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25750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1701" y="2235200"/>
            <a:ext cx="9608598" cy="2387600"/>
          </a:xfrm>
        </p:spPr>
        <p:txBody>
          <a:bodyPr>
            <a:normAutofit fontScale="90000"/>
          </a:bodyPr>
          <a:lstStyle/>
          <a:p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Kruskal’s Algorithm</a:t>
            </a:r>
            <a:br>
              <a:rPr lang="hu-HU" b="1" dirty="0"/>
            </a:br>
            <a: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(Algorithms and Data Structures)</a:t>
            </a:r>
          </a:p>
        </p:txBody>
      </p:sp>
    </p:spTree>
    <p:extLst>
      <p:ext uri="{BB962C8B-B14F-4D97-AF65-F5344CB8AC3E}">
        <p14:creationId xmlns:p14="http://schemas.microsoft.com/office/powerpoint/2010/main" val="1201553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Kruskal’s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C8E1D06-D1BF-455A-AE06-A401E270F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worst-case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running time is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O(ElogE)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linearithmic so we can use it for huge graphs too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if the edges are sorted then the algorithm will be quasi-linear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may multiply the weights with a constant or add a constant to the edge weights – the result will be the same</a:t>
            </a: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93818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4F6ABE4-F459-4965-A13D-E4E994DE4168}"/>
              </a:ext>
            </a:extLst>
          </p:cNvPr>
          <p:cNvCxnSpPr>
            <a:cxnSpLocks/>
            <a:stCxn id="7" idx="4"/>
          </p:cNvCxnSpPr>
          <p:nvPr/>
        </p:nvCxnSpPr>
        <p:spPr>
          <a:xfrm>
            <a:off x="1434556" y="3480787"/>
            <a:ext cx="351818" cy="1690533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09C38C1-D4C9-42A7-8BB1-F82A4AEF4D2D}"/>
              </a:ext>
            </a:extLst>
          </p:cNvPr>
          <p:cNvCxnSpPr>
            <a:cxnSpLocks/>
            <a:stCxn id="9" idx="3"/>
          </p:cNvCxnSpPr>
          <p:nvPr/>
        </p:nvCxnSpPr>
        <p:spPr>
          <a:xfrm flipH="1">
            <a:off x="1779895" y="4679186"/>
            <a:ext cx="1572397" cy="610436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CCB29A0-5FA9-4F73-9A8A-BE839E8DD224}"/>
              </a:ext>
            </a:extLst>
          </p:cNvPr>
          <p:cNvCxnSpPr>
            <a:cxnSpLocks/>
            <a:stCxn id="23" idx="2"/>
          </p:cNvCxnSpPr>
          <p:nvPr/>
        </p:nvCxnSpPr>
        <p:spPr>
          <a:xfrm flipH="1" flipV="1">
            <a:off x="1818024" y="5349709"/>
            <a:ext cx="1365358" cy="476072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D97CB2C-91C4-4929-B27C-497C6EE5DF32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3681157" y="4498126"/>
            <a:ext cx="1567029" cy="851583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126DDC9-C0D6-4321-9E94-E980AAEBBEBB}"/>
              </a:ext>
            </a:extLst>
          </p:cNvPr>
          <p:cNvCxnSpPr>
            <a:cxnSpLocks/>
            <a:endCxn id="11" idx="3"/>
          </p:cNvCxnSpPr>
          <p:nvPr/>
        </p:nvCxnSpPr>
        <p:spPr>
          <a:xfrm flipV="1">
            <a:off x="5569272" y="3803422"/>
            <a:ext cx="432328" cy="154628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3CC597D-4E30-4BB6-AD32-574280B17BB3}"/>
              </a:ext>
            </a:extLst>
          </p:cNvPr>
          <p:cNvCxnSpPr>
            <a:cxnSpLocks/>
          </p:cNvCxnSpPr>
          <p:nvPr/>
        </p:nvCxnSpPr>
        <p:spPr>
          <a:xfrm flipH="1" flipV="1">
            <a:off x="4480409" y="2449167"/>
            <a:ext cx="969877" cy="3105358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Kruskal’s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1457AB5-17AF-423E-BFEF-18BD40DEB233}"/>
              </a:ext>
            </a:extLst>
          </p:cNvPr>
          <p:cNvSpPr/>
          <p:nvPr/>
        </p:nvSpPr>
        <p:spPr>
          <a:xfrm>
            <a:off x="1099705" y="2811085"/>
            <a:ext cx="669702" cy="66970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4E753C0-9BAB-4551-93F6-7284A2AFD251}"/>
              </a:ext>
            </a:extLst>
          </p:cNvPr>
          <p:cNvSpPr/>
          <p:nvPr/>
        </p:nvSpPr>
        <p:spPr>
          <a:xfrm>
            <a:off x="4046821" y="1779465"/>
            <a:ext cx="669702" cy="66970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C267926-0D3C-4C08-8A4B-C2CD6AE826DE}"/>
              </a:ext>
            </a:extLst>
          </p:cNvPr>
          <p:cNvSpPr/>
          <p:nvPr/>
        </p:nvSpPr>
        <p:spPr>
          <a:xfrm>
            <a:off x="3254216" y="4107560"/>
            <a:ext cx="669702" cy="66970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BA5237C-85AA-40AC-A9E6-52FFC56F5880}"/>
              </a:ext>
            </a:extLst>
          </p:cNvPr>
          <p:cNvSpPr/>
          <p:nvPr/>
        </p:nvSpPr>
        <p:spPr>
          <a:xfrm>
            <a:off x="5150110" y="5251633"/>
            <a:ext cx="669702" cy="66970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E2159CC-B7B0-44FF-BA4C-00A5DE767657}"/>
              </a:ext>
            </a:extLst>
          </p:cNvPr>
          <p:cNvSpPr/>
          <p:nvPr/>
        </p:nvSpPr>
        <p:spPr>
          <a:xfrm>
            <a:off x="5903524" y="3231796"/>
            <a:ext cx="669702" cy="66970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B0B1B24-993D-460D-9DDD-118206269E68}"/>
              </a:ext>
            </a:extLst>
          </p:cNvPr>
          <p:cNvCxnSpPr>
            <a:stCxn id="7" idx="5"/>
            <a:endCxn id="9" idx="1"/>
          </p:cNvCxnSpPr>
          <p:nvPr/>
        </p:nvCxnSpPr>
        <p:spPr>
          <a:xfrm>
            <a:off x="1671331" y="3382711"/>
            <a:ext cx="1680961" cy="822925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E66448D-AD94-4A1A-8E02-74A1DB8E552F}"/>
              </a:ext>
            </a:extLst>
          </p:cNvPr>
          <p:cNvCxnSpPr>
            <a:stCxn id="7" idx="7"/>
          </p:cNvCxnSpPr>
          <p:nvPr/>
        </p:nvCxnSpPr>
        <p:spPr>
          <a:xfrm flipV="1">
            <a:off x="1671331" y="2218658"/>
            <a:ext cx="2375490" cy="690503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CA6A0A3-D105-4C90-89AD-1200622810E8}"/>
              </a:ext>
            </a:extLst>
          </p:cNvPr>
          <p:cNvCxnSpPr>
            <a:stCxn id="7" idx="6"/>
            <a:endCxn id="11" idx="2"/>
          </p:cNvCxnSpPr>
          <p:nvPr/>
        </p:nvCxnSpPr>
        <p:spPr>
          <a:xfrm>
            <a:off x="1769407" y="3145936"/>
            <a:ext cx="4134117" cy="42071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F2C269F-7FD4-416B-A6E6-73DD4BF9A64F}"/>
              </a:ext>
            </a:extLst>
          </p:cNvPr>
          <p:cNvSpPr txBox="1"/>
          <p:nvPr/>
        </p:nvSpPr>
        <p:spPr>
          <a:xfrm>
            <a:off x="2561368" y="2163799"/>
            <a:ext cx="446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CA617D4-03F1-481D-BF3B-30977816A9E2}"/>
              </a:ext>
            </a:extLst>
          </p:cNvPr>
          <p:cNvSpPr txBox="1"/>
          <p:nvPr/>
        </p:nvSpPr>
        <p:spPr>
          <a:xfrm>
            <a:off x="3462179" y="2913360"/>
            <a:ext cx="446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CBA748C-7D08-4815-AEA7-05C676039DF0}"/>
              </a:ext>
            </a:extLst>
          </p:cNvPr>
          <p:cNvSpPr txBox="1"/>
          <p:nvPr/>
        </p:nvSpPr>
        <p:spPr>
          <a:xfrm>
            <a:off x="2309838" y="3835709"/>
            <a:ext cx="446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8BAEF6B-5661-49BD-8627-C592D0A6379A}"/>
              </a:ext>
            </a:extLst>
          </p:cNvPr>
          <p:cNvSpPr txBox="1"/>
          <p:nvPr/>
        </p:nvSpPr>
        <p:spPr>
          <a:xfrm>
            <a:off x="5058480" y="3766553"/>
            <a:ext cx="446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D6EDFE6-25E2-4A9B-9639-A16DA6E02870}"/>
              </a:ext>
            </a:extLst>
          </p:cNvPr>
          <p:cNvSpPr txBox="1"/>
          <p:nvPr/>
        </p:nvSpPr>
        <p:spPr>
          <a:xfrm>
            <a:off x="5806136" y="4365245"/>
            <a:ext cx="446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4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21C9A84-AD94-4441-87C1-6798F79551A8}"/>
              </a:ext>
            </a:extLst>
          </p:cNvPr>
          <p:cNvSpPr/>
          <p:nvPr/>
        </p:nvSpPr>
        <p:spPr>
          <a:xfrm>
            <a:off x="1476932" y="4989765"/>
            <a:ext cx="669702" cy="66970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FBCB76E-FFAE-442D-A7BD-D3673D48DA30}"/>
              </a:ext>
            </a:extLst>
          </p:cNvPr>
          <p:cNvSpPr/>
          <p:nvPr/>
        </p:nvSpPr>
        <p:spPr>
          <a:xfrm>
            <a:off x="3183382" y="5490930"/>
            <a:ext cx="669702" cy="66970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1DFBCB6-2B11-426A-9880-93DB97FA77BE}"/>
              </a:ext>
            </a:extLst>
          </p:cNvPr>
          <p:cNvCxnSpPr>
            <a:stCxn id="23" idx="6"/>
            <a:endCxn id="10" idx="2"/>
          </p:cNvCxnSpPr>
          <p:nvPr/>
        </p:nvCxnSpPr>
        <p:spPr>
          <a:xfrm flipV="1">
            <a:off x="3853084" y="5586484"/>
            <a:ext cx="1297026" cy="23929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AA76EB9-BD60-4A02-8E2D-C4472BD11E82}"/>
              </a:ext>
            </a:extLst>
          </p:cNvPr>
          <p:cNvCxnSpPr>
            <a:stCxn id="8" idx="5"/>
            <a:endCxn id="11" idx="1"/>
          </p:cNvCxnSpPr>
          <p:nvPr/>
        </p:nvCxnSpPr>
        <p:spPr>
          <a:xfrm>
            <a:off x="4618447" y="2351091"/>
            <a:ext cx="1383153" cy="97878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ED3649D-9DF8-40C9-A0C1-253320B64530}"/>
              </a:ext>
            </a:extLst>
          </p:cNvPr>
          <p:cNvSpPr txBox="1"/>
          <p:nvPr/>
        </p:nvSpPr>
        <p:spPr>
          <a:xfrm>
            <a:off x="1175791" y="4046574"/>
            <a:ext cx="446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9EBC133-D62D-47B3-ABA6-C06139F71262}"/>
              </a:ext>
            </a:extLst>
          </p:cNvPr>
          <p:cNvSpPr txBox="1"/>
          <p:nvPr/>
        </p:nvSpPr>
        <p:spPr>
          <a:xfrm>
            <a:off x="2939144" y="4889512"/>
            <a:ext cx="446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A77E19E-D33B-4F77-AD8E-EA0E191FE24A}"/>
              </a:ext>
            </a:extLst>
          </p:cNvPr>
          <p:cNvSpPr txBox="1"/>
          <p:nvPr/>
        </p:nvSpPr>
        <p:spPr>
          <a:xfrm>
            <a:off x="4396097" y="4519197"/>
            <a:ext cx="446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19235A7-B318-452B-9060-AC8EA56D6CB5}"/>
              </a:ext>
            </a:extLst>
          </p:cNvPr>
          <p:cNvSpPr txBox="1"/>
          <p:nvPr/>
        </p:nvSpPr>
        <p:spPr>
          <a:xfrm>
            <a:off x="4395145" y="5791300"/>
            <a:ext cx="446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5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E1C9A03-20F7-4646-AF59-6F141D4D91D6}"/>
              </a:ext>
            </a:extLst>
          </p:cNvPr>
          <p:cNvSpPr txBox="1"/>
          <p:nvPr/>
        </p:nvSpPr>
        <p:spPr>
          <a:xfrm>
            <a:off x="2526161" y="5625726"/>
            <a:ext cx="446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5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B73DCE8-31E2-4745-B50F-6A46F73BD9B5}"/>
              </a:ext>
            </a:extLst>
          </p:cNvPr>
          <p:cNvSpPr txBox="1"/>
          <p:nvPr/>
        </p:nvSpPr>
        <p:spPr>
          <a:xfrm>
            <a:off x="5324170" y="2449167"/>
            <a:ext cx="446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8353340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4F6ABE4-F459-4965-A13D-E4E994DE4168}"/>
              </a:ext>
            </a:extLst>
          </p:cNvPr>
          <p:cNvCxnSpPr>
            <a:cxnSpLocks/>
            <a:stCxn id="7" idx="4"/>
          </p:cNvCxnSpPr>
          <p:nvPr/>
        </p:nvCxnSpPr>
        <p:spPr>
          <a:xfrm>
            <a:off x="1434556" y="3480787"/>
            <a:ext cx="351818" cy="1690533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09C38C1-D4C9-42A7-8BB1-F82A4AEF4D2D}"/>
              </a:ext>
            </a:extLst>
          </p:cNvPr>
          <p:cNvCxnSpPr>
            <a:cxnSpLocks/>
            <a:stCxn id="9" idx="3"/>
          </p:cNvCxnSpPr>
          <p:nvPr/>
        </p:nvCxnSpPr>
        <p:spPr>
          <a:xfrm flipH="1">
            <a:off x="1779895" y="4679186"/>
            <a:ext cx="1572397" cy="610436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CCB29A0-5FA9-4F73-9A8A-BE839E8DD224}"/>
              </a:ext>
            </a:extLst>
          </p:cNvPr>
          <p:cNvCxnSpPr>
            <a:cxnSpLocks/>
            <a:stCxn id="23" idx="2"/>
          </p:cNvCxnSpPr>
          <p:nvPr/>
        </p:nvCxnSpPr>
        <p:spPr>
          <a:xfrm flipH="1" flipV="1">
            <a:off x="1818024" y="5349709"/>
            <a:ext cx="1365358" cy="476072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D97CB2C-91C4-4929-B27C-497C6EE5DF32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3681157" y="4498126"/>
            <a:ext cx="1567029" cy="851583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126DDC9-C0D6-4321-9E94-E980AAEBBEBB}"/>
              </a:ext>
            </a:extLst>
          </p:cNvPr>
          <p:cNvCxnSpPr>
            <a:cxnSpLocks/>
            <a:endCxn id="11" idx="3"/>
          </p:cNvCxnSpPr>
          <p:nvPr/>
        </p:nvCxnSpPr>
        <p:spPr>
          <a:xfrm flipV="1">
            <a:off x="5569272" y="3803422"/>
            <a:ext cx="432328" cy="154628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3CC597D-4E30-4BB6-AD32-574280B17BB3}"/>
              </a:ext>
            </a:extLst>
          </p:cNvPr>
          <p:cNvCxnSpPr>
            <a:cxnSpLocks/>
          </p:cNvCxnSpPr>
          <p:nvPr/>
        </p:nvCxnSpPr>
        <p:spPr>
          <a:xfrm flipH="1" flipV="1">
            <a:off x="4480409" y="2449167"/>
            <a:ext cx="969877" cy="3105358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Kruskal’s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1457AB5-17AF-423E-BFEF-18BD40DEB233}"/>
              </a:ext>
            </a:extLst>
          </p:cNvPr>
          <p:cNvSpPr/>
          <p:nvPr/>
        </p:nvSpPr>
        <p:spPr>
          <a:xfrm>
            <a:off x="1099705" y="2811085"/>
            <a:ext cx="669702" cy="66970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4E753C0-9BAB-4551-93F6-7284A2AFD251}"/>
              </a:ext>
            </a:extLst>
          </p:cNvPr>
          <p:cNvSpPr/>
          <p:nvPr/>
        </p:nvSpPr>
        <p:spPr>
          <a:xfrm>
            <a:off x="4046821" y="1779465"/>
            <a:ext cx="669702" cy="66970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C267926-0D3C-4C08-8A4B-C2CD6AE826DE}"/>
              </a:ext>
            </a:extLst>
          </p:cNvPr>
          <p:cNvSpPr/>
          <p:nvPr/>
        </p:nvSpPr>
        <p:spPr>
          <a:xfrm>
            <a:off x="3254216" y="4107560"/>
            <a:ext cx="669702" cy="66970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BA5237C-85AA-40AC-A9E6-52FFC56F5880}"/>
              </a:ext>
            </a:extLst>
          </p:cNvPr>
          <p:cNvSpPr/>
          <p:nvPr/>
        </p:nvSpPr>
        <p:spPr>
          <a:xfrm>
            <a:off x="5150110" y="5251633"/>
            <a:ext cx="669702" cy="66970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E2159CC-B7B0-44FF-BA4C-00A5DE767657}"/>
              </a:ext>
            </a:extLst>
          </p:cNvPr>
          <p:cNvSpPr/>
          <p:nvPr/>
        </p:nvSpPr>
        <p:spPr>
          <a:xfrm>
            <a:off x="5903524" y="3231796"/>
            <a:ext cx="669702" cy="66970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B0B1B24-993D-460D-9DDD-118206269E68}"/>
              </a:ext>
            </a:extLst>
          </p:cNvPr>
          <p:cNvCxnSpPr>
            <a:stCxn id="7" idx="5"/>
            <a:endCxn id="9" idx="1"/>
          </p:cNvCxnSpPr>
          <p:nvPr/>
        </p:nvCxnSpPr>
        <p:spPr>
          <a:xfrm>
            <a:off x="1671331" y="3382711"/>
            <a:ext cx="1680961" cy="822925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E66448D-AD94-4A1A-8E02-74A1DB8E552F}"/>
              </a:ext>
            </a:extLst>
          </p:cNvPr>
          <p:cNvCxnSpPr>
            <a:stCxn id="7" idx="7"/>
          </p:cNvCxnSpPr>
          <p:nvPr/>
        </p:nvCxnSpPr>
        <p:spPr>
          <a:xfrm flipV="1">
            <a:off x="1671331" y="2218658"/>
            <a:ext cx="2375490" cy="690503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CA6A0A3-D105-4C90-89AD-1200622810E8}"/>
              </a:ext>
            </a:extLst>
          </p:cNvPr>
          <p:cNvCxnSpPr>
            <a:stCxn id="7" idx="6"/>
            <a:endCxn id="11" idx="2"/>
          </p:cNvCxnSpPr>
          <p:nvPr/>
        </p:nvCxnSpPr>
        <p:spPr>
          <a:xfrm>
            <a:off x="1769407" y="3145936"/>
            <a:ext cx="4134117" cy="42071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F2C269F-7FD4-416B-A6E6-73DD4BF9A64F}"/>
              </a:ext>
            </a:extLst>
          </p:cNvPr>
          <p:cNvSpPr txBox="1"/>
          <p:nvPr/>
        </p:nvSpPr>
        <p:spPr>
          <a:xfrm>
            <a:off x="2561368" y="2163799"/>
            <a:ext cx="446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CA617D4-03F1-481D-BF3B-30977816A9E2}"/>
              </a:ext>
            </a:extLst>
          </p:cNvPr>
          <p:cNvSpPr txBox="1"/>
          <p:nvPr/>
        </p:nvSpPr>
        <p:spPr>
          <a:xfrm>
            <a:off x="3462179" y="2913360"/>
            <a:ext cx="446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CBA748C-7D08-4815-AEA7-05C676039DF0}"/>
              </a:ext>
            </a:extLst>
          </p:cNvPr>
          <p:cNvSpPr txBox="1"/>
          <p:nvPr/>
        </p:nvSpPr>
        <p:spPr>
          <a:xfrm>
            <a:off x="2309838" y="3835709"/>
            <a:ext cx="446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8BAEF6B-5661-49BD-8627-C592D0A6379A}"/>
              </a:ext>
            </a:extLst>
          </p:cNvPr>
          <p:cNvSpPr txBox="1"/>
          <p:nvPr/>
        </p:nvSpPr>
        <p:spPr>
          <a:xfrm>
            <a:off x="5058480" y="3766553"/>
            <a:ext cx="446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D6EDFE6-25E2-4A9B-9639-A16DA6E02870}"/>
              </a:ext>
            </a:extLst>
          </p:cNvPr>
          <p:cNvSpPr txBox="1"/>
          <p:nvPr/>
        </p:nvSpPr>
        <p:spPr>
          <a:xfrm>
            <a:off x="5806136" y="4365245"/>
            <a:ext cx="446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4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21C9A84-AD94-4441-87C1-6798F79551A8}"/>
              </a:ext>
            </a:extLst>
          </p:cNvPr>
          <p:cNvSpPr/>
          <p:nvPr/>
        </p:nvSpPr>
        <p:spPr>
          <a:xfrm>
            <a:off x="1476932" y="4989765"/>
            <a:ext cx="669702" cy="66970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FBCB76E-FFAE-442D-A7BD-D3673D48DA30}"/>
              </a:ext>
            </a:extLst>
          </p:cNvPr>
          <p:cNvSpPr/>
          <p:nvPr/>
        </p:nvSpPr>
        <p:spPr>
          <a:xfrm>
            <a:off x="3183382" y="5490930"/>
            <a:ext cx="669702" cy="66970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1DFBCB6-2B11-426A-9880-93DB97FA77BE}"/>
              </a:ext>
            </a:extLst>
          </p:cNvPr>
          <p:cNvCxnSpPr>
            <a:stCxn id="23" idx="6"/>
            <a:endCxn id="10" idx="2"/>
          </p:cNvCxnSpPr>
          <p:nvPr/>
        </p:nvCxnSpPr>
        <p:spPr>
          <a:xfrm flipV="1">
            <a:off x="3853084" y="5586484"/>
            <a:ext cx="1297026" cy="23929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AA76EB9-BD60-4A02-8E2D-C4472BD11E82}"/>
              </a:ext>
            </a:extLst>
          </p:cNvPr>
          <p:cNvCxnSpPr>
            <a:stCxn id="8" idx="5"/>
            <a:endCxn id="11" idx="1"/>
          </p:cNvCxnSpPr>
          <p:nvPr/>
        </p:nvCxnSpPr>
        <p:spPr>
          <a:xfrm>
            <a:off x="4618447" y="2351091"/>
            <a:ext cx="1383153" cy="97878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ED3649D-9DF8-40C9-A0C1-253320B64530}"/>
              </a:ext>
            </a:extLst>
          </p:cNvPr>
          <p:cNvSpPr txBox="1"/>
          <p:nvPr/>
        </p:nvSpPr>
        <p:spPr>
          <a:xfrm>
            <a:off x="1175791" y="4046574"/>
            <a:ext cx="446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9EBC133-D62D-47B3-ABA6-C06139F71262}"/>
              </a:ext>
            </a:extLst>
          </p:cNvPr>
          <p:cNvSpPr txBox="1"/>
          <p:nvPr/>
        </p:nvSpPr>
        <p:spPr>
          <a:xfrm>
            <a:off x="2939144" y="4889512"/>
            <a:ext cx="446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A77E19E-D33B-4F77-AD8E-EA0E191FE24A}"/>
              </a:ext>
            </a:extLst>
          </p:cNvPr>
          <p:cNvSpPr txBox="1"/>
          <p:nvPr/>
        </p:nvSpPr>
        <p:spPr>
          <a:xfrm>
            <a:off x="4396097" y="4519197"/>
            <a:ext cx="446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19235A7-B318-452B-9060-AC8EA56D6CB5}"/>
              </a:ext>
            </a:extLst>
          </p:cNvPr>
          <p:cNvSpPr txBox="1"/>
          <p:nvPr/>
        </p:nvSpPr>
        <p:spPr>
          <a:xfrm>
            <a:off x="4395145" y="5791300"/>
            <a:ext cx="446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5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E1C9A03-20F7-4646-AF59-6F141D4D91D6}"/>
              </a:ext>
            </a:extLst>
          </p:cNvPr>
          <p:cNvSpPr txBox="1"/>
          <p:nvPr/>
        </p:nvSpPr>
        <p:spPr>
          <a:xfrm>
            <a:off x="2526161" y="5625726"/>
            <a:ext cx="446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5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B73DCE8-31E2-4745-B50F-6A46F73BD9B5}"/>
              </a:ext>
            </a:extLst>
          </p:cNvPr>
          <p:cNvSpPr txBox="1"/>
          <p:nvPr/>
        </p:nvSpPr>
        <p:spPr>
          <a:xfrm>
            <a:off x="5324170" y="2449167"/>
            <a:ext cx="446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3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6E0DB83-5233-4116-BC59-E200B857A977}"/>
              </a:ext>
            </a:extLst>
          </p:cNvPr>
          <p:cNvSpPr txBox="1"/>
          <p:nvPr/>
        </p:nvSpPr>
        <p:spPr>
          <a:xfrm>
            <a:off x="6096000" y="797073"/>
            <a:ext cx="37401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[1, 2, 2, 3, 3, 4, 5, 5, 5, 6, 10]</a:t>
            </a:r>
            <a:endParaRPr lang="en-GB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80189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4F6ABE4-F459-4965-A13D-E4E994DE4168}"/>
              </a:ext>
            </a:extLst>
          </p:cNvPr>
          <p:cNvCxnSpPr>
            <a:cxnSpLocks/>
            <a:stCxn id="7" idx="4"/>
          </p:cNvCxnSpPr>
          <p:nvPr/>
        </p:nvCxnSpPr>
        <p:spPr>
          <a:xfrm>
            <a:off x="1434556" y="3480787"/>
            <a:ext cx="351818" cy="1690533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09C38C1-D4C9-42A7-8BB1-F82A4AEF4D2D}"/>
              </a:ext>
            </a:extLst>
          </p:cNvPr>
          <p:cNvCxnSpPr>
            <a:cxnSpLocks/>
            <a:stCxn id="9" idx="3"/>
          </p:cNvCxnSpPr>
          <p:nvPr/>
        </p:nvCxnSpPr>
        <p:spPr>
          <a:xfrm flipH="1">
            <a:off x="1779895" y="4679186"/>
            <a:ext cx="1572397" cy="610436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CCB29A0-5FA9-4F73-9A8A-BE839E8DD224}"/>
              </a:ext>
            </a:extLst>
          </p:cNvPr>
          <p:cNvCxnSpPr>
            <a:cxnSpLocks/>
            <a:stCxn id="23" idx="2"/>
          </p:cNvCxnSpPr>
          <p:nvPr/>
        </p:nvCxnSpPr>
        <p:spPr>
          <a:xfrm flipH="1" flipV="1">
            <a:off x="1818024" y="5349709"/>
            <a:ext cx="1365358" cy="476072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D97CB2C-91C4-4929-B27C-497C6EE5DF32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3681157" y="4498126"/>
            <a:ext cx="1567029" cy="851583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126DDC9-C0D6-4321-9E94-E980AAEBBEBB}"/>
              </a:ext>
            </a:extLst>
          </p:cNvPr>
          <p:cNvCxnSpPr>
            <a:cxnSpLocks/>
            <a:endCxn id="11" idx="3"/>
          </p:cNvCxnSpPr>
          <p:nvPr/>
        </p:nvCxnSpPr>
        <p:spPr>
          <a:xfrm flipV="1">
            <a:off x="5569272" y="3803422"/>
            <a:ext cx="432328" cy="154628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3CC597D-4E30-4BB6-AD32-574280B17BB3}"/>
              </a:ext>
            </a:extLst>
          </p:cNvPr>
          <p:cNvCxnSpPr>
            <a:cxnSpLocks/>
          </p:cNvCxnSpPr>
          <p:nvPr/>
        </p:nvCxnSpPr>
        <p:spPr>
          <a:xfrm flipH="1" flipV="1">
            <a:off x="4480409" y="2449167"/>
            <a:ext cx="969877" cy="3105358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Kruskal’s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1457AB5-17AF-423E-BFEF-18BD40DEB233}"/>
              </a:ext>
            </a:extLst>
          </p:cNvPr>
          <p:cNvSpPr/>
          <p:nvPr/>
        </p:nvSpPr>
        <p:spPr>
          <a:xfrm>
            <a:off x="1099705" y="2811085"/>
            <a:ext cx="669702" cy="66970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4E753C0-9BAB-4551-93F6-7284A2AFD251}"/>
              </a:ext>
            </a:extLst>
          </p:cNvPr>
          <p:cNvSpPr/>
          <p:nvPr/>
        </p:nvSpPr>
        <p:spPr>
          <a:xfrm>
            <a:off x="4046821" y="1779465"/>
            <a:ext cx="669702" cy="66970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C267926-0D3C-4C08-8A4B-C2CD6AE826DE}"/>
              </a:ext>
            </a:extLst>
          </p:cNvPr>
          <p:cNvSpPr/>
          <p:nvPr/>
        </p:nvSpPr>
        <p:spPr>
          <a:xfrm>
            <a:off x="3254216" y="4107560"/>
            <a:ext cx="669702" cy="66970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BA5237C-85AA-40AC-A9E6-52FFC56F5880}"/>
              </a:ext>
            </a:extLst>
          </p:cNvPr>
          <p:cNvSpPr/>
          <p:nvPr/>
        </p:nvSpPr>
        <p:spPr>
          <a:xfrm>
            <a:off x="5150110" y="5251633"/>
            <a:ext cx="669702" cy="66970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E2159CC-B7B0-44FF-BA4C-00A5DE767657}"/>
              </a:ext>
            </a:extLst>
          </p:cNvPr>
          <p:cNvSpPr/>
          <p:nvPr/>
        </p:nvSpPr>
        <p:spPr>
          <a:xfrm>
            <a:off x="5903524" y="3231796"/>
            <a:ext cx="669702" cy="66970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B0B1B24-993D-460D-9DDD-118206269E68}"/>
              </a:ext>
            </a:extLst>
          </p:cNvPr>
          <p:cNvCxnSpPr>
            <a:stCxn id="7" idx="5"/>
            <a:endCxn id="9" idx="1"/>
          </p:cNvCxnSpPr>
          <p:nvPr/>
        </p:nvCxnSpPr>
        <p:spPr>
          <a:xfrm>
            <a:off x="1671331" y="3382711"/>
            <a:ext cx="1680961" cy="822925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E66448D-AD94-4A1A-8E02-74A1DB8E552F}"/>
              </a:ext>
            </a:extLst>
          </p:cNvPr>
          <p:cNvCxnSpPr>
            <a:stCxn id="7" idx="7"/>
          </p:cNvCxnSpPr>
          <p:nvPr/>
        </p:nvCxnSpPr>
        <p:spPr>
          <a:xfrm flipV="1">
            <a:off x="1671331" y="2218658"/>
            <a:ext cx="2375490" cy="690503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CA6A0A3-D105-4C90-89AD-1200622810E8}"/>
              </a:ext>
            </a:extLst>
          </p:cNvPr>
          <p:cNvCxnSpPr>
            <a:stCxn id="7" idx="6"/>
            <a:endCxn id="11" idx="2"/>
          </p:cNvCxnSpPr>
          <p:nvPr/>
        </p:nvCxnSpPr>
        <p:spPr>
          <a:xfrm>
            <a:off x="1769407" y="3145936"/>
            <a:ext cx="4134117" cy="42071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F2C269F-7FD4-416B-A6E6-73DD4BF9A64F}"/>
              </a:ext>
            </a:extLst>
          </p:cNvPr>
          <p:cNvSpPr txBox="1"/>
          <p:nvPr/>
        </p:nvSpPr>
        <p:spPr>
          <a:xfrm>
            <a:off x="2561368" y="2163799"/>
            <a:ext cx="446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CA617D4-03F1-481D-BF3B-30977816A9E2}"/>
              </a:ext>
            </a:extLst>
          </p:cNvPr>
          <p:cNvSpPr txBox="1"/>
          <p:nvPr/>
        </p:nvSpPr>
        <p:spPr>
          <a:xfrm>
            <a:off x="3462179" y="2913360"/>
            <a:ext cx="446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CBA748C-7D08-4815-AEA7-05C676039DF0}"/>
              </a:ext>
            </a:extLst>
          </p:cNvPr>
          <p:cNvSpPr txBox="1"/>
          <p:nvPr/>
        </p:nvSpPr>
        <p:spPr>
          <a:xfrm>
            <a:off x="2309838" y="3835709"/>
            <a:ext cx="446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8BAEF6B-5661-49BD-8627-C592D0A6379A}"/>
              </a:ext>
            </a:extLst>
          </p:cNvPr>
          <p:cNvSpPr txBox="1"/>
          <p:nvPr/>
        </p:nvSpPr>
        <p:spPr>
          <a:xfrm>
            <a:off x="5058480" y="3766553"/>
            <a:ext cx="446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D6EDFE6-25E2-4A9B-9639-A16DA6E02870}"/>
              </a:ext>
            </a:extLst>
          </p:cNvPr>
          <p:cNvSpPr txBox="1"/>
          <p:nvPr/>
        </p:nvSpPr>
        <p:spPr>
          <a:xfrm>
            <a:off x="5806136" y="4365245"/>
            <a:ext cx="446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4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21C9A84-AD94-4441-87C1-6798F79551A8}"/>
              </a:ext>
            </a:extLst>
          </p:cNvPr>
          <p:cNvSpPr/>
          <p:nvPr/>
        </p:nvSpPr>
        <p:spPr>
          <a:xfrm>
            <a:off x="1476932" y="4989765"/>
            <a:ext cx="669702" cy="66970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FBCB76E-FFAE-442D-A7BD-D3673D48DA30}"/>
              </a:ext>
            </a:extLst>
          </p:cNvPr>
          <p:cNvSpPr/>
          <p:nvPr/>
        </p:nvSpPr>
        <p:spPr>
          <a:xfrm>
            <a:off x="3183382" y="5490930"/>
            <a:ext cx="669702" cy="66970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1DFBCB6-2B11-426A-9880-93DB97FA77BE}"/>
              </a:ext>
            </a:extLst>
          </p:cNvPr>
          <p:cNvCxnSpPr>
            <a:stCxn id="23" idx="6"/>
            <a:endCxn id="10" idx="2"/>
          </p:cNvCxnSpPr>
          <p:nvPr/>
        </p:nvCxnSpPr>
        <p:spPr>
          <a:xfrm flipV="1">
            <a:off x="3853084" y="5586484"/>
            <a:ext cx="1297026" cy="23929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AA76EB9-BD60-4A02-8E2D-C4472BD11E82}"/>
              </a:ext>
            </a:extLst>
          </p:cNvPr>
          <p:cNvCxnSpPr>
            <a:stCxn id="8" idx="5"/>
            <a:endCxn id="11" idx="1"/>
          </p:cNvCxnSpPr>
          <p:nvPr/>
        </p:nvCxnSpPr>
        <p:spPr>
          <a:xfrm>
            <a:off x="4618447" y="2351091"/>
            <a:ext cx="1383153" cy="97878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ED3649D-9DF8-40C9-A0C1-253320B64530}"/>
              </a:ext>
            </a:extLst>
          </p:cNvPr>
          <p:cNvSpPr txBox="1"/>
          <p:nvPr/>
        </p:nvSpPr>
        <p:spPr>
          <a:xfrm>
            <a:off x="1175791" y="4046574"/>
            <a:ext cx="446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9EBC133-D62D-47B3-ABA6-C06139F71262}"/>
              </a:ext>
            </a:extLst>
          </p:cNvPr>
          <p:cNvSpPr txBox="1"/>
          <p:nvPr/>
        </p:nvSpPr>
        <p:spPr>
          <a:xfrm>
            <a:off x="2939144" y="4889512"/>
            <a:ext cx="446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A77E19E-D33B-4F77-AD8E-EA0E191FE24A}"/>
              </a:ext>
            </a:extLst>
          </p:cNvPr>
          <p:cNvSpPr txBox="1"/>
          <p:nvPr/>
        </p:nvSpPr>
        <p:spPr>
          <a:xfrm>
            <a:off x="4396097" y="4519197"/>
            <a:ext cx="446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19235A7-B318-452B-9060-AC8EA56D6CB5}"/>
              </a:ext>
            </a:extLst>
          </p:cNvPr>
          <p:cNvSpPr txBox="1"/>
          <p:nvPr/>
        </p:nvSpPr>
        <p:spPr>
          <a:xfrm>
            <a:off x="4395145" y="5791300"/>
            <a:ext cx="446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5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E1C9A03-20F7-4646-AF59-6F141D4D91D6}"/>
              </a:ext>
            </a:extLst>
          </p:cNvPr>
          <p:cNvSpPr txBox="1"/>
          <p:nvPr/>
        </p:nvSpPr>
        <p:spPr>
          <a:xfrm>
            <a:off x="2526161" y="5625726"/>
            <a:ext cx="446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5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B73DCE8-31E2-4745-B50F-6A46F73BD9B5}"/>
              </a:ext>
            </a:extLst>
          </p:cNvPr>
          <p:cNvSpPr txBox="1"/>
          <p:nvPr/>
        </p:nvSpPr>
        <p:spPr>
          <a:xfrm>
            <a:off x="5324170" y="2449167"/>
            <a:ext cx="446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3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A60D82D-16C2-4B2D-987C-E42FC0E1DAFE}"/>
              </a:ext>
            </a:extLst>
          </p:cNvPr>
          <p:cNvSpPr/>
          <p:nvPr/>
        </p:nvSpPr>
        <p:spPr>
          <a:xfrm>
            <a:off x="8418196" y="2238148"/>
            <a:ext cx="669702" cy="669702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D7EC38A-2710-4501-B388-7DB6DB314677}"/>
              </a:ext>
            </a:extLst>
          </p:cNvPr>
          <p:cNvSpPr/>
          <p:nvPr/>
        </p:nvSpPr>
        <p:spPr>
          <a:xfrm>
            <a:off x="9685459" y="2247785"/>
            <a:ext cx="669702" cy="669702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5086C243-1ECC-41BF-8D95-EF5A94695ABB}"/>
              </a:ext>
            </a:extLst>
          </p:cNvPr>
          <p:cNvSpPr/>
          <p:nvPr/>
        </p:nvSpPr>
        <p:spPr>
          <a:xfrm>
            <a:off x="8377685" y="3230213"/>
            <a:ext cx="669702" cy="669702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0DF8DD3-3655-4A1D-A123-4BFE02CE14AE}"/>
              </a:ext>
            </a:extLst>
          </p:cNvPr>
          <p:cNvSpPr/>
          <p:nvPr/>
        </p:nvSpPr>
        <p:spPr>
          <a:xfrm>
            <a:off x="9681386" y="3252338"/>
            <a:ext cx="669702" cy="669702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DD4B476-FD9A-4034-A867-2EFFBBB44BDE}"/>
              </a:ext>
            </a:extLst>
          </p:cNvPr>
          <p:cNvSpPr/>
          <p:nvPr/>
        </p:nvSpPr>
        <p:spPr>
          <a:xfrm>
            <a:off x="8337579" y="4240923"/>
            <a:ext cx="669702" cy="669702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345CE064-CCFF-41E3-9AA7-3503F31904A7}"/>
              </a:ext>
            </a:extLst>
          </p:cNvPr>
          <p:cNvSpPr/>
          <p:nvPr/>
        </p:nvSpPr>
        <p:spPr>
          <a:xfrm>
            <a:off x="9676983" y="4138884"/>
            <a:ext cx="669702" cy="669702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A65A5618-A2FB-4544-965B-21F2EEFA5272}"/>
              </a:ext>
            </a:extLst>
          </p:cNvPr>
          <p:cNvSpPr/>
          <p:nvPr/>
        </p:nvSpPr>
        <p:spPr>
          <a:xfrm>
            <a:off x="8324428" y="5251633"/>
            <a:ext cx="669702" cy="669702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BCD3576-74EB-408A-B02C-3203177AF667}"/>
              </a:ext>
            </a:extLst>
          </p:cNvPr>
          <p:cNvSpPr txBox="1"/>
          <p:nvPr/>
        </p:nvSpPr>
        <p:spPr>
          <a:xfrm>
            <a:off x="8359929" y="1458038"/>
            <a:ext cx="2014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u="sng" dirty="0">
                <a:solidFill>
                  <a:srgbClr val="FFC000"/>
                </a:solidFill>
              </a:rPr>
              <a:t>DISJOINT SETS</a:t>
            </a:r>
            <a:endParaRPr lang="hu-HU" b="1" u="sng" dirty="0">
              <a:solidFill>
                <a:srgbClr val="FFC000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84C5FD2-3064-4F12-AD42-78A1C6C09CB8}"/>
              </a:ext>
            </a:extLst>
          </p:cNvPr>
          <p:cNvSpPr txBox="1"/>
          <p:nvPr/>
        </p:nvSpPr>
        <p:spPr>
          <a:xfrm>
            <a:off x="6096000" y="797073"/>
            <a:ext cx="37401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[1, 2, 2, 3, 3, 4, 5, 5, 5, 6, 10]</a:t>
            </a:r>
            <a:endParaRPr lang="en-GB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53065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4F6ABE4-F459-4965-A13D-E4E994DE4168}"/>
              </a:ext>
            </a:extLst>
          </p:cNvPr>
          <p:cNvCxnSpPr>
            <a:cxnSpLocks/>
            <a:stCxn id="7" idx="4"/>
          </p:cNvCxnSpPr>
          <p:nvPr/>
        </p:nvCxnSpPr>
        <p:spPr>
          <a:xfrm>
            <a:off x="1434556" y="3480787"/>
            <a:ext cx="351818" cy="1690533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09C38C1-D4C9-42A7-8BB1-F82A4AEF4D2D}"/>
              </a:ext>
            </a:extLst>
          </p:cNvPr>
          <p:cNvCxnSpPr>
            <a:cxnSpLocks/>
            <a:stCxn id="9" idx="3"/>
          </p:cNvCxnSpPr>
          <p:nvPr/>
        </p:nvCxnSpPr>
        <p:spPr>
          <a:xfrm flipH="1">
            <a:off x="1779895" y="4679186"/>
            <a:ext cx="1572397" cy="610436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CCB29A0-5FA9-4F73-9A8A-BE839E8DD224}"/>
              </a:ext>
            </a:extLst>
          </p:cNvPr>
          <p:cNvCxnSpPr>
            <a:cxnSpLocks/>
            <a:stCxn id="23" idx="2"/>
          </p:cNvCxnSpPr>
          <p:nvPr/>
        </p:nvCxnSpPr>
        <p:spPr>
          <a:xfrm flipH="1" flipV="1">
            <a:off x="1818024" y="5349709"/>
            <a:ext cx="1365358" cy="476072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D97CB2C-91C4-4929-B27C-497C6EE5DF32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3681157" y="4498126"/>
            <a:ext cx="1567029" cy="851583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126DDC9-C0D6-4321-9E94-E980AAEBBEBB}"/>
              </a:ext>
            </a:extLst>
          </p:cNvPr>
          <p:cNvCxnSpPr>
            <a:cxnSpLocks/>
            <a:endCxn id="11" idx="3"/>
          </p:cNvCxnSpPr>
          <p:nvPr/>
        </p:nvCxnSpPr>
        <p:spPr>
          <a:xfrm flipV="1">
            <a:off x="5569272" y="3803422"/>
            <a:ext cx="432328" cy="154628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3CC597D-4E30-4BB6-AD32-574280B17BB3}"/>
              </a:ext>
            </a:extLst>
          </p:cNvPr>
          <p:cNvCxnSpPr>
            <a:cxnSpLocks/>
          </p:cNvCxnSpPr>
          <p:nvPr/>
        </p:nvCxnSpPr>
        <p:spPr>
          <a:xfrm flipH="1" flipV="1">
            <a:off x="4480409" y="2449167"/>
            <a:ext cx="969877" cy="3105358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Kruskal’s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1457AB5-17AF-423E-BFEF-18BD40DEB233}"/>
              </a:ext>
            </a:extLst>
          </p:cNvPr>
          <p:cNvSpPr/>
          <p:nvPr/>
        </p:nvSpPr>
        <p:spPr>
          <a:xfrm>
            <a:off x="1099705" y="2811085"/>
            <a:ext cx="669702" cy="66970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4E753C0-9BAB-4551-93F6-7284A2AFD251}"/>
              </a:ext>
            </a:extLst>
          </p:cNvPr>
          <p:cNvSpPr/>
          <p:nvPr/>
        </p:nvSpPr>
        <p:spPr>
          <a:xfrm>
            <a:off x="4046821" y="1779465"/>
            <a:ext cx="669702" cy="66970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C267926-0D3C-4C08-8A4B-C2CD6AE826DE}"/>
              </a:ext>
            </a:extLst>
          </p:cNvPr>
          <p:cNvSpPr/>
          <p:nvPr/>
        </p:nvSpPr>
        <p:spPr>
          <a:xfrm>
            <a:off x="3254216" y="4107560"/>
            <a:ext cx="669702" cy="66970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BA5237C-85AA-40AC-A9E6-52FFC56F5880}"/>
              </a:ext>
            </a:extLst>
          </p:cNvPr>
          <p:cNvSpPr/>
          <p:nvPr/>
        </p:nvSpPr>
        <p:spPr>
          <a:xfrm>
            <a:off x="5150110" y="5251633"/>
            <a:ext cx="669702" cy="66970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E2159CC-B7B0-44FF-BA4C-00A5DE767657}"/>
              </a:ext>
            </a:extLst>
          </p:cNvPr>
          <p:cNvSpPr/>
          <p:nvPr/>
        </p:nvSpPr>
        <p:spPr>
          <a:xfrm>
            <a:off x="5903524" y="3231796"/>
            <a:ext cx="669702" cy="66970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B0B1B24-993D-460D-9DDD-118206269E68}"/>
              </a:ext>
            </a:extLst>
          </p:cNvPr>
          <p:cNvCxnSpPr>
            <a:stCxn id="7" idx="5"/>
            <a:endCxn id="9" idx="1"/>
          </p:cNvCxnSpPr>
          <p:nvPr/>
        </p:nvCxnSpPr>
        <p:spPr>
          <a:xfrm>
            <a:off x="1671331" y="3382711"/>
            <a:ext cx="1680961" cy="822925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E66448D-AD94-4A1A-8E02-74A1DB8E552F}"/>
              </a:ext>
            </a:extLst>
          </p:cNvPr>
          <p:cNvCxnSpPr>
            <a:stCxn id="7" idx="7"/>
          </p:cNvCxnSpPr>
          <p:nvPr/>
        </p:nvCxnSpPr>
        <p:spPr>
          <a:xfrm flipV="1">
            <a:off x="1671331" y="2218658"/>
            <a:ext cx="2375490" cy="690503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CA6A0A3-D105-4C90-89AD-1200622810E8}"/>
              </a:ext>
            </a:extLst>
          </p:cNvPr>
          <p:cNvCxnSpPr>
            <a:stCxn id="7" idx="6"/>
            <a:endCxn id="11" idx="2"/>
          </p:cNvCxnSpPr>
          <p:nvPr/>
        </p:nvCxnSpPr>
        <p:spPr>
          <a:xfrm>
            <a:off x="1769407" y="3145936"/>
            <a:ext cx="4134117" cy="42071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F2C269F-7FD4-416B-A6E6-73DD4BF9A64F}"/>
              </a:ext>
            </a:extLst>
          </p:cNvPr>
          <p:cNvSpPr txBox="1"/>
          <p:nvPr/>
        </p:nvSpPr>
        <p:spPr>
          <a:xfrm>
            <a:off x="2561368" y="2163799"/>
            <a:ext cx="446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CA617D4-03F1-481D-BF3B-30977816A9E2}"/>
              </a:ext>
            </a:extLst>
          </p:cNvPr>
          <p:cNvSpPr txBox="1"/>
          <p:nvPr/>
        </p:nvSpPr>
        <p:spPr>
          <a:xfrm>
            <a:off x="3462179" y="2913360"/>
            <a:ext cx="446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CBA748C-7D08-4815-AEA7-05C676039DF0}"/>
              </a:ext>
            </a:extLst>
          </p:cNvPr>
          <p:cNvSpPr txBox="1"/>
          <p:nvPr/>
        </p:nvSpPr>
        <p:spPr>
          <a:xfrm>
            <a:off x="2309838" y="3835709"/>
            <a:ext cx="446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8BAEF6B-5661-49BD-8627-C592D0A6379A}"/>
              </a:ext>
            </a:extLst>
          </p:cNvPr>
          <p:cNvSpPr txBox="1"/>
          <p:nvPr/>
        </p:nvSpPr>
        <p:spPr>
          <a:xfrm>
            <a:off x="5058480" y="3766553"/>
            <a:ext cx="446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D6EDFE6-25E2-4A9B-9639-A16DA6E02870}"/>
              </a:ext>
            </a:extLst>
          </p:cNvPr>
          <p:cNvSpPr txBox="1"/>
          <p:nvPr/>
        </p:nvSpPr>
        <p:spPr>
          <a:xfrm>
            <a:off x="5806136" y="4365245"/>
            <a:ext cx="446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4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21C9A84-AD94-4441-87C1-6798F79551A8}"/>
              </a:ext>
            </a:extLst>
          </p:cNvPr>
          <p:cNvSpPr/>
          <p:nvPr/>
        </p:nvSpPr>
        <p:spPr>
          <a:xfrm>
            <a:off x="1476932" y="4989765"/>
            <a:ext cx="669702" cy="66970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FBCB76E-FFAE-442D-A7BD-D3673D48DA30}"/>
              </a:ext>
            </a:extLst>
          </p:cNvPr>
          <p:cNvSpPr/>
          <p:nvPr/>
        </p:nvSpPr>
        <p:spPr>
          <a:xfrm>
            <a:off x="3183382" y="5490930"/>
            <a:ext cx="669702" cy="66970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1DFBCB6-2B11-426A-9880-93DB97FA77BE}"/>
              </a:ext>
            </a:extLst>
          </p:cNvPr>
          <p:cNvCxnSpPr>
            <a:stCxn id="23" idx="6"/>
            <a:endCxn id="10" idx="2"/>
          </p:cNvCxnSpPr>
          <p:nvPr/>
        </p:nvCxnSpPr>
        <p:spPr>
          <a:xfrm flipV="1">
            <a:off x="3853084" y="5586484"/>
            <a:ext cx="1297026" cy="23929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AA76EB9-BD60-4A02-8E2D-C4472BD11E82}"/>
              </a:ext>
            </a:extLst>
          </p:cNvPr>
          <p:cNvCxnSpPr>
            <a:stCxn id="8" idx="5"/>
            <a:endCxn id="11" idx="1"/>
          </p:cNvCxnSpPr>
          <p:nvPr/>
        </p:nvCxnSpPr>
        <p:spPr>
          <a:xfrm>
            <a:off x="4618447" y="2351091"/>
            <a:ext cx="1383153" cy="97878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ED3649D-9DF8-40C9-A0C1-253320B64530}"/>
              </a:ext>
            </a:extLst>
          </p:cNvPr>
          <p:cNvSpPr txBox="1"/>
          <p:nvPr/>
        </p:nvSpPr>
        <p:spPr>
          <a:xfrm>
            <a:off x="1175791" y="4046574"/>
            <a:ext cx="446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9EBC133-D62D-47B3-ABA6-C06139F71262}"/>
              </a:ext>
            </a:extLst>
          </p:cNvPr>
          <p:cNvSpPr txBox="1"/>
          <p:nvPr/>
        </p:nvSpPr>
        <p:spPr>
          <a:xfrm>
            <a:off x="2939144" y="4889512"/>
            <a:ext cx="446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A77E19E-D33B-4F77-AD8E-EA0E191FE24A}"/>
              </a:ext>
            </a:extLst>
          </p:cNvPr>
          <p:cNvSpPr txBox="1"/>
          <p:nvPr/>
        </p:nvSpPr>
        <p:spPr>
          <a:xfrm>
            <a:off x="4396097" y="4519197"/>
            <a:ext cx="446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19235A7-B318-452B-9060-AC8EA56D6CB5}"/>
              </a:ext>
            </a:extLst>
          </p:cNvPr>
          <p:cNvSpPr txBox="1"/>
          <p:nvPr/>
        </p:nvSpPr>
        <p:spPr>
          <a:xfrm>
            <a:off x="4395145" y="5791300"/>
            <a:ext cx="446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5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E1C9A03-20F7-4646-AF59-6F141D4D91D6}"/>
              </a:ext>
            </a:extLst>
          </p:cNvPr>
          <p:cNvSpPr txBox="1"/>
          <p:nvPr/>
        </p:nvSpPr>
        <p:spPr>
          <a:xfrm>
            <a:off x="2526161" y="5625726"/>
            <a:ext cx="446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5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B73DCE8-31E2-4745-B50F-6A46F73BD9B5}"/>
              </a:ext>
            </a:extLst>
          </p:cNvPr>
          <p:cNvSpPr txBox="1"/>
          <p:nvPr/>
        </p:nvSpPr>
        <p:spPr>
          <a:xfrm>
            <a:off x="5324170" y="2449167"/>
            <a:ext cx="446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3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A60D82D-16C2-4B2D-987C-E42FC0E1DAFE}"/>
              </a:ext>
            </a:extLst>
          </p:cNvPr>
          <p:cNvSpPr/>
          <p:nvPr/>
        </p:nvSpPr>
        <p:spPr>
          <a:xfrm>
            <a:off x="8418196" y="2238148"/>
            <a:ext cx="669702" cy="669702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D7EC38A-2710-4501-B388-7DB6DB314677}"/>
              </a:ext>
            </a:extLst>
          </p:cNvPr>
          <p:cNvSpPr/>
          <p:nvPr/>
        </p:nvSpPr>
        <p:spPr>
          <a:xfrm>
            <a:off x="9685459" y="2247785"/>
            <a:ext cx="669702" cy="669702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5086C243-1ECC-41BF-8D95-EF5A94695ABB}"/>
              </a:ext>
            </a:extLst>
          </p:cNvPr>
          <p:cNvSpPr/>
          <p:nvPr/>
        </p:nvSpPr>
        <p:spPr>
          <a:xfrm>
            <a:off x="8377685" y="3230213"/>
            <a:ext cx="669702" cy="669702"/>
          </a:xfrm>
          <a:prstGeom prst="ellipse">
            <a:avLst/>
          </a:prstGeom>
          <a:solidFill>
            <a:srgbClr val="FFDE75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0DF8DD3-3655-4A1D-A123-4BFE02CE14AE}"/>
              </a:ext>
            </a:extLst>
          </p:cNvPr>
          <p:cNvSpPr/>
          <p:nvPr/>
        </p:nvSpPr>
        <p:spPr>
          <a:xfrm>
            <a:off x="9681386" y="3252338"/>
            <a:ext cx="669702" cy="669702"/>
          </a:xfrm>
          <a:prstGeom prst="ellipse">
            <a:avLst/>
          </a:prstGeom>
          <a:solidFill>
            <a:srgbClr val="FFDE75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DD4B476-FD9A-4034-A867-2EFFBBB44BDE}"/>
              </a:ext>
            </a:extLst>
          </p:cNvPr>
          <p:cNvSpPr/>
          <p:nvPr/>
        </p:nvSpPr>
        <p:spPr>
          <a:xfrm>
            <a:off x="8337579" y="4240923"/>
            <a:ext cx="669702" cy="669702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345CE064-CCFF-41E3-9AA7-3503F31904A7}"/>
              </a:ext>
            </a:extLst>
          </p:cNvPr>
          <p:cNvSpPr/>
          <p:nvPr/>
        </p:nvSpPr>
        <p:spPr>
          <a:xfrm>
            <a:off x="9676983" y="4138884"/>
            <a:ext cx="669702" cy="669702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A65A5618-A2FB-4544-965B-21F2EEFA5272}"/>
              </a:ext>
            </a:extLst>
          </p:cNvPr>
          <p:cNvSpPr/>
          <p:nvPr/>
        </p:nvSpPr>
        <p:spPr>
          <a:xfrm>
            <a:off x="8324428" y="5251633"/>
            <a:ext cx="669702" cy="669702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BCD3576-74EB-408A-B02C-3203177AF667}"/>
              </a:ext>
            </a:extLst>
          </p:cNvPr>
          <p:cNvSpPr txBox="1"/>
          <p:nvPr/>
        </p:nvSpPr>
        <p:spPr>
          <a:xfrm>
            <a:off x="8359929" y="1458038"/>
            <a:ext cx="2014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u="sng" dirty="0">
                <a:solidFill>
                  <a:srgbClr val="FFC000"/>
                </a:solidFill>
              </a:rPr>
              <a:t>DISJOINT SETS</a:t>
            </a:r>
            <a:endParaRPr lang="hu-HU" b="1" u="sng" dirty="0">
              <a:solidFill>
                <a:srgbClr val="FFC000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84C5FD2-3064-4F12-AD42-78A1C6C09CB8}"/>
              </a:ext>
            </a:extLst>
          </p:cNvPr>
          <p:cNvSpPr txBox="1"/>
          <p:nvPr/>
        </p:nvSpPr>
        <p:spPr>
          <a:xfrm>
            <a:off x="6096000" y="797073"/>
            <a:ext cx="37401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[1, 2, 2, 3, 3, 4, 5, 5, 5, 6, 10]</a:t>
            </a:r>
            <a:endParaRPr lang="en-GB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64140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4F6ABE4-F459-4965-A13D-E4E994DE4168}"/>
              </a:ext>
            </a:extLst>
          </p:cNvPr>
          <p:cNvCxnSpPr>
            <a:cxnSpLocks/>
            <a:stCxn id="7" idx="4"/>
          </p:cNvCxnSpPr>
          <p:nvPr/>
        </p:nvCxnSpPr>
        <p:spPr>
          <a:xfrm>
            <a:off x="1434556" y="3480787"/>
            <a:ext cx="351818" cy="1690533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09C38C1-D4C9-42A7-8BB1-F82A4AEF4D2D}"/>
              </a:ext>
            </a:extLst>
          </p:cNvPr>
          <p:cNvCxnSpPr>
            <a:cxnSpLocks/>
            <a:stCxn id="9" idx="3"/>
          </p:cNvCxnSpPr>
          <p:nvPr/>
        </p:nvCxnSpPr>
        <p:spPr>
          <a:xfrm flipH="1">
            <a:off x="1779895" y="4679186"/>
            <a:ext cx="1572397" cy="610436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CCB29A0-5FA9-4F73-9A8A-BE839E8DD224}"/>
              </a:ext>
            </a:extLst>
          </p:cNvPr>
          <p:cNvCxnSpPr>
            <a:cxnSpLocks/>
            <a:stCxn id="23" idx="2"/>
          </p:cNvCxnSpPr>
          <p:nvPr/>
        </p:nvCxnSpPr>
        <p:spPr>
          <a:xfrm flipH="1" flipV="1">
            <a:off x="1818024" y="5349709"/>
            <a:ext cx="1365358" cy="476072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D97CB2C-91C4-4929-B27C-497C6EE5DF32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3681157" y="4498126"/>
            <a:ext cx="1567029" cy="851583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126DDC9-C0D6-4321-9E94-E980AAEBBEBB}"/>
              </a:ext>
            </a:extLst>
          </p:cNvPr>
          <p:cNvCxnSpPr>
            <a:cxnSpLocks/>
            <a:endCxn id="11" idx="3"/>
          </p:cNvCxnSpPr>
          <p:nvPr/>
        </p:nvCxnSpPr>
        <p:spPr>
          <a:xfrm flipV="1">
            <a:off x="5569272" y="3803422"/>
            <a:ext cx="432328" cy="154628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3CC597D-4E30-4BB6-AD32-574280B17BB3}"/>
              </a:ext>
            </a:extLst>
          </p:cNvPr>
          <p:cNvCxnSpPr>
            <a:cxnSpLocks/>
          </p:cNvCxnSpPr>
          <p:nvPr/>
        </p:nvCxnSpPr>
        <p:spPr>
          <a:xfrm flipH="1" flipV="1">
            <a:off x="4480409" y="2449167"/>
            <a:ext cx="969877" cy="3105358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Kruskal’s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1457AB5-17AF-423E-BFEF-18BD40DEB233}"/>
              </a:ext>
            </a:extLst>
          </p:cNvPr>
          <p:cNvSpPr/>
          <p:nvPr/>
        </p:nvSpPr>
        <p:spPr>
          <a:xfrm>
            <a:off x="1099705" y="2811085"/>
            <a:ext cx="669702" cy="66970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4E753C0-9BAB-4551-93F6-7284A2AFD251}"/>
              </a:ext>
            </a:extLst>
          </p:cNvPr>
          <p:cNvSpPr/>
          <p:nvPr/>
        </p:nvSpPr>
        <p:spPr>
          <a:xfrm>
            <a:off x="4046821" y="1779465"/>
            <a:ext cx="669702" cy="66970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C267926-0D3C-4C08-8A4B-C2CD6AE826DE}"/>
              </a:ext>
            </a:extLst>
          </p:cNvPr>
          <p:cNvSpPr/>
          <p:nvPr/>
        </p:nvSpPr>
        <p:spPr>
          <a:xfrm>
            <a:off x="3254216" y="4107560"/>
            <a:ext cx="669702" cy="66970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BA5237C-85AA-40AC-A9E6-52FFC56F5880}"/>
              </a:ext>
            </a:extLst>
          </p:cNvPr>
          <p:cNvSpPr/>
          <p:nvPr/>
        </p:nvSpPr>
        <p:spPr>
          <a:xfrm>
            <a:off x="5150110" y="5251633"/>
            <a:ext cx="669702" cy="66970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E2159CC-B7B0-44FF-BA4C-00A5DE767657}"/>
              </a:ext>
            </a:extLst>
          </p:cNvPr>
          <p:cNvSpPr/>
          <p:nvPr/>
        </p:nvSpPr>
        <p:spPr>
          <a:xfrm>
            <a:off x="5903524" y="3231796"/>
            <a:ext cx="669702" cy="66970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B0B1B24-993D-460D-9DDD-118206269E68}"/>
              </a:ext>
            </a:extLst>
          </p:cNvPr>
          <p:cNvCxnSpPr>
            <a:stCxn id="7" idx="5"/>
            <a:endCxn id="9" idx="1"/>
          </p:cNvCxnSpPr>
          <p:nvPr/>
        </p:nvCxnSpPr>
        <p:spPr>
          <a:xfrm>
            <a:off x="1671331" y="3382711"/>
            <a:ext cx="1680961" cy="822925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E66448D-AD94-4A1A-8E02-74A1DB8E552F}"/>
              </a:ext>
            </a:extLst>
          </p:cNvPr>
          <p:cNvCxnSpPr>
            <a:stCxn id="7" idx="7"/>
          </p:cNvCxnSpPr>
          <p:nvPr/>
        </p:nvCxnSpPr>
        <p:spPr>
          <a:xfrm flipV="1">
            <a:off x="1671331" y="2218658"/>
            <a:ext cx="2375490" cy="690503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CA6A0A3-D105-4C90-89AD-1200622810E8}"/>
              </a:ext>
            </a:extLst>
          </p:cNvPr>
          <p:cNvCxnSpPr>
            <a:stCxn id="7" idx="6"/>
            <a:endCxn id="11" idx="2"/>
          </p:cNvCxnSpPr>
          <p:nvPr/>
        </p:nvCxnSpPr>
        <p:spPr>
          <a:xfrm>
            <a:off x="1769407" y="3145936"/>
            <a:ext cx="4134117" cy="42071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F2C269F-7FD4-416B-A6E6-73DD4BF9A64F}"/>
              </a:ext>
            </a:extLst>
          </p:cNvPr>
          <p:cNvSpPr txBox="1"/>
          <p:nvPr/>
        </p:nvSpPr>
        <p:spPr>
          <a:xfrm>
            <a:off x="2561368" y="2163799"/>
            <a:ext cx="446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CA617D4-03F1-481D-BF3B-30977816A9E2}"/>
              </a:ext>
            </a:extLst>
          </p:cNvPr>
          <p:cNvSpPr txBox="1"/>
          <p:nvPr/>
        </p:nvSpPr>
        <p:spPr>
          <a:xfrm>
            <a:off x="3462179" y="2913360"/>
            <a:ext cx="446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CBA748C-7D08-4815-AEA7-05C676039DF0}"/>
              </a:ext>
            </a:extLst>
          </p:cNvPr>
          <p:cNvSpPr txBox="1"/>
          <p:nvPr/>
        </p:nvSpPr>
        <p:spPr>
          <a:xfrm>
            <a:off x="2309838" y="3835709"/>
            <a:ext cx="446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8BAEF6B-5661-49BD-8627-C592D0A6379A}"/>
              </a:ext>
            </a:extLst>
          </p:cNvPr>
          <p:cNvSpPr txBox="1"/>
          <p:nvPr/>
        </p:nvSpPr>
        <p:spPr>
          <a:xfrm>
            <a:off x="5058480" y="3766553"/>
            <a:ext cx="446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D6EDFE6-25E2-4A9B-9639-A16DA6E02870}"/>
              </a:ext>
            </a:extLst>
          </p:cNvPr>
          <p:cNvSpPr txBox="1"/>
          <p:nvPr/>
        </p:nvSpPr>
        <p:spPr>
          <a:xfrm>
            <a:off x="5806136" y="4365245"/>
            <a:ext cx="446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4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21C9A84-AD94-4441-87C1-6798F79551A8}"/>
              </a:ext>
            </a:extLst>
          </p:cNvPr>
          <p:cNvSpPr/>
          <p:nvPr/>
        </p:nvSpPr>
        <p:spPr>
          <a:xfrm>
            <a:off x="1476932" y="4989765"/>
            <a:ext cx="669702" cy="66970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FBCB76E-FFAE-442D-A7BD-D3673D48DA30}"/>
              </a:ext>
            </a:extLst>
          </p:cNvPr>
          <p:cNvSpPr/>
          <p:nvPr/>
        </p:nvSpPr>
        <p:spPr>
          <a:xfrm>
            <a:off x="3183382" y="5490930"/>
            <a:ext cx="669702" cy="66970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1DFBCB6-2B11-426A-9880-93DB97FA77BE}"/>
              </a:ext>
            </a:extLst>
          </p:cNvPr>
          <p:cNvCxnSpPr>
            <a:stCxn id="23" idx="6"/>
            <a:endCxn id="10" idx="2"/>
          </p:cNvCxnSpPr>
          <p:nvPr/>
        </p:nvCxnSpPr>
        <p:spPr>
          <a:xfrm flipV="1">
            <a:off x="3853084" y="5586484"/>
            <a:ext cx="1297026" cy="23929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AA76EB9-BD60-4A02-8E2D-C4472BD11E82}"/>
              </a:ext>
            </a:extLst>
          </p:cNvPr>
          <p:cNvCxnSpPr>
            <a:stCxn id="8" idx="5"/>
            <a:endCxn id="11" idx="1"/>
          </p:cNvCxnSpPr>
          <p:nvPr/>
        </p:nvCxnSpPr>
        <p:spPr>
          <a:xfrm>
            <a:off x="4618447" y="2351091"/>
            <a:ext cx="1383153" cy="97878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ED3649D-9DF8-40C9-A0C1-253320B64530}"/>
              </a:ext>
            </a:extLst>
          </p:cNvPr>
          <p:cNvSpPr txBox="1"/>
          <p:nvPr/>
        </p:nvSpPr>
        <p:spPr>
          <a:xfrm>
            <a:off x="1175791" y="4046574"/>
            <a:ext cx="446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9EBC133-D62D-47B3-ABA6-C06139F71262}"/>
              </a:ext>
            </a:extLst>
          </p:cNvPr>
          <p:cNvSpPr txBox="1"/>
          <p:nvPr/>
        </p:nvSpPr>
        <p:spPr>
          <a:xfrm>
            <a:off x="2939144" y="4889512"/>
            <a:ext cx="446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A77E19E-D33B-4F77-AD8E-EA0E191FE24A}"/>
              </a:ext>
            </a:extLst>
          </p:cNvPr>
          <p:cNvSpPr txBox="1"/>
          <p:nvPr/>
        </p:nvSpPr>
        <p:spPr>
          <a:xfrm>
            <a:off x="4396097" y="4519197"/>
            <a:ext cx="446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19235A7-B318-452B-9060-AC8EA56D6CB5}"/>
              </a:ext>
            </a:extLst>
          </p:cNvPr>
          <p:cNvSpPr txBox="1"/>
          <p:nvPr/>
        </p:nvSpPr>
        <p:spPr>
          <a:xfrm>
            <a:off x="4395145" y="5791300"/>
            <a:ext cx="446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5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E1C9A03-20F7-4646-AF59-6F141D4D91D6}"/>
              </a:ext>
            </a:extLst>
          </p:cNvPr>
          <p:cNvSpPr txBox="1"/>
          <p:nvPr/>
        </p:nvSpPr>
        <p:spPr>
          <a:xfrm>
            <a:off x="2526161" y="5625726"/>
            <a:ext cx="446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5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B73DCE8-31E2-4745-B50F-6A46F73BD9B5}"/>
              </a:ext>
            </a:extLst>
          </p:cNvPr>
          <p:cNvSpPr txBox="1"/>
          <p:nvPr/>
        </p:nvSpPr>
        <p:spPr>
          <a:xfrm>
            <a:off x="5324170" y="2449167"/>
            <a:ext cx="446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3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A60D82D-16C2-4B2D-987C-E42FC0E1DAFE}"/>
              </a:ext>
            </a:extLst>
          </p:cNvPr>
          <p:cNvSpPr/>
          <p:nvPr/>
        </p:nvSpPr>
        <p:spPr>
          <a:xfrm>
            <a:off x="8418196" y="2238148"/>
            <a:ext cx="669702" cy="669702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D7EC38A-2710-4501-B388-7DB6DB314677}"/>
              </a:ext>
            </a:extLst>
          </p:cNvPr>
          <p:cNvSpPr/>
          <p:nvPr/>
        </p:nvSpPr>
        <p:spPr>
          <a:xfrm>
            <a:off x="9685459" y="2247785"/>
            <a:ext cx="669702" cy="669702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5086C243-1ECC-41BF-8D95-EF5A94695ABB}"/>
              </a:ext>
            </a:extLst>
          </p:cNvPr>
          <p:cNvSpPr/>
          <p:nvPr/>
        </p:nvSpPr>
        <p:spPr>
          <a:xfrm>
            <a:off x="8821236" y="3066941"/>
            <a:ext cx="1014890" cy="101489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CD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DD4B476-FD9A-4034-A867-2EFFBBB44BDE}"/>
              </a:ext>
            </a:extLst>
          </p:cNvPr>
          <p:cNvSpPr/>
          <p:nvPr/>
        </p:nvSpPr>
        <p:spPr>
          <a:xfrm>
            <a:off x="8337579" y="4240923"/>
            <a:ext cx="669702" cy="669702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345CE064-CCFF-41E3-9AA7-3503F31904A7}"/>
              </a:ext>
            </a:extLst>
          </p:cNvPr>
          <p:cNvSpPr/>
          <p:nvPr/>
        </p:nvSpPr>
        <p:spPr>
          <a:xfrm>
            <a:off x="9676983" y="4138884"/>
            <a:ext cx="669702" cy="669702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A65A5618-A2FB-4544-965B-21F2EEFA5272}"/>
              </a:ext>
            </a:extLst>
          </p:cNvPr>
          <p:cNvSpPr/>
          <p:nvPr/>
        </p:nvSpPr>
        <p:spPr>
          <a:xfrm>
            <a:off x="8324428" y="5251633"/>
            <a:ext cx="669702" cy="669702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BCD3576-74EB-408A-B02C-3203177AF667}"/>
              </a:ext>
            </a:extLst>
          </p:cNvPr>
          <p:cNvSpPr txBox="1"/>
          <p:nvPr/>
        </p:nvSpPr>
        <p:spPr>
          <a:xfrm>
            <a:off x="8359929" y="1458038"/>
            <a:ext cx="2014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u="sng" dirty="0">
                <a:solidFill>
                  <a:srgbClr val="FFC000"/>
                </a:solidFill>
              </a:rPr>
              <a:t>DISJOINT SETS</a:t>
            </a:r>
            <a:endParaRPr lang="hu-HU" b="1" u="sng" dirty="0">
              <a:solidFill>
                <a:srgbClr val="FFC000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84C5FD2-3064-4F12-AD42-78A1C6C09CB8}"/>
              </a:ext>
            </a:extLst>
          </p:cNvPr>
          <p:cNvSpPr txBox="1"/>
          <p:nvPr/>
        </p:nvSpPr>
        <p:spPr>
          <a:xfrm>
            <a:off x="6096000" y="797073"/>
            <a:ext cx="37401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[1, 2, 2, 3, 3, 4, 5, 5, 5, 6, 10]</a:t>
            </a:r>
            <a:endParaRPr lang="en-GB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09232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4F6ABE4-F459-4965-A13D-E4E994DE4168}"/>
              </a:ext>
            </a:extLst>
          </p:cNvPr>
          <p:cNvCxnSpPr>
            <a:cxnSpLocks/>
            <a:stCxn id="7" idx="4"/>
          </p:cNvCxnSpPr>
          <p:nvPr/>
        </p:nvCxnSpPr>
        <p:spPr>
          <a:xfrm>
            <a:off x="1434556" y="3480787"/>
            <a:ext cx="351818" cy="1690533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09C38C1-D4C9-42A7-8BB1-F82A4AEF4D2D}"/>
              </a:ext>
            </a:extLst>
          </p:cNvPr>
          <p:cNvCxnSpPr>
            <a:cxnSpLocks/>
            <a:stCxn id="9" idx="3"/>
          </p:cNvCxnSpPr>
          <p:nvPr/>
        </p:nvCxnSpPr>
        <p:spPr>
          <a:xfrm flipH="1">
            <a:off x="1779895" y="4679186"/>
            <a:ext cx="1572397" cy="610436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CCB29A0-5FA9-4F73-9A8A-BE839E8DD224}"/>
              </a:ext>
            </a:extLst>
          </p:cNvPr>
          <p:cNvCxnSpPr>
            <a:cxnSpLocks/>
            <a:stCxn id="23" idx="2"/>
          </p:cNvCxnSpPr>
          <p:nvPr/>
        </p:nvCxnSpPr>
        <p:spPr>
          <a:xfrm flipH="1" flipV="1">
            <a:off x="1818024" y="5349709"/>
            <a:ext cx="1365358" cy="476072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D97CB2C-91C4-4929-B27C-497C6EE5DF32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3681157" y="4498126"/>
            <a:ext cx="1567029" cy="851583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126DDC9-C0D6-4321-9E94-E980AAEBBEBB}"/>
              </a:ext>
            </a:extLst>
          </p:cNvPr>
          <p:cNvCxnSpPr>
            <a:cxnSpLocks/>
            <a:endCxn id="11" idx="3"/>
          </p:cNvCxnSpPr>
          <p:nvPr/>
        </p:nvCxnSpPr>
        <p:spPr>
          <a:xfrm flipV="1">
            <a:off x="5569272" y="3803422"/>
            <a:ext cx="432328" cy="154628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3CC597D-4E30-4BB6-AD32-574280B17BB3}"/>
              </a:ext>
            </a:extLst>
          </p:cNvPr>
          <p:cNvCxnSpPr>
            <a:cxnSpLocks/>
          </p:cNvCxnSpPr>
          <p:nvPr/>
        </p:nvCxnSpPr>
        <p:spPr>
          <a:xfrm flipH="1" flipV="1">
            <a:off x="4480409" y="2449167"/>
            <a:ext cx="969877" cy="3105358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Kruskal’s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1457AB5-17AF-423E-BFEF-18BD40DEB233}"/>
              </a:ext>
            </a:extLst>
          </p:cNvPr>
          <p:cNvSpPr/>
          <p:nvPr/>
        </p:nvSpPr>
        <p:spPr>
          <a:xfrm>
            <a:off x="1099705" y="2811085"/>
            <a:ext cx="669702" cy="66970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4E753C0-9BAB-4551-93F6-7284A2AFD251}"/>
              </a:ext>
            </a:extLst>
          </p:cNvPr>
          <p:cNvSpPr/>
          <p:nvPr/>
        </p:nvSpPr>
        <p:spPr>
          <a:xfrm>
            <a:off x="4046821" y="1779465"/>
            <a:ext cx="669702" cy="66970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C267926-0D3C-4C08-8A4B-C2CD6AE826DE}"/>
              </a:ext>
            </a:extLst>
          </p:cNvPr>
          <p:cNvSpPr/>
          <p:nvPr/>
        </p:nvSpPr>
        <p:spPr>
          <a:xfrm>
            <a:off x="3254216" y="4107560"/>
            <a:ext cx="669702" cy="66970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BA5237C-85AA-40AC-A9E6-52FFC56F5880}"/>
              </a:ext>
            </a:extLst>
          </p:cNvPr>
          <p:cNvSpPr/>
          <p:nvPr/>
        </p:nvSpPr>
        <p:spPr>
          <a:xfrm>
            <a:off x="5150110" y="5251633"/>
            <a:ext cx="669702" cy="66970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E2159CC-B7B0-44FF-BA4C-00A5DE767657}"/>
              </a:ext>
            </a:extLst>
          </p:cNvPr>
          <p:cNvSpPr/>
          <p:nvPr/>
        </p:nvSpPr>
        <p:spPr>
          <a:xfrm>
            <a:off x="5903524" y="3231796"/>
            <a:ext cx="669702" cy="66970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B0B1B24-993D-460D-9DDD-118206269E68}"/>
              </a:ext>
            </a:extLst>
          </p:cNvPr>
          <p:cNvCxnSpPr>
            <a:stCxn id="7" idx="5"/>
            <a:endCxn id="9" idx="1"/>
          </p:cNvCxnSpPr>
          <p:nvPr/>
        </p:nvCxnSpPr>
        <p:spPr>
          <a:xfrm>
            <a:off x="1671331" y="3382711"/>
            <a:ext cx="1680961" cy="822925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E66448D-AD94-4A1A-8E02-74A1DB8E552F}"/>
              </a:ext>
            </a:extLst>
          </p:cNvPr>
          <p:cNvCxnSpPr>
            <a:stCxn id="7" idx="7"/>
          </p:cNvCxnSpPr>
          <p:nvPr/>
        </p:nvCxnSpPr>
        <p:spPr>
          <a:xfrm flipV="1">
            <a:off x="1671331" y="2218658"/>
            <a:ext cx="2375490" cy="690503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CA6A0A3-D105-4C90-89AD-1200622810E8}"/>
              </a:ext>
            </a:extLst>
          </p:cNvPr>
          <p:cNvCxnSpPr>
            <a:stCxn id="7" idx="6"/>
            <a:endCxn id="11" idx="2"/>
          </p:cNvCxnSpPr>
          <p:nvPr/>
        </p:nvCxnSpPr>
        <p:spPr>
          <a:xfrm>
            <a:off x="1769407" y="3145936"/>
            <a:ext cx="4134117" cy="42071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F2C269F-7FD4-416B-A6E6-73DD4BF9A64F}"/>
              </a:ext>
            </a:extLst>
          </p:cNvPr>
          <p:cNvSpPr txBox="1"/>
          <p:nvPr/>
        </p:nvSpPr>
        <p:spPr>
          <a:xfrm>
            <a:off x="2561368" y="2163799"/>
            <a:ext cx="446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CA617D4-03F1-481D-BF3B-30977816A9E2}"/>
              </a:ext>
            </a:extLst>
          </p:cNvPr>
          <p:cNvSpPr txBox="1"/>
          <p:nvPr/>
        </p:nvSpPr>
        <p:spPr>
          <a:xfrm>
            <a:off x="3462179" y="2913360"/>
            <a:ext cx="446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CBA748C-7D08-4815-AEA7-05C676039DF0}"/>
              </a:ext>
            </a:extLst>
          </p:cNvPr>
          <p:cNvSpPr txBox="1"/>
          <p:nvPr/>
        </p:nvSpPr>
        <p:spPr>
          <a:xfrm>
            <a:off x="2309838" y="3835709"/>
            <a:ext cx="446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8BAEF6B-5661-49BD-8627-C592D0A6379A}"/>
              </a:ext>
            </a:extLst>
          </p:cNvPr>
          <p:cNvSpPr txBox="1"/>
          <p:nvPr/>
        </p:nvSpPr>
        <p:spPr>
          <a:xfrm>
            <a:off x="5058480" y="3766553"/>
            <a:ext cx="446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D6EDFE6-25E2-4A9B-9639-A16DA6E02870}"/>
              </a:ext>
            </a:extLst>
          </p:cNvPr>
          <p:cNvSpPr txBox="1"/>
          <p:nvPr/>
        </p:nvSpPr>
        <p:spPr>
          <a:xfrm>
            <a:off x="5806136" y="4365245"/>
            <a:ext cx="446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4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21C9A84-AD94-4441-87C1-6798F79551A8}"/>
              </a:ext>
            </a:extLst>
          </p:cNvPr>
          <p:cNvSpPr/>
          <p:nvPr/>
        </p:nvSpPr>
        <p:spPr>
          <a:xfrm>
            <a:off x="1476932" y="4989765"/>
            <a:ext cx="669702" cy="66970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FBCB76E-FFAE-442D-A7BD-D3673D48DA30}"/>
              </a:ext>
            </a:extLst>
          </p:cNvPr>
          <p:cNvSpPr/>
          <p:nvPr/>
        </p:nvSpPr>
        <p:spPr>
          <a:xfrm>
            <a:off x="3183382" y="5490930"/>
            <a:ext cx="669702" cy="66970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1DFBCB6-2B11-426A-9880-93DB97FA77BE}"/>
              </a:ext>
            </a:extLst>
          </p:cNvPr>
          <p:cNvCxnSpPr>
            <a:stCxn id="23" idx="6"/>
            <a:endCxn id="10" idx="2"/>
          </p:cNvCxnSpPr>
          <p:nvPr/>
        </p:nvCxnSpPr>
        <p:spPr>
          <a:xfrm flipV="1">
            <a:off x="3853084" y="5586484"/>
            <a:ext cx="1297026" cy="23929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AA76EB9-BD60-4A02-8E2D-C4472BD11E82}"/>
              </a:ext>
            </a:extLst>
          </p:cNvPr>
          <p:cNvCxnSpPr>
            <a:stCxn id="8" idx="5"/>
            <a:endCxn id="11" idx="1"/>
          </p:cNvCxnSpPr>
          <p:nvPr/>
        </p:nvCxnSpPr>
        <p:spPr>
          <a:xfrm>
            <a:off x="4618447" y="2351091"/>
            <a:ext cx="1383153" cy="97878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ED3649D-9DF8-40C9-A0C1-253320B64530}"/>
              </a:ext>
            </a:extLst>
          </p:cNvPr>
          <p:cNvSpPr txBox="1"/>
          <p:nvPr/>
        </p:nvSpPr>
        <p:spPr>
          <a:xfrm>
            <a:off x="1175791" y="4046574"/>
            <a:ext cx="446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9EBC133-D62D-47B3-ABA6-C06139F71262}"/>
              </a:ext>
            </a:extLst>
          </p:cNvPr>
          <p:cNvSpPr txBox="1"/>
          <p:nvPr/>
        </p:nvSpPr>
        <p:spPr>
          <a:xfrm>
            <a:off x="2939144" y="4889512"/>
            <a:ext cx="446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A77E19E-D33B-4F77-AD8E-EA0E191FE24A}"/>
              </a:ext>
            </a:extLst>
          </p:cNvPr>
          <p:cNvSpPr txBox="1"/>
          <p:nvPr/>
        </p:nvSpPr>
        <p:spPr>
          <a:xfrm>
            <a:off x="4396097" y="4519197"/>
            <a:ext cx="446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19235A7-B318-452B-9060-AC8EA56D6CB5}"/>
              </a:ext>
            </a:extLst>
          </p:cNvPr>
          <p:cNvSpPr txBox="1"/>
          <p:nvPr/>
        </p:nvSpPr>
        <p:spPr>
          <a:xfrm>
            <a:off x="4395145" y="5791300"/>
            <a:ext cx="446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5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E1C9A03-20F7-4646-AF59-6F141D4D91D6}"/>
              </a:ext>
            </a:extLst>
          </p:cNvPr>
          <p:cNvSpPr txBox="1"/>
          <p:nvPr/>
        </p:nvSpPr>
        <p:spPr>
          <a:xfrm>
            <a:off x="2526161" y="5625726"/>
            <a:ext cx="446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5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B73DCE8-31E2-4745-B50F-6A46F73BD9B5}"/>
              </a:ext>
            </a:extLst>
          </p:cNvPr>
          <p:cNvSpPr txBox="1"/>
          <p:nvPr/>
        </p:nvSpPr>
        <p:spPr>
          <a:xfrm>
            <a:off x="5324170" y="2449167"/>
            <a:ext cx="446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3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A60D82D-16C2-4B2D-987C-E42FC0E1DAFE}"/>
              </a:ext>
            </a:extLst>
          </p:cNvPr>
          <p:cNvSpPr/>
          <p:nvPr/>
        </p:nvSpPr>
        <p:spPr>
          <a:xfrm>
            <a:off x="8418196" y="2238148"/>
            <a:ext cx="669702" cy="669702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D7EC38A-2710-4501-B388-7DB6DB314677}"/>
              </a:ext>
            </a:extLst>
          </p:cNvPr>
          <p:cNvSpPr/>
          <p:nvPr/>
        </p:nvSpPr>
        <p:spPr>
          <a:xfrm>
            <a:off x="9685459" y="2247785"/>
            <a:ext cx="669702" cy="669702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5086C243-1ECC-41BF-8D95-EF5A94695ABB}"/>
              </a:ext>
            </a:extLst>
          </p:cNvPr>
          <p:cNvSpPr/>
          <p:nvPr/>
        </p:nvSpPr>
        <p:spPr>
          <a:xfrm>
            <a:off x="8821236" y="3066941"/>
            <a:ext cx="1014890" cy="101489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CD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DD4B476-FD9A-4034-A867-2EFFBBB44BDE}"/>
              </a:ext>
            </a:extLst>
          </p:cNvPr>
          <p:cNvSpPr/>
          <p:nvPr/>
        </p:nvSpPr>
        <p:spPr>
          <a:xfrm>
            <a:off x="8337579" y="4240923"/>
            <a:ext cx="669702" cy="669702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345CE064-CCFF-41E3-9AA7-3503F31904A7}"/>
              </a:ext>
            </a:extLst>
          </p:cNvPr>
          <p:cNvSpPr/>
          <p:nvPr/>
        </p:nvSpPr>
        <p:spPr>
          <a:xfrm>
            <a:off x="9676983" y="4138884"/>
            <a:ext cx="669702" cy="669702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A65A5618-A2FB-4544-965B-21F2EEFA5272}"/>
              </a:ext>
            </a:extLst>
          </p:cNvPr>
          <p:cNvSpPr/>
          <p:nvPr/>
        </p:nvSpPr>
        <p:spPr>
          <a:xfrm>
            <a:off x="8324428" y="5251633"/>
            <a:ext cx="669702" cy="669702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BCD3576-74EB-408A-B02C-3203177AF667}"/>
              </a:ext>
            </a:extLst>
          </p:cNvPr>
          <p:cNvSpPr txBox="1"/>
          <p:nvPr/>
        </p:nvSpPr>
        <p:spPr>
          <a:xfrm>
            <a:off x="8359929" y="1458038"/>
            <a:ext cx="2014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u="sng" dirty="0">
                <a:solidFill>
                  <a:srgbClr val="FFC000"/>
                </a:solidFill>
              </a:rPr>
              <a:t>DISJOINT SETS</a:t>
            </a:r>
            <a:endParaRPr lang="hu-HU" b="1" u="sng" dirty="0">
              <a:solidFill>
                <a:srgbClr val="FFC000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84C5FD2-3064-4F12-AD42-78A1C6C09CB8}"/>
              </a:ext>
            </a:extLst>
          </p:cNvPr>
          <p:cNvSpPr txBox="1"/>
          <p:nvPr/>
        </p:nvSpPr>
        <p:spPr>
          <a:xfrm>
            <a:off x="6096000" y="797073"/>
            <a:ext cx="37401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[1, 2, 2, 3, 3, 4, 5, 5, 5, 6, 10]</a:t>
            </a:r>
            <a:endParaRPr lang="en-GB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27233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4F6ABE4-F459-4965-A13D-E4E994DE4168}"/>
              </a:ext>
            </a:extLst>
          </p:cNvPr>
          <p:cNvCxnSpPr>
            <a:cxnSpLocks/>
            <a:stCxn id="7" idx="4"/>
          </p:cNvCxnSpPr>
          <p:nvPr/>
        </p:nvCxnSpPr>
        <p:spPr>
          <a:xfrm>
            <a:off x="1434556" y="3480787"/>
            <a:ext cx="351818" cy="1690533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09C38C1-D4C9-42A7-8BB1-F82A4AEF4D2D}"/>
              </a:ext>
            </a:extLst>
          </p:cNvPr>
          <p:cNvCxnSpPr>
            <a:cxnSpLocks/>
            <a:stCxn id="9" idx="3"/>
          </p:cNvCxnSpPr>
          <p:nvPr/>
        </p:nvCxnSpPr>
        <p:spPr>
          <a:xfrm flipH="1">
            <a:off x="1779895" y="4679186"/>
            <a:ext cx="1572397" cy="610436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CCB29A0-5FA9-4F73-9A8A-BE839E8DD224}"/>
              </a:ext>
            </a:extLst>
          </p:cNvPr>
          <p:cNvCxnSpPr>
            <a:cxnSpLocks/>
            <a:stCxn id="23" idx="2"/>
          </p:cNvCxnSpPr>
          <p:nvPr/>
        </p:nvCxnSpPr>
        <p:spPr>
          <a:xfrm flipH="1" flipV="1">
            <a:off x="1818024" y="5349709"/>
            <a:ext cx="1365358" cy="476072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D97CB2C-91C4-4929-B27C-497C6EE5DF32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3681157" y="4498126"/>
            <a:ext cx="1567029" cy="851583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126DDC9-C0D6-4321-9E94-E980AAEBBEBB}"/>
              </a:ext>
            </a:extLst>
          </p:cNvPr>
          <p:cNvCxnSpPr>
            <a:cxnSpLocks/>
            <a:endCxn id="11" idx="3"/>
          </p:cNvCxnSpPr>
          <p:nvPr/>
        </p:nvCxnSpPr>
        <p:spPr>
          <a:xfrm flipV="1">
            <a:off x="5569272" y="3803422"/>
            <a:ext cx="432328" cy="154628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3CC597D-4E30-4BB6-AD32-574280B17BB3}"/>
              </a:ext>
            </a:extLst>
          </p:cNvPr>
          <p:cNvCxnSpPr>
            <a:cxnSpLocks/>
          </p:cNvCxnSpPr>
          <p:nvPr/>
        </p:nvCxnSpPr>
        <p:spPr>
          <a:xfrm flipH="1" flipV="1">
            <a:off x="4480409" y="2449167"/>
            <a:ext cx="969877" cy="3105358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Kruskal’s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1457AB5-17AF-423E-BFEF-18BD40DEB233}"/>
              </a:ext>
            </a:extLst>
          </p:cNvPr>
          <p:cNvSpPr/>
          <p:nvPr/>
        </p:nvSpPr>
        <p:spPr>
          <a:xfrm>
            <a:off x="1099705" y="2811085"/>
            <a:ext cx="669702" cy="66970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4E753C0-9BAB-4551-93F6-7284A2AFD251}"/>
              </a:ext>
            </a:extLst>
          </p:cNvPr>
          <p:cNvSpPr/>
          <p:nvPr/>
        </p:nvSpPr>
        <p:spPr>
          <a:xfrm>
            <a:off x="4046821" y="1779465"/>
            <a:ext cx="669702" cy="66970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C267926-0D3C-4C08-8A4B-C2CD6AE826DE}"/>
              </a:ext>
            </a:extLst>
          </p:cNvPr>
          <p:cNvSpPr/>
          <p:nvPr/>
        </p:nvSpPr>
        <p:spPr>
          <a:xfrm>
            <a:off x="3254216" y="4107560"/>
            <a:ext cx="669702" cy="66970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BA5237C-85AA-40AC-A9E6-52FFC56F5880}"/>
              </a:ext>
            </a:extLst>
          </p:cNvPr>
          <p:cNvSpPr/>
          <p:nvPr/>
        </p:nvSpPr>
        <p:spPr>
          <a:xfrm>
            <a:off x="5150110" y="5251633"/>
            <a:ext cx="669702" cy="66970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E2159CC-B7B0-44FF-BA4C-00A5DE767657}"/>
              </a:ext>
            </a:extLst>
          </p:cNvPr>
          <p:cNvSpPr/>
          <p:nvPr/>
        </p:nvSpPr>
        <p:spPr>
          <a:xfrm>
            <a:off x="5903524" y="3231796"/>
            <a:ext cx="669702" cy="66970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B0B1B24-993D-460D-9DDD-118206269E68}"/>
              </a:ext>
            </a:extLst>
          </p:cNvPr>
          <p:cNvCxnSpPr>
            <a:stCxn id="7" idx="5"/>
            <a:endCxn id="9" idx="1"/>
          </p:cNvCxnSpPr>
          <p:nvPr/>
        </p:nvCxnSpPr>
        <p:spPr>
          <a:xfrm>
            <a:off x="1671331" y="3382711"/>
            <a:ext cx="1680961" cy="822925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E66448D-AD94-4A1A-8E02-74A1DB8E552F}"/>
              </a:ext>
            </a:extLst>
          </p:cNvPr>
          <p:cNvCxnSpPr>
            <a:stCxn id="7" idx="7"/>
          </p:cNvCxnSpPr>
          <p:nvPr/>
        </p:nvCxnSpPr>
        <p:spPr>
          <a:xfrm flipV="1">
            <a:off x="1671331" y="2218658"/>
            <a:ext cx="2375490" cy="690503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CA6A0A3-D105-4C90-89AD-1200622810E8}"/>
              </a:ext>
            </a:extLst>
          </p:cNvPr>
          <p:cNvCxnSpPr>
            <a:stCxn id="7" idx="6"/>
            <a:endCxn id="11" idx="2"/>
          </p:cNvCxnSpPr>
          <p:nvPr/>
        </p:nvCxnSpPr>
        <p:spPr>
          <a:xfrm>
            <a:off x="1769407" y="3145936"/>
            <a:ext cx="4134117" cy="42071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F2C269F-7FD4-416B-A6E6-73DD4BF9A64F}"/>
              </a:ext>
            </a:extLst>
          </p:cNvPr>
          <p:cNvSpPr txBox="1"/>
          <p:nvPr/>
        </p:nvSpPr>
        <p:spPr>
          <a:xfrm>
            <a:off x="2561368" y="2163799"/>
            <a:ext cx="446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CA617D4-03F1-481D-BF3B-30977816A9E2}"/>
              </a:ext>
            </a:extLst>
          </p:cNvPr>
          <p:cNvSpPr txBox="1"/>
          <p:nvPr/>
        </p:nvSpPr>
        <p:spPr>
          <a:xfrm>
            <a:off x="3462179" y="2913360"/>
            <a:ext cx="446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CBA748C-7D08-4815-AEA7-05C676039DF0}"/>
              </a:ext>
            </a:extLst>
          </p:cNvPr>
          <p:cNvSpPr txBox="1"/>
          <p:nvPr/>
        </p:nvSpPr>
        <p:spPr>
          <a:xfrm>
            <a:off x="2309838" y="3835709"/>
            <a:ext cx="446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8BAEF6B-5661-49BD-8627-C592D0A6379A}"/>
              </a:ext>
            </a:extLst>
          </p:cNvPr>
          <p:cNvSpPr txBox="1"/>
          <p:nvPr/>
        </p:nvSpPr>
        <p:spPr>
          <a:xfrm>
            <a:off x="5058480" y="3766553"/>
            <a:ext cx="446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D6EDFE6-25E2-4A9B-9639-A16DA6E02870}"/>
              </a:ext>
            </a:extLst>
          </p:cNvPr>
          <p:cNvSpPr txBox="1"/>
          <p:nvPr/>
        </p:nvSpPr>
        <p:spPr>
          <a:xfrm>
            <a:off x="5806136" y="4365245"/>
            <a:ext cx="446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4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21C9A84-AD94-4441-87C1-6798F79551A8}"/>
              </a:ext>
            </a:extLst>
          </p:cNvPr>
          <p:cNvSpPr/>
          <p:nvPr/>
        </p:nvSpPr>
        <p:spPr>
          <a:xfrm>
            <a:off x="1476932" y="4989765"/>
            <a:ext cx="669702" cy="66970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FBCB76E-FFAE-442D-A7BD-D3673D48DA30}"/>
              </a:ext>
            </a:extLst>
          </p:cNvPr>
          <p:cNvSpPr/>
          <p:nvPr/>
        </p:nvSpPr>
        <p:spPr>
          <a:xfrm>
            <a:off x="3183382" y="5490930"/>
            <a:ext cx="669702" cy="66970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1DFBCB6-2B11-426A-9880-93DB97FA77BE}"/>
              </a:ext>
            </a:extLst>
          </p:cNvPr>
          <p:cNvCxnSpPr>
            <a:stCxn id="23" idx="6"/>
            <a:endCxn id="10" idx="2"/>
          </p:cNvCxnSpPr>
          <p:nvPr/>
        </p:nvCxnSpPr>
        <p:spPr>
          <a:xfrm flipV="1">
            <a:off x="3853084" y="5586484"/>
            <a:ext cx="1297026" cy="23929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AA76EB9-BD60-4A02-8E2D-C4472BD11E82}"/>
              </a:ext>
            </a:extLst>
          </p:cNvPr>
          <p:cNvCxnSpPr>
            <a:stCxn id="8" idx="5"/>
            <a:endCxn id="11" idx="1"/>
          </p:cNvCxnSpPr>
          <p:nvPr/>
        </p:nvCxnSpPr>
        <p:spPr>
          <a:xfrm>
            <a:off x="4618447" y="2351091"/>
            <a:ext cx="1383153" cy="97878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ED3649D-9DF8-40C9-A0C1-253320B64530}"/>
              </a:ext>
            </a:extLst>
          </p:cNvPr>
          <p:cNvSpPr txBox="1"/>
          <p:nvPr/>
        </p:nvSpPr>
        <p:spPr>
          <a:xfrm>
            <a:off x="1175791" y="4046574"/>
            <a:ext cx="446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9EBC133-D62D-47B3-ABA6-C06139F71262}"/>
              </a:ext>
            </a:extLst>
          </p:cNvPr>
          <p:cNvSpPr txBox="1"/>
          <p:nvPr/>
        </p:nvSpPr>
        <p:spPr>
          <a:xfrm>
            <a:off x="2939144" y="4889512"/>
            <a:ext cx="446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A77E19E-D33B-4F77-AD8E-EA0E191FE24A}"/>
              </a:ext>
            </a:extLst>
          </p:cNvPr>
          <p:cNvSpPr txBox="1"/>
          <p:nvPr/>
        </p:nvSpPr>
        <p:spPr>
          <a:xfrm>
            <a:off x="4396097" y="4519197"/>
            <a:ext cx="446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19235A7-B318-452B-9060-AC8EA56D6CB5}"/>
              </a:ext>
            </a:extLst>
          </p:cNvPr>
          <p:cNvSpPr txBox="1"/>
          <p:nvPr/>
        </p:nvSpPr>
        <p:spPr>
          <a:xfrm>
            <a:off x="4395145" y="5791300"/>
            <a:ext cx="446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5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E1C9A03-20F7-4646-AF59-6F141D4D91D6}"/>
              </a:ext>
            </a:extLst>
          </p:cNvPr>
          <p:cNvSpPr txBox="1"/>
          <p:nvPr/>
        </p:nvSpPr>
        <p:spPr>
          <a:xfrm>
            <a:off x="2526161" y="5625726"/>
            <a:ext cx="446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5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B73DCE8-31E2-4745-B50F-6A46F73BD9B5}"/>
              </a:ext>
            </a:extLst>
          </p:cNvPr>
          <p:cNvSpPr txBox="1"/>
          <p:nvPr/>
        </p:nvSpPr>
        <p:spPr>
          <a:xfrm>
            <a:off x="5324170" y="2449167"/>
            <a:ext cx="446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3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A60D82D-16C2-4B2D-987C-E42FC0E1DAFE}"/>
              </a:ext>
            </a:extLst>
          </p:cNvPr>
          <p:cNvSpPr/>
          <p:nvPr/>
        </p:nvSpPr>
        <p:spPr>
          <a:xfrm>
            <a:off x="8215715" y="2163799"/>
            <a:ext cx="1014890" cy="101489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AB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5086C243-1ECC-41BF-8D95-EF5A94695ABB}"/>
              </a:ext>
            </a:extLst>
          </p:cNvPr>
          <p:cNvSpPr/>
          <p:nvPr/>
        </p:nvSpPr>
        <p:spPr>
          <a:xfrm>
            <a:off x="9407703" y="2751663"/>
            <a:ext cx="1014890" cy="101489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CD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DD4B476-FD9A-4034-A867-2EFFBBB44BDE}"/>
              </a:ext>
            </a:extLst>
          </p:cNvPr>
          <p:cNvSpPr/>
          <p:nvPr/>
        </p:nvSpPr>
        <p:spPr>
          <a:xfrm>
            <a:off x="8337579" y="4240923"/>
            <a:ext cx="669702" cy="669702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345CE064-CCFF-41E3-9AA7-3503F31904A7}"/>
              </a:ext>
            </a:extLst>
          </p:cNvPr>
          <p:cNvSpPr/>
          <p:nvPr/>
        </p:nvSpPr>
        <p:spPr>
          <a:xfrm>
            <a:off x="9676983" y="4138884"/>
            <a:ext cx="669702" cy="669702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A65A5618-A2FB-4544-965B-21F2EEFA5272}"/>
              </a:ext>
            </a:extLst>
          </p:cNvPr>
          <p:cNvSpPr/>
          <p:nvPr/>
        </p:nvSpPr>
        <p:spPr>
          <a:xfrm>
            <a:off x="8324428" y="5251633"/>
            <a:ext cx="669702" cy="669702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BCD3576-74EB-408A-B02C-3203177AF667}"/>
              </a:ext>
            </a:extLst>
          </p:cNvPr>
          <p:cNvSpPr txBox="1"/>
          <p:nvPr/>
        </p:nvSpPr>
        <p:spPr>
          <a:xfrm>
            <a:off x="8359929" y="1458038"/>
            <a:ext cx="2014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u="sng" dirty="0">
                <a:solidFill>
                  <a:srgbClr val="FFC000"/>
                </a:solidFill>
              </a:rPr>
              <a:t>DISJOINT SETS</a:t>
            </a:r>
            <a:endParaRPr lang="hu-HU" b="1" u="sng" dirty="0">
              <a:solidFill>
                <a:srgbClr val="FFC000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84C5FD2-3064-4F12-AD42-78A1C6C09CB8}"/>
              </a:ext>
            </a:extLst>
          </p:cNvPr>
          <p:cNvSpPr txBox="1"/>
          <p:nvPr/>
        </p:nvSpPr>
        <p:spPr>
          <a:xfrm>
            <a:off x="6096000" y="797073"/>
            <a:ext cx="37401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[1, 2, 2, 3, 3, 4, 5, 5, 5, 6, 10]</a:t>
            </a:r>
            <a:endParaRPr lang="en-GB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11501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4F6ABE4-F459-4965-A13D-E4E994DE4168}"/>
              </a:ext>
            </a:extLst>
          </p:cNvPr>
          <p:cNvCxnSpPr>
            <a:cxnSpLocks/>
            <a:stCxn id="7" idx="4"/>
          </p:cNvCxnSpPr>
          <p:nvPr/>
        </p:nvCxnSpPr>
        <p:spPr>
          <a:xfrm>
            <a:off x="1434556" y="3480787"/>
            <a:ext cx="351818" cy="1690533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09C38C1-D4C9-42A7-8BB1-F82A4AEF4D2D}"/>
              </a:ext>
            </a:extLst>
          </p:cNvPr>
          <p:cNvCxnSpPr>
            <a:cxnSpLocks/>
            <a:stCxn id="9" idx="3"/>
          </p:cNvCxnSpPr>
          <p:nvPr/>
        </p:nvCxnSpPr>
        <p:spPr>
          <a:xfrm flipH="1">
            <a:off x="1779895" y="4679186"/>
            <a:ext cx="1572397" cy="610436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CCB29A0-5FA9-4F73-9A8A-BE839E8DD224}"/>
              </a:ext>
            </a:extLst>
          </p:cNvPr>
          <p:cNvCxnSpPr>
            <a:cxnSpLocks/>
            <a:stCxn id="23" idx="2"/>
          </p:cNvCxnSpPr>
          <p:nvPr/>
        </p:nvCxnSpPr>
        <p:spPr>
          <a:xfrm flipH="1" flipV="1">
            <a:off x="1818024" y="5349709"/>
            <a:ext cx="1365358" cy="476072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D97CB2C-91C4-4929-B27C-497C6EE5DF32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3681157" y="4498126"/>
            <a:ext cx="1567029" cy="851583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126DDC9-C0D6-4321-9E94-E980AAEBBEBB}"/>
              </a:ext>
            </a:extLst>
          </p:cNvPr>
          <p:cNvCxnSpPr>
            <a:cxnSpLocks/>
            <a:endCxn id="11" idx="3"/>
          </p:cNvCxnSpPr>
          <p:nvPr/>
        </p:nvCxnSpPr>
        <p:spPr>
          <a:xfrm flipV="1">
            <a:off x="5569272" y="3803422"/>
            <a:ext cx="432328" cy="154628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3CC597D-4E30-4BB6-AD32-574280B17BB3}"/>
              </a:ext>
            </a:extLst>
          </p:cNvPr>
          <p:cNvCxnSpPr>
            <a:cxnSpLocks/>
          </p:cNvCxnSpPr>
          <p:nvPr/>
        </p:nvCxnSpPr>
        <p:spPr>
          <a:xfrm flipH="1" flipV="1">
            <a:off x="4480409" y="2449167"/>
            <a:ext cx="969877" cy="3105358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Kruskal’s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1457AB5-17AF-423E-BFEF-18BD40DEB233}"/>
              </a:ext>
            </a:extLst>
          </p:cNvPr>
          <p:cNvSpPr/>
          <p:nvPr/>
        </p:nvSpPr>
        <p:spPr>
          <a:xfrm>
            <a:off x="1099705" y="2811085"/>
            <a:ext cx="669702" cy="66970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4E753C0-9BAB-4551-93F6-7284A2AFD251}"/>
              </a:ext>
            </a:extLst>
          </p:cNvPr>
          <p:cNvSpPr/>
          <p:nvPr/>
        </p:nvSpPr>
        <p:spPr>
          <a:xfrm>
            <a:off x="4046821" y="1779465"/>
            <a:ext cx="669702" cy="66970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C267926-0D3C-4C08-8A4B-C2CD6AE826DE}"/>
              </a:ext>
            </a:extLst>
          </p:cNvPr>
          <p:cNvSpPr/>
          <p:nvPr/>
        </p:nvSpPr>
        <p:spPr>
          <a:xfrm>
            <a:off x="3254216" y="4107560"/>
            <a:ext cx="669702" cy="66970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BA5237C-85AA-40AC-A9E6-52FFC56F5880}"/>
              </a:ext>
            </a:extLst>
          </p:cNvPr>
          <p:cNvSpPr/>
          <p:nvPr/>
        </p:nvSpPr>
        <p:spPr>
          <a:xfrm>
            <a:off x="5150110" y="5251633"/>
            <a:ext cx="669702" cy="66970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E2159CC-B7B0-44FF-BA4C-00A5DE767657}"/>
              </a:ext>
            </a:extLst>
          </p:cNvPr>
          <p:cNvSpPr/>
          <p:nvPr/>
        </p:nvSpPr>
        <p:spPr>
          <a:xfrm>
            <a:off x="5903524" y="3231796"/>
            <a:ext cx="669702" cy="66970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B0B1B24-993D-460D-9DDD-118206269E68}"/>
              </a:ext>
            </a:extLst>
          </p:cNvPr>
          <p:cNvCxnSpPr>
            <a:stCxn id="7" idx="5"/>
            <a:endCxn id="9" idx="1"/>
          </p:cNvCxnSpPr>
          <p:nvPr/>
        </p:nvCxnSpPr>
        <p:spPr>
          <a:xfrm>
            <a:off x="1671331" y="3382711"/>
            <a:ext cx="1680961" cy="822925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E66448D-AD94-4A1A-8E02-74A1DB8E552F}"/>
              </a:ext>
            </a:extLst>
          </p:cNvPr>
          <p:cNvCxnSpPr>
            <a:stCxn id="7" idx="7"/>
          </p:cNvCxnSpPr>
          <p:nvPr/>
        </p:nvCxnSpPr>
        <p:spPr>
          <a:xfrm flipV="1">
            <a:off x="1671331" y="2218658"/>
            <a:ext cx="2375490" cy="690503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CA6A0A3-D105-4C90-89AD-1200622810E8}"/>
              </a:ext>
            </a:extLst>
          </p:cNvPr>
          <p:cNvCxnSpPr>
            <a:stCxn id="7" idx="6"/>
            <a:endCxn id="11" idx="2"/>
          </p:cNvCxnSpPr>
          <p:nvPr/>
        </p:nvCxnSpPr>
        <p:spPr>
          <a:xfrm>
            <a:off x="1769407" y="3145936"/>
            <a:ext cx="4134117" cy="42071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F2C269F-7FD4-416B-A6E6-73DD4BF9A64F}"/>
              </a:ext>
            </a:extLst>
          </p:cNvPr>
          <p:cNvSpPr txBox="1"/>
          <p:nvPr/>
        </p:nvSpPr>
        <p:spPr>
          <a:xfrm>
            <a:off x="2561368" y="2163799"/>
            <a:ext cx="446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CA617D4-03F1-481D-BF3B-30977816A9E2}"/>
              </a:ext>
            </a:extLst>
          </p:cNvPr>
          <p:cNvSpPr txBox="1"/>
          <p:nvPr/>
        </p:nvSpPr>
        <p:spPr>
          <a:xfrm>
            <a:off x="3462179" y="2913360"/>
            <a:ext cx="446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CBA748C-7D08-4815-AEA7-05C676039DF0}"/>
              </a:ext>
            </a:extLst>
          </p:cNvPr>
          <p:cNvSpPr txBox="1"/>
          <p:nvPr/>
        </p:nvSpPr>
        <p:spPr>
          <a:xfrm>
            <a:off x="2309838" y="3835709"/>
            <a:ext cx="446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8BAEF6B-5661-49BD-8627-C592D0A6379A}"/>
              </a:ext>
            </a:extLst>
          </p:cNvPr>
          <p:cNvSpPr txBox="1"/>
          <p:nvPr/>
        </p:nvSpPr>
        <p:spPr>
          <a:xfrm>
            <a:off x="5058480" y="3766553"/>
            <a:ext cx="446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D6EDFE6-25E2-4A9B-9639-A16DA6E02870}"/>
              </a:ext>
            </a:extLst>
          </p:cNvPr>
          <p:cNvSpPr txBox="1"/>
          <p:nvPr/>
        </p:nvSpPr>
        <p:spPr>
          <a:xfrm>
            <a:off x="5806136" y="4365245"/>
            <a:ext cx="446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4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21C9A84-AD94-4441-87C1-6798F79551A8}"/>
              </a:ext>
            </a:extLst>
          </p:cNvPr>
          <p:cNvSpPr/>
          <p:nvPr/>
        </p:nvSpPr>
        <p:spPr>
          <a:xfrm>
            <a:off x="1476932" y="4989765"/>
            <a:ext cx="669702" cy="66970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FBCB76E-FFAE-442D-A7BD-D3673D48DA30}"/>
              </a:ext>
            </a:extLst>
          </p:cNvPr>
          <p:cNvSpPr/>
          <p:nvPr/>
        </p:nvSpPr>
        <p:spPr>
          <a:xfrm>
            <a:off x="3183382" y="5490930"/>
            <a:ext cx="669702" cy="66970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1DFBCB6-2B11-426A-9880-93DB97FA77BE}"/>
              </a:ext>
            </a:extLst>
          </p:cNvPr>
          <p:cNvCxnSpPr>
            <a:stCxn id="23" idx="6"/>
            <a:endCxn id="10" idx="2"/>
          </p:cNvCxnSpPr>
          <p:nvPr/>
        </p:nvCxnSpPr>
        <p:spPr>
          <a:xfrm flipV="1">
            <a:off x="3853084" y="5586484"/>
            <a:ext cx="1297026" cy="23929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AA76EB9-BD60-4A02-8E2D-C4472BD11E82}"/>
              </a:ext>
            </a:extLst>
          </p:cNvPr>
          <p:cNvCxnSpPr>
            <a:stCxn id="8" idx="5"/>
            <a:endCxn id="11" idx="1"/>
          </p:cNvCxnSpPr>
          <p:nvPr/>
        </p:nvCxnSpPr>
        <p:spPr>
          <a:xfrm>
            <a:off x="4618447" y="2351091"/>
            <a:ext cx="1383153" cy="97878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ED3649D-9DF8-40C9-A0C1-253320B64530}"/>
              </a:ext>
            </a:extLst>
          </p:cNvPr>
          <p:cNvSpPr txBox="1"/>
          <p:nvPr/>
        </p:nvSpPr>
        <p:spPr>
          <a:xfrm>
            <a:off x="1175791" y="4046574"/>
            <a:ext cx="446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9EBC133-D62D-47B3-ABA6-C06139F71262}"/>
              </a:ext>
            </a:extLst>
          </p:cNvPr>
          <p:cNvSpPr txBox="1"/>
          <p:nvPr/>
        </p:nvSpPr>
        <p:spPr>
          <a:xfrm>
            <a:off x="2939144" y="4889512"/>
            <a:ext cx="446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A77E19E-D33B-4F77-AD8E-EA0E191FE24A}"/>
              </a:ext>
            </a:extLst>
          </p:cNvPr>
          <p:cNvSpPr txBox="1"/>
          <p:nvPr/>
        </p:nvSpPr>
        <p:spPr>
          <a:xfrm>
            <a:off x="4396097" y="4519197"/>
            <a:ext cx="446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19235A7-B318-452B-9060-AC8EA56D6CB5}"/>
              </a:ext>
            </a:extLst>
          </p:cNvPr>
          <p:cNvSpPr txBox="1"/>
          <p:nvPr/>
        </p:nvSpPr>
        <p:spPr>
          <a:xfrm>
            <a:off x="4395145" y="5791300"/>
            <a:ext cx="446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5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E1C9A03-20F7-4646-AF59-6F141D4D91D6}"/>
              </a:ext>
            </a:extLst>
          </p:cNvPr>
          <p:cNvSpPr txBox="1"/>
          <p:nvPr/>
        </p:nvSpPr>
        <p:spPr>
          <a:xfrm>
            <a:off x="2526161" y="5625726"/>
            <a:ext cx="446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5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B73DCE8-31E2-4745-B50F-6A46F73BD9B5}"/>
              </a:ext>
            </a:extLst>
          </p:cNvPr>
          <p:cNvSpPr txBox="1"/>
          <p:nvPr/>
        </p:nvSpPr>
        <p:spPr>
          <a:xfrm>
            <a:off x="5324170" y="2449167"/>
            <a:ext cx="446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3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A60D82D-16C2-4B2D-987C-E42FC0E1DAFE}"/>
              </a:ext>
            </a:extLst>
          </p:cNvPr>
          <p:cNvSpPr/>
          <p:nvPr/>
        </p:nvSpPr>
        <p:spPr>
          <a:xfrm>
            <a:off x="8215715" y="2163799"/>
            <a:ext cx="1014890" cy="101489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AB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5086C243-1ECC-41BF-8D95-EF5A94695ABB}"/>
              </a:ext>
            </a:extLst>
          </p:cNvPr>
          <p:cNvSpPr/>
          <p:nvPr/>
        </p:nvSpPr>
        <p:spPr>
          <a:xfrm>
            <a:off x="9407703" y="2751663"/>
            <a:ext cx="1014890" cy="1014890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CD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DD4B476-FD9A-4034-A867-2EFFBBB44BDE}"/>
              </a:ext>
            </a:extLst>
          </p:cNvPr>
          <p:cNvSpPr/>
          <p:nvPr/>
        </p:nvSpPr>
        <p:spPr>
          <a:xfrm>
            <a:off x="8337579" y="4240923"/>
            <a:ext cx="669702" cy="669702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345CE064-CCFF-41E3-9AA7-3503F31904A7}"/>
              </a:ext>
            </a:extLst>
          </p:cNvPr>
          <p:cNvSpPr/>
          <p:nvPr/>
        </p:nvSpPr>
        <p:spPr>
          <a:xfrm>
            <a:off x="9676983" y="4138884"/>
            <a:ext cx="669702" cy="669702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A65A5618-A2FB-4544-965B-21F2EEFA5272}"/>
              </a:ext>
            </a:extLst>
          </p:cNvPr>
          <p:cNvSpPr/>
          <p:nvPr/>
        </p:nvSpPr>
        <p:spPr>
          <a:xfrm>
            <a:off x="8324428" y="5251633"/>
            <a:ext cx="669702" cy="669702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BCD3576-74EB-408A-B02C-3203177AF667}"/>
              </a:ext>
            </a:extLst>
          </p:cNvPr>
          <p:cNvSpPr txBox="1"/>
          <p:nvPr/>
        </p:nvSpPr>
        <p:spPr>
          <a:xfrm>
            <a:off x="8359929" y="1458038"/>
            <a:ext cx="2014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u="sng" dirty="0">
                <a:solidFill>
                  <a:srgbClr val="FFC000"/>
                </a:solidFill>
              </a:rPr>
              <a:t>DISJOINT SETS</a:t>
            </a:r>
            <a:endParaRPr lang="hu-HU" b="1" u="sng" dirty="0">
              <a:solidFill>
                <a:srgbClr val="FFC000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84C5FD2-3064-4F12-AD42-78A1C6C09CB8}"/>
              </a:ext>
            </a:extLst>
          </p:cNvPr>
          <p:cNvSpPr txBox="1"/>
          <p:nvPr/>
        </p:nvSpPr>
        <p:spPr>
          <a:xfrm>
            <a:off x="6096000" y="797073"/>
            <a:ext cx="37401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[1, 2, 2, 3, 3, 4, 5, 5, 5, 6, 10]</a:t>
            </a:r>
            <a:endParaRPr lang="en-GB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4705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4F6ABE4-F459-4965-A13D-E4E994DE4168}"/>
              </a:ext>
            </a:extLst>
          </p:cNvPr>
          <p:cNvCxnSpPr>
            <a:cxnSpLocks/>
            <a:stCxn id="7" idx="4"/>
          </p:cNvCxnSpPr>
          <p:nvPr/>
        </p:nvCxnSpPr>
        <p:spPr>
          <a:xfrm>
            <a:off x="1434556" y="3480787"/>
            <a:ext cx="351818" cy="1690533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09C38C1-D4C9-42A7-8BB1-F82A4AEF4D2D}"/>
              </a:ext>
            </a:extLst>
          </p:cNvPr>
          <p:cNvCxnSpPr>
            <a:cxnSpLocks/>
            <a:stCxn id="9" idx="3"/>
          </p:cNvCxnSpPr>
          <p:nvPr/>
        </p:nvCxnSpPr>
        <p:spPr>
          <a:xfrm flipH="1">
            <a:off x="1779895" y="4679186"/>
            <a:ext cx="1572397" cy="610436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CCB29A0-5FA9-4F73-9A8A-BE839E8DD224}"/>
              </a:ext>
            </a:extLst>
          </p:cNvPr>
          <p:cNvCxnSpPr>
            <a:cxnSpLocks/>
            <a:stCxn id="23" idx="2"/>
          </p:cNvCxnSpPr>
          <p:nvPr/>
        </p:nvCxnSpPr>
        <p:spPr>
          <a:xfrm flipH="1" flipV="1">
            <a:off x="1818024" y="5349709"/>
            <a:ext cx="1365358" cy="476072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D97CB2C-91C4-4929-B27C-497C6EE5DF32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3681157" y="4498126"/>
            <a:ext cx="1567029" cy="851583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126DDC9-C0D6-4321-9E94-E980AAEBBEBB}"/>
              </a:ext>
            </a:extLst>
          </p:cNvPr>
          <p:cNvCxnSpPr>
            <a:cxnSpLocks/>
            <a:endCxn id="11" idx="3"/>
          </p:cNvCxnSpPr>
          <p:nvPr/>
        </p:nvCxnSpPr>
        <p:spPr>
          <a:xfrm flipV="1">
            <a:off x="5569272" y="3803422"/>
            <a:ext cx="432328" cy="154628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3CC597D-4E30-4BB6-AD32-574280B17BB3}"/>
              </a:ext>
            </a:extLst>
          </p:cNvPr>
          <p:cNvCxnSpPr>
            <a:cxnSpLocks/>
          </p:cNvCxnSpPr>
          <p:nvPr/>
        </p:nvCxnSpPr>
        <p:spPr>
          <a:xfrm flipH="1" flipV="1">
            <a:off x="4480409" y="2449167"/>
            <a:ext cx="969877" cy="3105358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Kruskal’s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1457AB5-17AF-423E-BFEF-18BD40DEB233}"/>
              </a:ext>
            </a:extLst>
          </p:cNvPr>
          <p:cNvSpPr/>
          <p:nvPr/>
        </p:nvSpPr>
        <p:spPr>
          <a:xfrm>
            <a:off x="1099705" y="2811085"/>
            <a:ext cx="669702" cy="66970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4E753C0-9BAB-4551-93F6-7284A2AFD251}"/>
              </a:ext>
            </a:extLst>
          </p:cNvPr>
          <p:cNvSpPr/>
          <p:nvPr/>
        </p:nvSpPr>
        <p:spPr>
          <a:xfrm>
            <a:off x="4046821" y="1779465"/>
            <a:ext cx="669702" cy="66970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C267926-0D3C-4C08-8A4B-C2CD6AE826DE}"/>
              </a:ext>
            </a:extLst>
          </p:cNvPr>
          <p:cNvSpPr/>
          <p:nvPr/>
        </p:nvSpPr>
        <p:spPr>
          <a:xfrm>
            <a:off x="3254216" y="4107560"/>
            <a:ext cx="669702" cy="66970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BA5237C-85AA-40AC-A9E6-52FFC56F5880}"/>
              </a:ext>
            </a:extLst>
          </p:cNvPr>
          <p:cNvSpPr/>
          <p:nvPr/>
        </p:nvSpPr>
        <p:spPr>
          <a:xfrm>
            <a:off x="5150110" y="5251633"/>
            <a:ext cx="669702" cy="66970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E2159CC-B7B0-44FF-BA4C-00A5DE767657}"/>
              </a:ext>
            </a:extLst>
          </p:cNvPr>
          <p:cNvSpPr/>
          <p:nvPr/>
        </p:nvSpPr>
        <p:spPr>
          <a:xfrm>
            <a:off x="5903524" y="3231796"/>
            <a:ext cx="669702" cy="66970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B0B1B24-993D-460D-9DDD-118206269E68}"/>
              </a:ext>
            </a:extLst>
          </p:cNvPr>
          <p:cNvCxnSpPr>
            <a:stCxn id="7" idx="5"/>
            <a:endCxn id="9" idx="1"/>
          </p:cNvCxnSpPr>
          <p:nvPr/>
        </p:nvCxnSpPr>
        <p:spPr>
          <a:xfrm>
            <a:off x="1671331" y="3382711"/>
            <a:ext cx="1680961" cy="822925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E66448D-AD94-4A1A-8E02-74A1DB8E552F}"/>
              </a:ext>
            </a:extLst>
          </p:cNvPr>
          <p:cNvCxnSpPr>
            <a:stCxn id="7" idx="7"/>
          </p:cNvCxnSpPr>
          <p:nvPr/>
        </p:nvCxnSpPr>
        <p:spPr>
          <a:xfrm flipV="1">
            <a:off x="1671331" y="2218658"/>
            <a:ext cx="2375490" cy="690503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CA6A0A3-D105-4C90-89AD-1200622810E8}"/>
              </a:ext>
            </a:extLst>
          </p:cNvPr>
          <p:cNvCxnSpPr>
            <a:stCxn id="7" idx="6"/>
            <a:endCxn id="11" idx="2"/>
          </p:cNvCxnSpPr>
          <p:nvPr/>
        </p:nvCxnSpPr>
        <p:spPr>
          <a:xfrm>
            <a:off x="1769407" y="3145936"/>
            <a:ext cx="4134117" cy="42071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F2C269F-7FD4-416B-A6E6-73DD4BF9A64F}"/>
              </a:ext>
            </a:extLst>
          </p:cNvPr>
          <p:cNvSpPr txBox="1"/>
          <p:nvPr/>
        </p:nvSpPr>
        <p:spPr>
          <a:xfrm>
            <a:off x="2561368" y="2163799"/>
            <a:ext cx="446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CA617D4-03F1-481D-BF3B-30977816A9E2}"/>
              </a:ext>
            </a:extLst>
          </p:cNvPr>
          <p:cNvSpPr txBox="1"/>
          <p:nvPr/>
        </p:nvSpPr>
        <p:spPr>
          <a:xfrm>
            <a:off x="3462179" y="2913360"/>
            <a:ext cx="446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CBA748C-7D08-4815-AEA7-05C676039DF0}"/>
              </a:ext>
            </a:extLst>
          </p:cNvPr>
          <p:cNvSpPr txBox="1"/>
          <p:nvPr/>
        </p:nvSpPr>
        <p:spPr>
          <a:xfrm>
            <a:off x="2309838" y="3835709"/>
            <a:ext cx="446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8BAEF6B-5661-49BD-8627-C592D0A6379A}"/>
              </a:ext>
            </a:extLst>
          </p:cNvPr>
          <p:cNvSpPr txBox="1"/>
          <p:nvPr/>
        </p:nvSpPr>
        <p:spPr>
          <a:xfrm>
            <a:off x="5058480" y="3766553"/>
            <a:ext cx="446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D6EDFE6-25E2-4A9B-9639-A16DA6E02870}"/>
              </a:ext>
            </a:extLst>
          </p:cNvPr>
          <p:cNvSpPr txBox="1"/>
          <p:nvPr/>
        </p:nvSpPr>
        <p:spPr>
          <a:xfrm>
            <a:off x="5806136" y="4365245"/>
            <a:ext cx="446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4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21C9A84-AD94-4441-87C1-6798F79551A8}"/>
              </a:ext>
            </a:extLst>
          </p:cNvPr>
          <p:cNvSpPr/>
          <p:nvPr/>
        </p:nvSpPr>
        <p:spPr>
          <a:xfrm>
            <a:off x="1476932" y="4989765"/>
            <a:ext cx="669702" cy="66970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FBCB76E-FFAE-442D-A7BD-D3673D48DA30}"/>
              </a:ext>
            </a:extLst>
          </p:cNvPr>
          <p:cNvSpPr/>
          <p:nvPr/>
        </p:nvSpPr>
        <p:spPr>
          <a:xfrm>
            <a:off x="3183382" y="5490930"/>
            <a:ext cx="669702" cy="66970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1DFBCB6-2B11-426A-9880-93DB97FA77BE}"/>
              </a:ext>
            </a:extLst>
          </p:cNvPr>
          <p:cNvCxnSpPr>
            <a:stCxn id="23" idx="6"/>
            <a:endCxn id="10" idx="2"/>
          </p:cNvCxnSpPr>
          <p:nvPr/>
        </p:nvCxnSpPr>
        <p:spPr>
          <a:xfrm flipV="1">
            <a:off x="3853084" y="5586484"/>
            <a:ext cx="1297026" cy="23929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AA76EB9-BD60-4A02-8E2D-C4472BD11E82}"/>
              </a:ext>
            </a:extLst>
          </p:cNvPr>
          <p:cNvCxnSpPr>
            <a:stCxn id="8" idx="5"/>
            <a:endCxn id="11" idx="1"/>
          </p:cNvCxnSpPr>
          <p:nvPr/>
        </p:nvCxnSpPr>
        <p:spPr>
          <a:xfrm>
            <a:off x="4618447" y="2351091"/>
            <a:ext cx="1383153" cy="97878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ED3649D-9DF8-40C9-A0C1-253320B64530}"/>
              </a:ext>
            </a:extLst>
          </p:cNvPr>
          <p:cNvSpPr txBox="1"/>
          <p:nvPr/>
        </p:nvSpPr>
        <p:spPr>
          <a:xfrm>
            <a:off x="1175791" y="4046574"/>
            <a:ext cx="446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9EBC133-D62D-47B3-ABA6-C06139F71262}"/>
              </a:ext>
            </a:extLst>
          </p:cNvPr>
          <p:cNvSpPr txBox="1"/>
          <p:nvPr/>
        </p:nvSpPr>
        <p:spPr>
          <a:xfrm>
            <a:off x="2939144" y="4889512"/>
            <a:ext cx="446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A77E19E-D33B-4F77-AD8E-EA0E191FE24A}"/>
              </a:ext>
            </a:extLst>
          </p:cNvPr>
          <p:cNvSpPr txBox="1"/>
          <p:nvPr/>
        </p:nvSpPr>
        <p:spPr>
          <a:xfrm>
            <a:off x="4396097" y="4519197"/>
            <a:ext cx="446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19235A7-B318-452B-9060-AC8EA56D6CB5}"/>
              </a:ext>
            </a:extLst>
          </p:cNvPr>
          <p:cNvSpPr txBox="1"/>
          <p:nvPr/>
        </p:nvSpPr>
        <p:spPr>
          <a:xfrm>
            <a:off x="4395145" y="5791300"/>
            <a:ext cx="446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5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E1C9A03-20F7-4646-AF59-6F141D4D91D6}"/>
              </a:ext>
            </a:extLst>
          </p:cNvPr>
          <p:cNvSpPr txBox="1"/>
          <p:nvPr/>
        </p:nvSpPr>
        <p:spPr>
          <a:xfrm>
            <a:off x="2526161" y="5625726"/>
            <a:ext cx="446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5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B73DCE8-31E2-4745-B50F-6A46F73BD9B5}"/>
              </a:ext>
            </a:extLst>
          </p:cNvPr>
          <p:cNvSpPr txBox="1"/>
          <p:nvPr/>
        </p:nvSpPr>
        <p:spPr>
          <a:xfrm>
            <a:off x="5324170" y="2449167"/>
            <a:ext cx="446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3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A60D82D-16C2-4B2D-987C-E42FC0E1DAFE}"/>
              </a:ext>
            </a:extLst>
          </p:cNvPr>
          <p:cNvSpPr/>
          <p:nvPr/>
        </p:nvSpPr>
        <p:spPr>
          <a:xfrm>
            <a:off x="8215715" y="2163799"/>
            <a:ext cx="1014890" cy="101489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AB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5086C243-1ECC-41BF-8D95-EF5A94695ABB}"/>
              </a:ext>
            </a:extLst>
          </p:cNvPr>
          <p:cNvSpPr/>
          <p:nvPr/>
        </p:nvSpPr>
        <p:spPr>
          <a:xfrm>
            <a:off x="9230605" y="3084348"/>
            <a:ext cx="1349741" cy="1349741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CDF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DD4B476-FD9A-4034-A867-2EFFBBB44BDE}"/>
              </a:ext>
            </a:extLst>
          </p:cNvPr>
          <p:cNvSpPr/>
          <p:nvPr/>
        </p:nvSpPr>
        <p:spPr>
          <a:xfrm>
            <a:off x="8337579" y="4240923"/>
            <a:ext cx="669702" cy="669702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A65A5618-A2FB-4544-965B-21F2EEFA5272}"/>
              </a:ext>
            </a:extLst>
          </p:cNvPr>
          <p:cNvSpPr/>
          <p:nvPr/>
        </p:nvSpPr>
        <p:spPr>
          <a:xfrm>
            <a:off x="8324428" y="5251633"/>
            <a:ext cx="669702" cy="669702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BCD3576-74EB-408A-B02C-3203177AF667}"/>
              </a:ext>
            </a:extLst>
          </p:cNvPr>
          <p:cNvSpPr txBox="1"/>
          <p:nvPr/>
        </p:nvSpPr>
        <p:spPr>
          <a:xfrm>
            <a:off x="8359929" y="1458038"/>
            <a:ext cx="2014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u="sng" dirty="0">
                <a:solidFill>
                  <a:srgbClr val="FFC000"/>
                </a:solidFill>
              </a:rPr>
              <a:t>DISJOINT SETS</a:t>
            </a:r>
            <a:endParaRPr lang="hu-HU" b="1" u="sng" dirty="0">
              <a:solidFill>
                <a:srgbClr val="FFC000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84C5FD2-3064-4F12-AD42-78A1C6C09CB8}"/>
              </a:ext>
            </a:extLst>
          </p:cNvPr>
          <p:cNvSpPr txBox="1"/>
          <p:nvPr/>
        </p:nvSpPr>
        <p:spPr>
          <a:xfrm>
            <a:off x="6096000" y="797073"/>
            <a:ext cx="37401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[1, 2, 2, 3, 3, 4, 5, 5, 5, 6, 10]</a:t>
            </a:r>
            <a:endParaRPr lang="en-GB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5718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Minimum Spanning Trees (MSTs)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C8E1D06-D1BF-455A-AE06-A401E270F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spanning tree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of an undirected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G(V,E)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graph is a subgraph that includes all the vertices of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G(V,E)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general a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G(V,E)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graph may have several spanning trees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can assign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weights to each edge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minimum spanning tree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 is a spanning tree with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total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weight less than or equal to the weight of every other spanning tree</a:t>
            </a:r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62576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4F6ABE4-F459-4965-A13D-E4E994DE4168}"/>
              </a:ext>
            </a:extLst>
          </p:cNvPr>
          <p:cNvCxnSpPr>
            <a:cxnSpLocks/>
            <a:stCxn id="7" idx="4"/>
          </p:cNvCxnSpPr>
          <p:nvPr/>
        </p:nvCxnSpPr>
        <p:spPr>
          <a:xfrm>
            <a:off x="1434556" y="3480787"/>
            <a:ext cx="351818" cy="1690533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09C38C1-D4C9-42A7-8BB1-F82A4AEF4D2D}"/>
              </a:ext>
            </a:extLst>
          </p:cNvPr>
          <p:cNvCxnSpPr>
            <a:cxnSpLocks/>
            <a:stCxn id="9" idx="3"/>
          </p:cNvCxnSpPr>
          <p:nvPr/>
        </p:nvCxnSpPr>
        <p:spPr>
          <a:xfrm flipH="1">
            <a:off x="1779895" y="4679186"/>
            <a:ext cx="1572397" cy="610436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CCB29A0-5FA9-4F73-9A8A-BE839E8DD224}"/>
              </a:ext>
            </a:extLst>
          </p:cNvPr>
          <p:cNvCxnSpPr>
            <a:cxnSpLocks/>
            <a:stCxn id="23" idx="2"/>
          </p:cNvCxnSpPr>
          <p:nvPr/>
        </p:nvCxnSpPr>
        <p:spPr>
          <a:xfrm flipH="1" flipV="1">
            <a:off x="1818024" y="5349709"/>
            <a:ext cx="1365358" cy="476072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D97CB2C-91C4-4929-B27C-497C6EE5DF32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3681157" y="4498126"/>
            <a:ext cx="1567029" cy="851583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126DDC9-C0D6-4321-9E94-E980AAEBBEBB}"/>
              </a:ext>
            </a:extLst>
          </p:cNvPr>
          <p:cNvCxnSpPr>
            <a:cxnSpLocks/>
            <a:endCxn id="11" idx="3"/>
          </p:cNvCxnSpPr>
          <p:nvPr/>
        </p:nvCxnSpPr>
        <p:spPr>
          <a:xfrm flipV="1">
            <a:off x="5569272" y="3803422"/>
            <a:ext cx="432328" cy="154628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3CC597D-4E30-4BB6-AD32-574280B17BB3}"/>
              </a:ext>
            </a:extLst>
          </p:cNvPr>
          <p:cNvCxnSpPr>
            <a:cxnSpLocks/>
          </p:cNvCxnSpPr>
          <p:nvPr/>
        </p:nvCxnSpPr>
        <p:spPr>
          <a:xfrm flipH="1" flipV="1">
            <a:off x="4480409" y="2449167"/>
            <a:ext cx="969877" cy="3105358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Kruskal’s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1457AB5-17AF-423E-BFEF-18BD40DEB233}"/>
              </a:ext>
            </a:extLst>
          </p:cNvPr>
          <p:cNvSpPr/>
          <p:nvPr/>
        </p:nvSpPr>
        <p:spPr>
          <a:xfrm>
            <a:off x="1099705" y="2811085"/>
            <a:ext cx="669702" cy="66970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4E753C0-9BAB-4551-93F6-7284A2AFD251}"/>
              </a:ext>
            </a:extLst>
          </p:cNvPr>
          <p:cNvSpPr/>
          <p:nvPr/>
        </p:nvSpPr>
        <p:spPr>
          <a:xfrm>
            <a:off x="4046821" y="1779465"/>
            <a:ext cx="669702" cy="66970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C267926-0D3C-4C08-8A4B-C2CD6AE826DE}"/>
              </a:ext>
            </a:extLst>
          </p:cNvPr>
          <p:cNvSpPr/>
          <p:nvPr/>
        </p:nvSpPr>
        <p:spPr>
          <a:xfrm>
            <a:off x="3254216" y="4107560"/>
            <a:ext cx="669702" cy="66970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BA5237C-85AA-40AC-A9E6-52FFC56F5880}"/>
              </a:ext>
            </a:extLst>
          </p:cNvPr>
          <p:cNvSpPr/>
          <p:nvPr/>
        </p:nvSpPr>
        <p:spPr>
          <a:xfrm>
            <a:off x="5150110" y="5251633"/>
            <a:ext cx="669702" cy="66970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E2159CC-B7B0-44FF-BA4C-00A5DE767657}"/>
              </a:ext>
            </a:extLst>
          </p:cNvPr>
          <p:cNvSpPr/>
          <p:nvPr/>
        </p:nvSpPr>
        <p:spPr>
          <a:xfrm>
            <a:off x="5903524" y="3231796"/>
            <a:ext cx="669702" cy="66970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B0B1B24-993D-460D-9DDD-118206269E68}"/>
              </a:ext>
            </a:extLst>
          </p:cNvPr>
          <p:cNvCxnSpPr>
            <a:stCxn id="7" idx="5"/>
            <a:endCxn id="9" idx="1"/>
          </p:cNvCxnSpPr>
          <p:nvPr/>
        </p:nvCxnSpPr>
        <p:spPr>
          <a:xfrm>
            <a:off x="1671331" y="3382711"/>
            <a:ext cx="1680961" cy="822925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E66448D-AD94-4A1A-8E02-74A1DB8E552F}"/>
              </a:ext>
            </a:extLst>
          </p:cNvPr>
          <p:cNvCxnSpPr>
            <a:stCxn id="7" idx="7"/>
          </p:cNvCxnSpPr>
          <p:nvPr/>
        </p:nvCxnSpPr>
        <p:spPr>
          <a:xfrm flipV="1">
            <a:off x="1671331" y="2218658"/>
            <a:ext cx="2375490" cy="690503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CA6A0A3-D105-4C90-89AD-1200622810E8}"/>
              </a:ext>
            </a:extLst>
          </p:cNvPr>
          <p:cNvCxnSpPr>
            <a:stCxn id="7" idx="6"/>
            <a:endCxn id="11" idx="2"/>
          </p:cNvCxnSpPr>
          <p:nvPr/>
        </p:nvCxnSpPr>
        <p:spPr>
          <a:xfrm>
            <a:off x="1769407" y="3145936"/>
            <a:ext cx="4134117" cy="42071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F2C269F-7FD4-416B-A6E6-73DD4BF9A64F}"/>
              </a:ext>
            </a:extLst>
          </p:cNvPr>
          <p:cNvSpPr txBox="1"/>
          <p:nvPr/>
        </p:nvSpPr>
        <p:spPr>
          <a:xfrm>
            <a:off x="2561368" y="2163799"/>
            <a:ext cx="446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CA617D4-03F1-481D-BF3B-30977816A9E2}"/>
              </a:ext>
            </a:extLst>
          </p:cNvPr>
          <p:cNvSpPr txBox="1"/>
          <p:nvPr/>
        </p:nvSpPr>
        <p:spPr>
          <a:xfrm>
            <a:off x="3462179" y="2913360"/>
            <a:ext cx="446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CBA748C-7D08-4815-AEA7-05C676039DF0}"/>
              </a:ext>
            </a:extLst>
          </p:cNvPr>
          <p:cNvSpPr txBox="1"/>
          <p:nvPr/>
        </p:nvSpPr>
        <p:spPr>
          <a:xfrm>
            <a:off x="2309838" y="3835709"/>
            <a:ext cx="446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8BAEF6B-5661-49BD-8627-C592D0A6379A}"/>
              </a:ext>
            </a:extLst>
          </p:cNvPr>
          <p:cNvSpPr txBox="1"/>
          <p:nvPr/>
        </p:nvSpPr>
        <p:spPr>
          <a:xfrm>
            <a:off x="5058480" y="3766553"/>
            <a:ext cx="446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D6EDFE6-25E2-4A9B-9639-A16DA6E02870}"/>
              </a:ext>
            </a:extLst>
          </p:cNvPr>
          <p:cNvSpPr txBox="1"/>
          <p:nvPr/>
        </p:nvSpPr>
        <p:spPr>
          <a:xfrm>
            <a:off x="5806136" y="4365245"/>
            <a:ext cx="446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4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21C9A84-AD94-4441-87C1-6798F79551A8}"/>
              </a:ext>
            </a:extLst>
          </p:cNvPr>
          <p:cNvSpPr/>
          <p:nvPr/>
        </p:nvSpPr>
        <p:spPr>
          <a:xfrm>
            <a:off x="1476932" y="4989765"/>
            <a:ext cx="669702" cy="66970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FBCB76E-FFAE-442D-A7BD-D3673D48DA30}"/>
              </a:ext>
            </a:extLst>
          </p:cNvPr>
          <p:cNvSpPr/>
          <p:nvPr/>
        </p:nvSpPr>
        <p:spPr>
          <a:xfrm>
            <a:off x="3183382" y="5490930"/>
            <a:ext cx="669702" cy="66970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1DFBCB6-2B11-426A-9880-93DB97FA77BE}"/>
              </a:ext>
            </a:extLst>
          </p:cNvPr>
          <p:cNvCxnSpPr>
            <a:stCxn id="23" idx="6"/>
            <a:endCxn id="10" idx="2"/>
          </p:cNvCxnSpPr>
          <p:nvPr/>
        </p:nvCxnSpPr>
        <p:spPr>
          <a:xfrm flipV="1">
            <a:off x="3853084" y="5586484"/>
            <a:ext cx="1297026" cy="23929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AA76EB9-BD60-4A02-8E2D-C4472BD11E82}"/>
              </a:ext>
            </a:extLst>
          </p:cNvPr>
          <p:cNvCxnSpPr>
            <a:stCxn id="8" idx="5"/>
            <a:endCxn id="11" idx="1"/>
          </p:cNvCxnSpPr>
          <p:nvPr/>
        </p:nvCxnSpPr>
        <p:spPr>
          <a:xfrm>
            <a:off x="4618447" y="2351091"/>
            <a:ext cx="1383153" cy="978781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ED3649D-9DF8-40C9-A0C1-253320B64530}"/>
              </a:ext>
            </a:extLst>
          </p:cNvPr>
          <p:cNvSpPr txBox="1"/>
          <p:nvPr/>
        </p:nvSpPr>
        <p:spPr>
          <a:xfrm>
            <a:off x="1175791" y="4046574"/>
            <a:ext cx="446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9EBC133-D62D-47B3-ABA6-C06139F71262}"/>
              </a:ext>
            </a:extLst>
          </p:cNvPr>
          <p:cNvSpPr txBox="1"/>
          <p:nvPr/>
        </p:nvSpPr>
        <p:spPr>
          <a:xfrm>
            <a:off x="2939144" y="4889512"/>
            <a:ext cx="446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A77E19E-D33B-4F77-AD8E-EA0E191FE24A}"/>
              </a:ext>
            </a:extLst>
          </p:cNvPr>
          <p:cNvSpPr txBox="1"/>
          <p:nvPr/>
        </p:nvSpPr>
        <p:spPr>
          <a:xfrm>
            <a:off x="4396097" y="4519197"/>
            <a:ext cx="446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19235A7-B318-452B-9060-AC8EA56D6CB5}"/>
              </a:ext>
            </a:extLst>
          </p:cNvPr>
          <p:cNvSpPr txBox="1"/>
          <p:nvPr/>
        </p:nvSpPr>
        <p:spPr>
          <a:xfrm>
            <a:off x="4395145" y="5791300"/>
            <a:ext cx="446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5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E1C9A03-20F7-4646-AF59-6F141D4D91D6}"/>
              </a:ext>
            </a:extLst>
          </p:cNvPr>
          <p:cNvSpPr txBox="1"/>
          <p:nvPr/>
        </p:nvSpPr>
        <p:spPr>
          <a:xfrm>
            <a:off x="2526161" y="5625726"/>
            <a:ext cx="446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5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B73DCE8-31E2-4745-B50F-6A46F73BD9B5}"/>
              </a:ext>
            </a:extLst>
          </p:cNvPr>
          <p:cNvSpPr txBox="1"/>
          <p:nvPr/>
        </p:nvSpPr>
        <p:spPr>
          <a:xfrm>
            <a:off x="5324170" y="2449167"/>
            <a:ext cx="446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3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A60D82D-16C2-4B2D-987C-E42FC0E1DAFE}"/>
              </a:ext>
            </a:extLst>
          </p:cNvPr>
          <p:cNvSpPr/>
          <p:nvPr/>
        </p:nvSpPr>
        <p:spPr>
          <a:xfrm>
            <a:off x="8215715" y="2163799"/>
            <a:ext cx="1014890" cy="1014890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AB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5086C243-1ECC-41BF-8D95-EF5A94695ABB}"/>
              </a:ext>
            </a:extLst>
          </p:cNvPr>
          <p:cNvSpPr/>
          <p:nvPr/>
        </p:nvSpPr>
        <p:spPr>
          <a:xfrm>
            <a:off x="9230605" y="3084348"/>
            <a:ext cx="1349741" cy="1349741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CDF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DD4B476-FD9A-4034-A867-2EFFBBB44BDE}"/>
              </a:ext>
            </a:extLst>
          </p:cNvPr>
          <p:cNvSpPr/>
          <p:nvPr/>
        </p:nvSpPr>
        <p:spPr>
          <a:xfrm>
            <a:off x="8337579" y="4240923"/>
            <a:ext cx="669702" cy="669702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A65A5618-A2FB-4544-965B-21F2EEFA5272}"/>
              </a:ext>
            </a:extLst>
          </p:cNvPr>
          <p:cNvSpPr/>
          <p:nvPr/>
        </p:nvSpPr>
        <p:spPr>
          <a:xfrm>
            <a:off x="8324428" y="5251633"/>
            <a:ext cx="669702" cy="669702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BCD3576-74EB-408A-B02C-3203177AF667}"/>
              </a:ext>
            </a:extLst>
          </p:cNvPr>
          <p:cNvSpPr txBox="1"/>
          <p:nvPr/>
        </p:nvSpPr>
        <p:spPr>
          <a:xfrm>
            <a:off x="8359929" y="1458038"/>
            <a:ext cx="2014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u="sng" dirty="0">
                <a:solidFill>
                  <a:srgbClr val="FFC000"/>
                </a:solidFill>
              </a:rPr>
              <a:t>DISJOINT SETS</a:t>
            </a:r>
            <a:endParaRPr lang="hu-HU" b="1" u="sng" dirty="0">
              <a:solidFill>
                <a:srgbClr val="FFC000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84C5FD2-3064-4F12-AD42-78A1C6C09CB8}"/>
              </a:ext>
            </a:extLst>
          </p:cNvPr>
          <p:cNvSpPr txBox="1"/>
          <p:nvPr/>
        </p:nvSpPr>
        <p:spPr>
          <a:xfrm>
            <a:off x="6096000" y="797073"/>
            <a:ext cx="37401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[1, 2, 2, 3, 3, 4, 5, 5, 5, 6, 10]</a:t>
            </a:r>
            <a:endParaRPr lang="en-GB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17643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4F6ABE4-F459-4965-A13D-E4E994DE4168}"/>
              </a:ext>
            </a:extLst>
          </p:cNvPr>
          <p:cNvCxnSpPr>
            <a:cxnSpLocks/>
            <a:stCxn id="7" idx="4"/>
          </p:cNvCxnSpPr>
          <p:nvPr/>
        </p:nvCxnSpPr>
        <p:spPr>
          <a:xfrm>
            <a:off x="1434556" y="3480787"/>
            <a:ext cx="351818" cy="1690533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09C38C1-D4C9-42A7-8BB1-F82A4AEF4D2D}"/>
              </a:ext>
            </a:extLst>
          </p:cNvPr>
          <p:cNvCxnSpPr>
            <a:cxnSpLocks/>
            <a:stCxn id="9" idx="3"/>
          </p:cNvCxnSpPr>
          <p:nvPr/>
        </p:nvCxnSpPr>
        <p:spPr>
          <a:xfrm flipH="1">
            <a:off x="1779895" y="4679186"/>
            <a:ext cx="1572397" cy="610436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CCB29A0-5FA9-4F73-9A8A-BE839E8DD224}"/>
              </a:ext>
            </a:extLst>
          </p:cNvPr>
          <p:cNvCxnSpPr>
            <a:cxnSpLocks/>
            <a:stCxn id="23" idx="2"/>
          </p:cNvCxnSpPr>
          <p:nvPr/>
        </p:nvCxnSpPr>
        <p:spPr>
          <a:xfrm flipH="1" flipV="1">
            <a:off x="1818024" y="5349709"/>
            <a:ext cx="1365358" cy="476072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D97CB2C-91C4-4929-B27C-497C6EE5DF32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3681157" y="4498126"/>
            <a:ext cx="1567029" cy="851583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126DDC9-C0D6-4321-9E94-E980AAEBBEBB}"/>
              </a:ext>
            </a:extLst>
          </p:cNvPr>
          <p:cNvCxnSpPr>
            <a:cxnSpLocks/>
            <a:endCxn id="11" idx="3"/>
          </p:cNvCxnSpPr>
          <p:nvPr/>
        </p:nvCxnSpPr>
        <p:spPr>
          <a:xfrm flipV="1">
            <a:off x="5569272" y="3803422"/>
            <a:ext cx="432328" cy="154628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3CC597D-4E30-4BB6-AD32-574280B17BB3}"/>
              </a:ext>
            </a:extLst>
          </p:cNvPr>
          <p:cNvCxnSpPr>
            <a:cxnSpLocks/>
          </p:cNvCxnSpPr>
          <p:nvPr/>
        </p:nvCxnSpPr>
        <p:spPr>
          <a:xfrm flipH="1" flipV="1">
            <a:off x="4480409" y="2449167"/>
            <a:ext cx="969877" cy="3105358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Kruskal’s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1457AB5-17AF-423E-BFEF-18BD40DEB233}"/>
              </a:ext>
            </a:extLst>
          </p:cNvPr>
          <p:cNvSpPr/>
          <p:nvPr/>
        </p:nvSpPr>
        <p:spPr>
          <a:xfrm>
            <a:off x="1099705" y="2811085"/>
            <a:ext cx="669702" cy="66970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4E753C0-9BAB-4551-93F6-7284A2AFD251}"/>
              </a:ext>
            </a:extLst>
          </p:cNvPr>
          <p:cNvSpPr/>
          <p:nvPr/>
        </p:nvSpPr>
        <p:spPr>
          <a:xfrm>
            <a:off x="4046821" y="1779465"/>
            <a:ext cx="669702" cy="66970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C267926-0D3C-4C08-8A4B-C2CD6AE826DE}"/>
              </a:ext>
            </a:extLst>
          </p:cNvPr>
          <p:cNvSpPr/>
          <p:nvPr/>
        </p:nvSpPr>
        <p:spPr>
          <a:xfrm>
            <a:off x="3254216" y="4107560"/>
            <a:ext cx="669702" cy="66970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BA5237C-85AA-40AC-A9E6-52FFC56F5880}"/>
              </a:ext>
            </a:extLst>
          </p:cNvPr>
          <p:cNvSpPr/>
          <p:nvPr/>
        </p:nvSpPr>
        <p:spPr>
          <a:xfrm>
            <a:off x="5150110" y="5251633"/>
            <a:ext cx="669702" cy="66970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E2159CC-B7B0-44FF-BA4C-00A5DE767657}"/>
              </a:ext>
            </a:extLst>
          </p:cNvPr>
          <p:cNvSpPr/>
          <p:nvPr/>
        </p:nvSpPr>
        <p:spPr>
          <a:xfrm>
            <a:off x="5903524" y="3231796"/>
            <a:ext cx="669702" cy="66970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B0B1B24-993D-460D-9DDD-118206269E68}"/>
              </a:ext>
            </a:extLst>
          </p:cNvPr>
          <p:cNvCxnSpPr>
            <a:stCxn id="7" idx="5"/>
            <a:endCxn id="9" idx="1"/>
          </p:cNvCxnSpPr>
          <p:nvPr/>
        </p:nvCxnSpPr>
        <p:spPr>
          <a:xfrm>
            <a:off x="1671331" y="3382711"/>
            <a:ext cx="1680961" cy="822925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E66448D-AD94-4A1A-8E02-74A1DB8E552F}"/>
              </a:ext>
            </a:extLst>
          </p:cNvPr>
          <p:cNvCxnSpPr>
            <a:stCxn id="7" idx="7"/>
          </p:cNvCxnSpPr>
          <p:nvPr/>
        </p:nvCxnSpPr>
        <p:spPr>
          <a:xfrm flipV="1">
            <a:off x="1671331" y="2218658"/>
            <a:ext cx="2375490" cy="690503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CA6A0A3-D105-4C90-89AD-1200622810E8}"/>
              </a:ext>
            </a:extLst>
          </p:cNvPr>
          <p:cNvCxnSpPr>
            <a:stCxn id="7" idx="6"/>
            <a:endCxn id="11" idx="2"/>
          </p:cNvCxnSpPr>
          <p:nvPr/>
        </p:nvCxnSpPr>
        <p:spPr>
          <a:xfrm>
            <a:off x="1769407" y="3145936"/>
            <a:ext cx="4134117" cy="42071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F2C269F-7FD4-416B-A6E6-73DD4BF9A64F}"/>
              </a:ext>
            </a:extLst>
          </p:cNvPr>
          <p:cNvSpPr txBox="1"/>
          <p:nvPr/>
        </p:nvSpPr>
        <p:spPr>
          <a:xfrm>
            <a:off x="2561368" y="2163799"/>
            <a:ext cx="446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CA617D4-03F1-481D-BF3B-30977816A9E2}"/>
              </a:ext>
            </a:extLst>
          </p:cNvPr>
          <p:cNvSpPr txBox="1"/>
          <p:nvPr/>
        </p:nvSpPr>
        <p:spPr>
          <a:xfrm>
            <a:off x="3462179" y="2913360"/>
            <a:ext cx="446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CBA748C-7D08-4815-AEA7-05C676039DF0}"/>
              </a:ext>
            </a:extLst>
          </p:cNvPr>
          <p:cNvSpPr txBox="1"/>
          <p:nvPr/>
        </p:nvSpPr>
        <p:spPr>
          <a:xfrm>
            <a:off x="2309838" y="3835709"/>
            <a:ext cx="446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8BAEF6B-5661-49BD-8627-C592D0A6379A}"/>
              </a:ext>
            </a:extLst>
          </p:cNvPr>
          <p:cNvSpPr txBox="1"/>
          <p:nvPr/>
        </p:nvSpPr>
        <p:spPr>
          <a:xfrm>
            <a:off x="5058480" y="3766553"/>
            <a:ext cx="446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D6EDFE6-25E2-4A9B-9639-A16DA6E02870}"/>
              </a:ext>
            </a:extLst>
          </p:cNvPr>
          <p:cNvSpPr txBox="1"/>
          <p:nvPr/>
        </p:nvSpPr>
        <p:spPr>
          <a:xfrm>
            <a:off x="5806136" y="4365245"/>
            <a:ext cx="446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4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21C9A84-AD94-4441-87C1-6798F79551A8}"/>
              </a:ext>
            </a:extLst>
          </p:cNvPr>
          <p:cNvSpPr/>
          <p:nvPr/>
        </p:nvSpPr>
        <p:spPr>
          <a:xfrm>
            <a:off x="1476932" y="4989765"/>
            <a:ext cx="669702" cy="66970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FBCB76E-FFAE-442D-A7BD-D3673D48DA30}"/>
              </a:ext>
            </a:extLst>
          </p:cNvPr>
          <p:cNvSpPr/>
          <p:nvPr/>
        </p:nvSpPr>
        <p:spPr>
          <a:xfrm>
            <a:off x="3183382" y="5490930"/>
            <a:ext cx="669702" cy="66970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1DFBCB6-2B11-426A-9880-93DB97FA77BE}"/>
              </a:ext>
            </a:extLst>
          </p:cNvPr>
          <p:cNvCxnSpPr>
            <a:stCxn id="23" idx="6"/>
            <a:endCxn id="10" idx="2"/>
          </p:cNvCxnSpPr>
          <p:nvPr/>
        </p:nvCxnSpPr>
        <p:spPr>
          <a:xfrm flipV="1">
            <a:off x="3853084" y="5586484"/>
            <a:ext cx="1297026" cy="23929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AA76EB9-BD60-4A02-8E2D-C4472BD11E82}"/>
              </a:ext>
            </a:extLst>
          </p:cNvPr>
          <p:cNvCxnSpPr>
            <a:stCxn id="8" idx="5"/>
            <a:endCxn id="11" idx="1"/>
          </p:cNvCxnSpPr>
          <p:nvPr/>
        </p:nvCxnSpPr>
        <p:spPr>
          <a:xfrm>
            <a:off x="4618447" y="2351091"/>
            <a:ext cx="1383153" cy="978781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ED3649D-9DF8-40C9-A0C1-253320B64530}"/>
              </a:ext>
            </a:extLst>
          </p:cNvPr>
          <p:cNvSpPr txBox="1"/>
          <p:nvPr/>
        </p:nvSpPr>
        <p:spPr>
          <a:xfrm>
            <a:off x="1175791" y="4046574"/>
            <a:ext cx="446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9EBC133-D62D-47B3-ABA6-C06139F71262}"/>
              </a:ext>
            </a:extLst>
          </p:cNvPr>
          <p:cNvSpPr txBox="1"/>
          <p:nvPr/>
        </p:nvSpPr>
        <p:spPr>
          <a:xfrm>
            <a:off x="2939144" y="4889512"/>
            <a:ext cx="446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A77E19E-D33B-4F77-AD8E-EA0E191FE24A}"/>
              </a:ext>
            </a:extLst>
          </p:cNvPr>
          <p:cNvSpPr txBox="1"/>
          <p:nvPr/>
        </p:nvSpPr>
        <p:spPr>
          <a:xfrm>
            <a:off x="4396097" y="4519197"/>
            <a:ext cx="446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19235A7-B318-452B-9060-AC8EA56D6CB5}"/>
              </a:ext>
            </a:extLst>
          </p:cNvPr>
          <p:cNvSpPr txBox="1"/>
          <p:nvPr/>
        </p:nvSpPr>
        <p:spPr>
          <a:xfrm>
            <a:off x="4395145" y="5791300"/>
            <a:ext cx="446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5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E1C9A03-20F7-4646-AF59-6F141D4D91D6}"/>
              </a:ext>
            </a:extLst>
          </p:cNvPr>
          <p:cNvSpPr txBox="1"/>
          <p:nvPr/>
        </p:nvSpPr>
        <p:spPr>
          <a:xfrm>
            <a:off x="2526161" y="5625726"/>
            <a:ext cx="446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5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B73DCE8-31E2-4745-B50F-6A46F73BD9B5}"/>
              </a:ext>
            </a:extLst>
          </p:cNvPr>
          <p:cNvSpPr txBox="1"/>
          <p:nvPr/>
        </p:nvSpPr>
        <p:spPr>
          <a:xfrm>
            <a:off x="5324170" y="2449167"/>
            <a:ext cx="446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3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A60D82D-16C2-4B2D-987C-E42FC0E1DAFE}"/>
              </a:ext>
            </a:extLst>
          </p:cNvPr>
          <p:cNvSpPr/>
          <p:nvPr/>
        </p:nvSpPr>
        <p:spPr>
          <a:xfrm>
            <a:off x="8215714" y="2163798"/>
            <a:ext cx="1185737" cy="1185737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ABE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5086C243-1ECC-41BF-8D95-EF5A94695ABB}"/>
              </a:ext>
            </a:extLst>
          </p:cNvPr>
          <p:cNvSpPr/>
          <p:nvPr/>
        </p:nvSpPr>
        <p:spPr>
          <a:xfrm>
            <a:off x="9367032" y="3539771"/>
            <a:ext cx="1349741" cy="1349741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CDF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A65A5618-A2FB-4544-965B-21F2EEFA5272}"/>
              </a:ext>
            </a:extLst>
          </p:cNvPr>
          <p:cNvSpPr/>
          <p:nvPr/>
        </p:nvSpPr>
        <p:spPr>
          <a:xfrm>
            <a:off x="8324428" y="5251633"/>
            <a:ext cx="669702" cy="669702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BCD3576-74EB-408A-B02C-3203177AF667}"/>
              </a:ext>
            </a:extLst>
          </p:cNvPr>
          <p:cNvSpPr txBox="1"/>
          <p:nvPr/>
        </p:nvSpPr>
        <p:spPr>
          <a:xfrm>
            <a:off x="8359929" y="1458038"/>
            <a:ext cx="2014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u="sng" dirty="0">
                <a:solidFill>
                  <a:srgbClr val="FFC000"/>
                </a:solidFill>
              </a:rPr>
              <a:t>DISJOINT SETS</a:t>
            </a:r>
            <a:endParaRPr lang="hu-HU" b="1" u="sng" dirty="0">
              <a:solidFill>
                <a:srgbClr val="FFC000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84C5FD2-3064-4F12-AD42-78A1C6C09CB8}"/>
              </a:ext>
            </a:extLst>
          </p:cNvPr>
          <p:cNvSpPr txBox="1"/>
          <p:nvPr/>
        </p:nvSpPr>
        <p:spPr>
          <a:xfrm>
            <a:off x="6096000" y="797073"/>
            <a:ext cx="37401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[1, 2, 2, 3, 3, 4, 5, 5, 5, 6, 10]</a:t>
            </a:r>
            <a:endParaRPr lang="en-GB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36295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4F6ABE4-F459-4965-A13D-E4E994DE4168}"/>
              </a:ext>
            </a:extLst>
          </p:cNvPr>
          <p:cNvCxnSpPr>
            <a:cxnSpLocks/>
            <a:stCxn id="7" idx="4"/>
          </p:cNvCxnSpPr>
          <p:nvPr/>
        </p:nvCxnSpPr>
        <p:spPr>
          <a:xfrm>
            <a:off x="1434556" y="3480787"/>
            <a:ext cx="351818" cy="1690533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09C38C1-D4C9-42A7-8BB1-F82A4AEF4D2D}"/>
              </a:ext>
            </a:extLst>
          </p:cNvPr>
          <p:cNvCxnSpPr>
            <a:cxnSpLocks/>
            <a:stCxn id="9" idx="3"/>
          </p:cNvCxnSpPr>
          <p:nvPr/>
        </p:nvCxnSpPr>
        <p:spPr>
          <a:xfrm flipH="1">
            <a:off x="1779895" y="4679186"/>
            <a:ext cx="1572397" cy="610436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CCB29A0-5FA9-4F73-9A8A-BE839E8DD224}"/>
              </a:ext>
            </a:extLst>
          </p:cNvPr>
          <p:cNvCxnSpPr>
            <a:cxnSpLocks/>
            <a:stCxn id="23" idx="2"/>
          </p:cNvCxnSpPr>
          <p:nvPr/>
        </p:nvCxnSpPr>
        <p:spPr>
          <a:xfrm flipH="1" flipV="1">
            <a:off x="1818024" y="5349709"/>
            <a:ext cx="1365358" cy="476072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D97CB2C-91C4-4929-B27C-497C6EE5DF32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3681157" y="4498126"/>
            <a:ext cx="1567029" cy="851583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126DDC9-C0D6-4321-9E94-E980AAEBBEBB}"/>
              </a:ext>
            </a:extLst>
          </p:cNvPr>
          <p:cNvCxnSpPr>
            <a:cxnSpLocks/>
            <a:endCxn id="11" idx="3"/>
          </p:cNvCxnSpPr>
          <p:nvPr/>
        </p:nvCxnSpPr>
        <p:spPr>
          <a:xfrm flipV="1">
            <a:off x="5569272" y="3803422"/>
            <a:ext cx="432328" cy="154628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3CC597D-4E30-4BB6-AD32-574280B17BB3}"/>
              </a:ext>
            </a:extLst>
          </p:cNvPr>
          <p:cNvCxnSpPr>
            <a:cxnSpLocks/>
          </p:cNvCxnSpPr>
          <p:nvPr/>
        </p:nvCxnSpPr>
        <p:spPr>
          <a:xfrm flipH="1" flipV="1">
            <a:off x="4480409" y="2449167"/>
            <a:ext cx="969877" cy="3105358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Kruskal’s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1457AB5-17AF-423E-BFEF-18BD40DEB233}"/>
              </a:ext>
            </a:extLst>
          </p:cNvPr>
          <p:cNvSpPr/>
          <p:nvPr/>
        </p:nvSpPr>
        <p:spPr>
          <a:xfrm>
            <a:off x="1099705" y="2811085"/>
            <a:ext cx="669702" cy="66970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4E753C0-9BAB-4551-93F6-7284A2AFD251}"/>
              </a:ext>
            </a:extLst>
          </p:cNvPr>
          <p:cNvSpPr/>
          <p:nvPr/>
        </p:nvSpPr>
        <p:spPr>
          <a:xfrm>
            <a:off x="4046821" y="1779465"/>
            <a:ext cx="669702" cy="66970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C267926-0D3C-4C08-8A4B-C2CD6AE826DE}"/>
              </a:ext>
            </a:extLst>
          </p:cNvPr>
          <p:cNvSpPr/>
          <p:nvPr/>
        </p:nvSpPr>
        <p:spPr>
          <a:xfrm>
            <a:off x="3254216" y="4107560"/>
            <a:ext cx="669702" cy="66970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BA5237C-85AA-40AC-A9E6-52FFC56F5880}"/>
              </a:ext>
            </a:extLst>
          </p:cNvPr>
          <p:cNvSpPr/>
          <p:nvPr/>
        </p:nvSpPr>
        <p:spPr>
          <a:xfrm>
            <a:off x="5150110" y="5251633"/>
            <a:ext cx="669702" cy="66970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E2159CC-B7B0-44FF-BA4C-00A5DE767657}"/>
              </a:ext>
            </a:extLst>
          </p:cNvPr>
          <p:cNvSpPr/>
          <p:nvPr/>
        </p:nvSpPr>
        <p:spPr>
          <a:xfrm>
            <a:off x="5903524" y="3231796"/>
            <a:ext cx="669702" cy="66970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B0B1B24-993D-460D-9DDD-118206269E68}"/>
              </a:ext>
            </a:extLst>
          </p:cNvPr>
          <p:cNvCxnSpPr>
            <a:stCxn id="7" idx="5"/>
            <a:endCxn id="9" idx="1"/>
          </p:cNvCxnSpPr>
          <p:nvPr/>
        </p:nvCxnSpPr>
        <p:spPr>
          <a:xfrm>
            <a:off x="1671331" y="3382711"/>
            <a:ext cx="1680961" cy="822925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E66448D-AD94-4A1A-8E02-74A1DB8E552F}"/>
              </a:ext>
            </a:extLst>
          </p:cNvPr>
          <p:cNvCxnSpPr>
            <a:stCxn id="7" idx="7"/>
          </p:cNvCxnSpPr>
          <p:nvPr/>
        </p:nvCxnSpPr>
        <p:spPr>
          <a:xfrm flipV="1">
            <a:off x="1671331" y="2218658"/>
            <a:ext cx="2375490" cy="690503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CA6A0A3-D105-4C90-89AD-1200622810E8}"/>
              </a:ext>
            </a:extLst>
          </p:cNvPr>
          <p:cNvCxnSpPr>
            <a:stCxn id="7" idx="6"/>
            <a:endCxn id="11" idx="2"/>
          </p:cNvCxnSpPr>
          <p:nvPr/>
        </p:nvCxnSpPr>
        <p:spPr>
          <a:xfrm>
            <a:off x="1769407" y="3145936"/>
            <a:ext cx="4134117" cy="42071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F2C269F-7FD4-416B-A6E6-73DD4BF9A64F}"/>
              </a:ext>
            </a:extLst>
          </p:cNvPr>
          <p:cNvSpPr txBox="1"/>
          <p:nvPr/>
        </p:nvSpPr>
        <p:spPr>
          <a:xfrm>
            <a:off x="2561368" y="2163799"/>
            <a:ext cx="446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CA617D4-03F1-481D-BF3B-30977816A9E2}"/>
              </a:ext>
            </a:extLst>
          </p:cNvPr>
          <p:cNvSpPr txBox="1"/>
          <p:nvPr/>
        </p:nvSpPr>
        <p:spPr>
          <a:xfrm>
            <a:off x="3462179" y="2913360"/>
            <a:ext cx="446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CBA748C-7D08-4815-AEA7-05C676039DF0}"/>
              </a:ext>
            </a:extLst>
          </p:cNvPr>
          <p:cNvSpPr txBox="1"/>
          <p:nvPr/>
        </p:nvSpPr>
        <p:spPr>
          <a:xfrm>
            <a:off x="2309838" y="3835709"/>
            <a:ext cx="446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8BAEF6B-5661-49BD-8627-C592D0A6379A}"/>
              </a:ext>
            </a:extLst>
          </p:cNvPr>
          <p:cNvSpPr txBox="1"/>
          <p:nvPr/>
        </p:nvSpPr>
        <p:spPr>
          <a:xfrm>
            <a:off x="5058480" y="3766553"/>
            <a:ext cx="446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D6EDFE6-25E2-4A9B-9639-A16DA6E02870}"/>
              </a:ext>
            </a:extLst>
          </p:cNvPr>
          <p:cNvSpPr txBox="1"/>
          <p:nvPr/>
        </p:nvSpPr>
        <p:spPr>
          <a:xfrm>
            <a:off x="5806136" y="4365245"/>
            <a:ext cx="446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4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21C9A84-AD94-4441-87C1-6798F79551A8}"/>
              </a:ext>
            </a:extLst>
          </p:cNvPr>
          <p:cNvSpPr/>
          <p:nvPr/>
        </p:nvSpPr>
        <p:spPr>
          <a:xfrm>
            <a:off x="1476932" y="4989765"/>
            <a:ext cx="669702" cy="66970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FBCB76E-FFAE-442D-A7BD-D3673D48DA30}"/>
              </a:ext>
            </a:extLst>
          </p:cNvPr>
          <p:cNvSpPr/>
          <p:nvPr/>
        </p:nvSpPr>
        <p:spPr>
          <a:xfrm>
            <a:off x="3183382" y="5490930"/>
            <a:ext cx="669702" cy="66970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1DFBCB6-2B11-426A-9880-93DB97FA77BE}"/>
              </a:ext>
            </a:extLst>
          </p:cNvPr>
          <p:cNvCxnSpPr>
            <a:stCxn id="23" idx="6"/>
            <a:endCxn id="10" idx="2"/>
          </p:cNvCxnSpPr>
          <p:nvPr/>
        </p:nvCxnSpPr>
        <p:spPr>
          <a:xfrm flipV="1">
            <a:off x="3853084" y="5586484"/>
            <a:ext cx="1297026" cy="23929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AA76EB9-BD60-4A02-8E2D-C4472BD11E82}"/>
              </a:ext>
            </a:extLst>
          </p:cNvPr>
          <p:cNvCxnSpPr>
            <a:stCxn id="8" idx="5"/>
            <a:endCxn id="11" idx="1"/>
          </p:cNvCxnSpPr>
          <p:nvPr/>
        </p:nvCxnSpPr>
        <p:spPr>
          <a:xfrm>
            <a:off x="4618447" y="2351091"/>
            <a:ext cx="1383153" cy="978781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ED3649D-9DF8-40C9-A0C1-253320B64530}"/>
              </a:ext>
            </a:extLst>
          </p:cNvPr>
          <p:cNvSpPr txBox="1"/>
          <p:nvPr/>
        </p:nvSpPr>
        <p:spPr>
          <a:xfrm>
            <a:off x="1175791" y="4046574"/>
            <a:ext cx="446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9EBC133-D62D-47B3-ABA6-C06139F71262}"/>
              </a:ext>
            </a:extLst>
          </p:cNvPr>
          <p:cNvSpPr txBox="1"/>
          <p:nvPr/>
        </p:nvSpPr>
        <p:spPr>
          <a:xfrm>
            <a:off x="2939144" y="4889512"/>
            <a:ext cx="446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A77E19E-D33B-4F77-AD8E-EA0E191FE24A}"/>
              </a:ext>
            </a:extLst>
          </p:cNvPr>
          <p:cNvSpPr txBox="1"/>
          <p:nvPr/>
        </p:nvSpPr>
        <p:spPr>
          <a:xfrm>
            <a:off x="4396097" y="4519197"/>
            <a:ext cx="446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19235A7-B318-452B-9060-AC8EA56D6CB5}"/>
              </a:ext>
            </a:extLst>
          </p:cNvPr>
          <p:cNvSpPr txBox="1"/>
          <p:nvPr/>
        </p:nvSpPr>
        <p:spPr>
          <a:xfrm>
            <a:off x="4395145" y="5791300"/>
            <a:ext cx="446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5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E1C9A03-20F7-4646-AF59-6F141D4D91D6}"/>
              </a:ext>
            </a:extLst>
          </p:cNvPr>
          <p:cNvSpPr txBox="1"/>
          <p:nvPr/>
        </p:nvSpPr>
        <p:spPr>
          <a:xfrm>
            <a:off x="2526161" y="5625726"/>
            <a:ext cx="446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5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B73DCE8-31E2-4745-B50F-6A46F73BD9B5}"/>
              </a:ext>
            </a:extLst>
          </p:cNvPr>
          <p:cNvSpPr txBox="1"/>
          <p:nvPr/>
        </p:nvSpPr>
        <p:spPr>
          <a:xfrm>
            <a:off x="5324170" y="2449167"/>
            <a:ext cx="446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3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A60D82D-16C2-4B2D-987C-E42FC0E1DAFE}"/>
              </a:ext>
            </a:extLst>
          </p:cNvPr>
          <p:cNvSpPr/>
          <p:nvPr/>
        </p:nvSpPr>
        <p:spPr>
          <a:xfrm>
            <a:off x="8215714" y="2163798"/>
            <a:ext cx="1185737" cy="1185737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ABE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5086C243-1ECC-41BF-8D95-EF5A94695ABB}"/>
              </a:ext>
            </a:extLst>
          </p:cNvPr>
          <p:cNvSpPr/>
          <p:nvPr/>
        </p:nvSpPr>
        <p:spPr>
          <a:xfrm>
            <a:off x="9367032" y="3539771"/>
            <a:ext cx="1349741" cy="1349741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CDF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A65A5618-A2FB-4544-965B-21F2EEFA5272}"/>
              </a:ext>
            </a:extLst>
          </p:cNvPr>
          <p:cNvSpPr/>
          <p:nvPr/>
        </p:nvSpPr>
        <p:spPr>
          <a:xfrm>
            <a:off x="8324428" y="5251633"/>
            <a:ext cx="669702" cy="669702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BCD3576-74EB-408A-B02C-3203177AF667}"/>
              </a:ext>
            </a:extLst>
          </p:cNvPr>
          <p:cNvSpPr txBox="1"/>
          <p:nvPr/>
        </p:nvSpPr>
        <p:spPr>
          <a:xfrm>
            <a:off x="8359929" y="1458038"/>
            <a:ext cx="2014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u="sng" dirty="0">
                <a:solidFill>
                  <a:srgbClr val="FFC000"/>
                </a:solidFill>
              </a:rPr>
              <a:t>DISJOINT SETS</a:t>
            </a:r>
            <a:endParaRPr lang="hu-HU" b="1" u="sng" dirty="0">
              <a:solidFill>
                <a:srgbClr val="FFC000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84C5FD2-3064-4F12-AD42-78A1C6C09CB8}"/>
              </a:ext>
            </a:extLst>
          </p:cNvPr>
          <p:cNvSpPr txBox="1"/>
          <p:nvPr/>
        </p:nvSpPr>
        <p:spPr>
          <a:xfrm>
            <a:off x="6096000" y="797073"/>
            <a:ext cx="37401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[1, 2, 2, 3, 3, 4, 5, 5, 5, 6, 10]</a:t>
            </a:r>
            <a:endParaRPr lang="en-GB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04351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4F6ABE4-F459-4965-A13D-E4E994DE4168}"/>
              </a:ext>
            </a:extLst>
          </p:cNvPr>
          <p:cNvCxnSpPr>
            <a:cxnSpLocks/>
            <a:stCxn id="7" idx="4"/>
          </p:cNvCxnSpPr>
          <p:nvPr/>
        </p:nvCxnSpPr>
        <p:spPr>
          <a:xfrm>
            <a:off x="1434556" y="3480787"/>
            <a:ext cx="351818" cy="1690533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09C38C1-D4C9-42A7-8BB1-F82A4AEF4D2D}"/>
              </a:ext>
            </a:extLst>
          </p:cNvPr>
          <p:cNvCxnSpPr>
            <a:cxnSpLocks/>
            <a:stCxn id="9" idx="3"/>
          </p:cNvCxnSpPr>
          <p:nvPr/>
        </p:nvCxnSpPr>
        <p:spPr>
          <a:xfrm flipH="1">
            <a:off x="1779895" y="4679186"/>
            <a:ext cx="1572397" cy="610436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CCB29A0-5FA9-4F73-9A8A-BE839E8DD224}"/>
              </a:ext>
            </a:extLst>
          </p:cNvPr>
          <p:cNvCxnSpPr>
            <a:cxnSpLocks/>
            <a:stCxn id="23" idx="2"/>
          </p:cNvCxnSpPr>
          <p:nvPr/>
        </p:nvCxnSpPr>
        <p:spPr>
          <a:xfrm flipH="1" flipV="1">
            <a:off x="1818024" y="5349709"/>
            <a:ext cx="1365358" cy="476072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D97CB2C-91C4-4929-B27C-497C6EE5DF32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3681157" y="4498126"/>
            <a:ext cx="1567029" cy="851583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126DDC9-C0D6-4321-9E94-E980AAEBBEBB}"/>
              </a:ext>
            </a:extLst>
          </p:cNvPr>
          <p:cNvCxnSpPr>
            <a:cxnSpLocks/>
            <a:endCxn id="11" idx="3"/>
          </p:cNvCxnSpPr>
          <p:nvPr/>
        </p:nvCxnSpPr>
        <p:spPr>
          <a:xfrm flipV="1">
            <a:off x="5569272" y="3803422"/>
            <a:ext cx="432328" cy="154628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3CC597D-4E30-4BB6-AD32-574280B17BB3}"/>
              </a:ext>
            </a:extLst>
          </p:cNvPr>
          <p:cNvCxnSpPr>
            <a:cxnSpLocks/>
          </p:cNvCxnSpPr>
          <p:nvPr/>
        </p:nvCxnSpPr>
        <p:spPr>
          <a:xfrm flipH="1" flipV="1">
            <a:off x="4480409" y="2449167"/>
            <a:ext cx="969877" cy="310535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Kruskal’s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1457AB5-17AF-423E-BFEF-18BD40DEB233}"/>
              </a:ext>
            </a:extLst>
          </p:cNvPr>
          <p:cNvSpPr/>
          <p:nvPr/>
        </p:nvSpPr>
        <p:spPr>
          <a:xfrm>
            <a:off x="1099705" y="2811085"/>
            <a:ext cx="669702" cy="66970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4E753C0-9BAB-4551-93F6-7284A2AFD251}"/>
              </a:ext>
            </a:extLst>
          </p:cNvPr>
          <p:cNvSpPr/>
          <p:nvPr/>
        </p:nvSpPr>
        <p:spPr>
          <a:xfrm>
            <a:off x="4046821" y="1779465"/>
            <a:ext cx="669702" cy="66970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C267926-0D3C-4C08-8A4B-C2CD6AE826DE}"/>
              </a:ext>
            </a:extLst>
          </p:cNvPr>
          <p:cNvSpPr/>
          <p:nvPr/>
        </p:nvSpPr>
        <p:spPr>
          <a:xfrm>
            <a:off x="3254216" y="4107560"/>
            <a:ext cx="669702" cy="66970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BA5237C-85AA-40AC-A9E6-52FFC56F5880}"/>
              </a:ext>
            </a:extLst>
          </p:cNvPr>
          <p:cNvSpPr/>
          <p:nvPr/>
        </p:nvSpPr>
        <p:spPr>
          <a:xfrm>
            <a:off x="5150110" y="5251633"/>
            <a:ext cx="669702" cy="66970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E2159CC-B7B0-44FF-BA4C-00A5DE767657}"/>
              </a:ext>
            </a:extLst>
          </p:cNvPr>
          <p:cNvSpPr/>
          <p:nvPr/>
        </p:nvSpPr>
        <p:spPr>
          <a:xfrm>
            <a:off x="5903524" y="3231796"/>
            <a:ext cx="669702" cy="66970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B0B1B24-993D-460D-9DDD-118206269E68}"/>
              </a:ext>
            </a:extLst>
          </p:cNvPr>
          <p:cNvCxnSpPr>
            <a:stCxn id="7" idx="5"/>
            <a:endCxn id="9" idx="1"/>
          </p:cNvCxnSpPr>
          <p:nvPr/>
        </p:nvCxnSpPr>
        <p:spPr>
          <a:xfrm>
            <a:off x="1671331" y="3382711"/>
            <a:ext cx="1680961" cy="822925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E66448D-AD94-4A1A-8E02-74A1DB8E552F}"/>
              </a:ext>
            </a:extLst>
          </p:cNvPr>
          <p:cNvCxnSpPr>
            <a:stCxn id="7" idx="7"/>
          </p:cNvCxnSpPr>
          <p:nvPr/>
        </p:nvCxnSpPr>
        <p:spPr>
          <a:xfrm flipV="1">
            <a:off x="1671331" y="2218658"/>
            <a:ext cx="2375490" cy="690503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CA6A0A3-D105-4C90-89AD-1200622810E8}"/>
              </a:ext>
            </a:extLst>
          </p:cNvPr>
          <p:cNvCxnSpPr>
            <a:stCxn id="7" idx="6"/>
            <a:endCxn id="11" idx="2"/>
          </p:cNvCxnSpPr>
          <p:nvPr/>
        </p:nvCxnSpPr>
        <p:spPr>
          <a:xfrm>
            <a:off x="1769407" y="3145936"/>
            <a:ext cx="4134117" cy="42071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F2C269F-7FD4-416B-A6E6-73DD4BF9A64F}"/>
              </a:ext>
            </a:extLst>
          </p:cNvPr>
          <p:cNvSpPr txBox="1"/>
          <p:nvPr/>
        </p:nvSpPr>
        <p:spPr>
          <a:xfrm>
            <a:off x="2561368" y="2163799"/>
            <a:ext cx="446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CA617D4-03F1-481D-BF3B-30977816A9E2}"/>
              </a:ext>
            </a:extLst>
          </p:cNvPr>
          <p:cNvSpPr txBox="1"/>
          <p:nvPr/>
        </p:nvSpPr>
        <p:spPr>
          <a:xfrm>
            <a:off x="3462179" y="2913360"/>
            <a:ext cx="446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CBA748C-7D08-4815-AEA7-05C676039DF0}"/>
              </a:ext>
            </a:extLst>
          </p:cNvPr>
          <p:cNvSpPr txBox="1"/>
          <p:nvPr/>
        </p:nvSpPr>
        <p:spPr>
          <a:xfrm>
            <a:off x="2309838" y="3835709"/>
            <a:ext cx="446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8BAEF6B-5661-49BD-8627-C592D0A6379A}"/>
              </a:ext>
            </a:extLst>
          </p:cNvPr>
          <p:cNvSpPr txBox="1"/>
          <p:nvPr/>
        </p:nvSpPr>
        <p:spPr>
          <a:xfrm>
            <a:off x="5058480" y="3766553"/>
            <a:ext cx="446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D6EDFE6-25E2-4A9B-9639-A16DA6E02870}"/>
              </a:ext>
            </a:extLst>
          </p:cNvPr>
          <p:cNvSpPr txBox="1"/>
          <p:nvPr/>
        </p:nvSpPr>
        <p:spPr>
          <a:xfrm>
            <a:off x="5806136" y="4365245"/>
            <a:ext cx="446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4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21C9A84-AD94-4441-87C1-6798F79551A8}"/>
              </a:ext>
            </a:extLst>
          </p:cNvPr>
          <p:cNvSpPr/>
          <p:nvPr/>
        </p:nvSpPr>
        <p:spPr>
          <a:xfrm>
            <a:off x="1476932" y="4989765"/>
            <a:ext cx="669702" cy="66970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FBCB76E-FFAE-442D-A7BD-D3673D48DA30}"/>
              </a:ext>
            </a:extLst>
          </p:cNvPr>
          <p:cNvSpPr/>
          <p:nvPr/>
        </p:nvSpPr>
        <p:spPr>
          <a:xfrm>
            <a:off x="3183382" y="5490930"/>
            <a:ext cx="669702" cy="66970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1DFBCB6-2B11-426A-9880-93DB97FA77BE}"/>
              </a:ext>
            </a:extLst>
          </p:cNvPr>
          <p:cNvCxnSpPr>
            <a:stCxn id="23" idx="6"/>
            <a:endCxn id="10" idx="2"/>
          </p:cNvCxnSpPr>
          <p:nvPr/>
        </p:nvCxnSpPr>
        <p:spPr>
          <a:xfrm flipV="1">
            <a:off x="3853084" y="5586484"/>
            <a:ext cx="1297026" cy="23929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AA76EB9-BD60-4A02-8E2D-C4472BD11E82}"/>
              </a:ext>
            </a:extLst>
          </p:cNvPr>
          <p:cNvCxnSpPr>
            <a:stCxn id="8" idx="5"/>
            <a:endCxn id="11" idx="1"/>
          </p:cNvCxnSpPr>
          <p:nvPr/>
        </p:nvCxnSpPr>
        <p:spPr>
          <a:xfrm>
            <a:off x="4618447" y="2351091"/>
            <a:ext cx="1383153" cy="978781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ED3649D-9DF8-40C9-A0C1-253320B64530}"/>
              </a:ext>
            </a:extLst>
          </p:cNvPr>
          <p:cNvSpPr txBox="1"/>
          <p:nvPr/>
        </p:nvSpPr>
        <p:spPr>
          <a:xfrm>
            <a:off x="1175791" y="4046574"/>
            <a:ext cx="446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9EBC133-D62D-47B3-ABA6-C06139F71262}"/>
              </a:ext>
            </a:extLst>
          </p:cNvPr>
          <p:cNvSpPr txBox="1"/>
          <p:nvPr/>
        </p:nvSpPr>
        <p:spPr>
          <a:xfrm>
            <a:off x="2939144" y="4889512"/>
            <a:ext cx="446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A77E19E-D33B-4F77-AD8E-EA0E191FE24A}"/>
              </a:ext>
            </a:extLst>
          </p:cNvPr>
          <p:cNvSpPr txBox="1"/>
          <p:nvPr/>
        </p:nvSpPr>
        <p:spPr>
          <a:xfrm>
            <a:off x="4396097" y="4519197"/>
            <a:ext cx="446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19235A7-B318-452B-9060-AC8EA56D6CB5}"/>
              </a:ext>
            </a:extLst>
          </p:cNvPr>
          <p:cNvSpPr txBox="1"/>
          <p:nvPr/>
        </p:nvSpPr>
        <p:spPr>
          <a:xfrm>
            <a:off x="4395145" y="5791300"/>
            <a:ext cx="446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5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E1C9A03-20F7-4646-AF59-6F141D4D91D6}"/>
              </a:ext>
            </a:extLst>
          </p:cNvPr>
          <p:cNvSpPr txBox="1"/>
          <p:nvPr/>
        </p:nvSpPr>
        <p:spPr>
          <a:xfrm>
            <a:off x="2526161" y="5625726"/>
            <a:ext cx="446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5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B73DCE8-31E2-4745-B50F-6A46F73BD9B5}"/>
              </a:ext>
            </a:extLst>
          </p:cNvPr>
          <p:cNvSpPr txBox="1"/>
          <p:nvPr/>
        </p:nvSpPr>
        <p:spPr>
          <a:xfrm>
            <a:off x="5324170" y="2449167"/>
            <a:ext cx="446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3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A60D82D-16C2-4B2D-987C-E42FC0E1DAFE}"/>
              </a:ext>
            </a:extLst>
          </p:cNvPr>
          <p:cNvSpPr/>
          <p:nvPr/>
        </p:nvSpPr>
        <p:spPr>
          <a:xfrm>
            <a:off x="8659279" y="2503264"/>
            <a:ext cx="1620412" cy="1620412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ABECDF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A65A5618-A2FB-4544-965B-21F2EEFA5272}"/>
              </a:ext>
            </a:extLst>
          </p:cNvPr>
          <p:cNvSpPr/>
          <p:nvPr/>
        </p:nvSpPr>
        <p:spPr>
          <a:xfrm>
            <a:off x="8324428" y="5251633"/>
            <a:ext cx="669702" cy="669702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BCD3576-74EB-408A-B02C-3203177AF667}"/>
              </a:ext>
            </a:extLst>
          </p:cNvPr>
          <p:cNvSpPr txBox="1"/>
          <p:nvPr/>
        </p:nvSpPr>
        <p:spPr>
          <a:xfrm>
            <a:off x="8359929" y="1458038"/>
            <a:ext cx="2014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u="sng" dirty="0">
                <a:solidFill>
                  <a:srgbClr val="FFC000"/>
                </a:solidFill>
              </a:rPr>
              <a:t>DISJOINT SETS</a:t>
            </a:r>
            <a:endParaRPr lang="hu-HU" b="1" u="sng" dirty="0">
              <a:solidFill>
                <a:srgbClr val="FFC000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84C5FD2-3064-4F12-AD42-78A1C6C09CB8}"/>
              </a:ext>
            </a:extLst>
          </p:cNvPr>
          <p:cNvSpPr txBox="1"/>
          <p:nvPr/>
        </p:nvSpPr>
        <p:spPr>
          <a:xfrm>
            <a:off x="6096000" y="797073"/>
            <a:ext cx="37401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[1, 2, 2, 3, 3, 4, 5, 5, 5, 6, 10]</a:t>
            </a:r>
            <a:endParaRPr lang="en-GB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22836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4F6ABE4-F459-4965-A13D-E4E994DE4168}"/>
              </a:ext>
            </a:extLst>
          </p:cNvPr>
          <p:cNvCxnSpPr>
            <a:cxnSpLocks/>
            <a:stCxn id="7" idx="4"/>
          </p:cNvCxnSpPr>
          <p:nvPr/>
        </p:nvCxnSpPr>
        <p:spPr>
          <a:xfrm>
            <a:off x="1434556" y="3480787"/>
            <a:ext cx="351818" cy="1690533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09C38C1-D4C9-42A7-8BB1-F82A4AEF4D2D}"/>
              </a:ext>
            </a:extLst>
          </p:cNvPr>
          <p:cNvCxnSpPr>
            <a:cxnSpLocks/>
            <a:stCxn id="9" idx="3"/>
          </p:cNvCxnSpPr>
          <p:nvPr/>
        </p:nvCxnSpPr>
        <p:spPr>
          <a:xfrm flipH="1">
            <a:off x="1779895" y="4679186"/>
            <a:ext cx="1572397" cy="610436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CCB29A0-5FA9-4F73-9A8A-BE839E8DD224}"/>
              </a:ext>
            </a:extLst>
          </p:cNvPr>
          <p:cNvCxnSpPr>
            <a:cxnSpLocks/>
            <a:stCxn id="23" idx="2"/>
          </p:cNvCxnSpPr>
          <p:nvPr/>
        </p:nvCxnSpPr>
        <p:spPr>
          <a:xfrm flipH="1" flipV="1">
            <a:off x="1818024" y="5349709"/>
            <a:ext cx="1365358" cy="476072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D97CB2C-91C4-4929-B27C-497C6EE5DF32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3681157" y="4498126"/>
            <a:ext cx="1567029" cy="851583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126DDC9-C0D6-4321-9E94-E980AAEBBEBB}"/>
              </a:ext>
            </a:extLst>
          </p:cNvPr>
          <p:cNvCxnSpPr>
            <a:cxnSpLocks/>
            <a:endCxn id="11" idx="3"/>
          </p:cNvCxnSpPr>
          <p:nvPr/>
        </p:nvCxnSpPr>
        <p:spPr>
          <a:xfrm flipV="1">
            <a:off x="5569272" y="3803422"/>
            <a:ext cx="432328" cy="1546287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3CC597D-4E30-4BB6-AD32-574280B17BB3}"/>
              </a:ext>
            </a:extLst>
          </p:cNvPr>
          <p:cNvCxnSpPr>
            <a:cxnSpLocks/>
          </p:cNvCxnSpPr>
          <p:nvPr/>
        </p:nvCxnSpPr>
        <p:spPr>
          <a:xfrm flipH="1" flipV="1">
            <a:off x="4480409" y="2449167"/>
            <a:ext cx="969877" cy="310535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Kruskal’s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1457AB5-17AF-423E-BFEF-18BD40DEB233}"/>
              </a:ext>
            </a:extLst>
          </p:cNvPr>
          <p:cNvSpPr/>
          <p:nvPr/>
        </p:nvSpPr>
        <p:spPr>
          <a:xfrm>
            <a:off x="1099705" y="2811085"/>
            <a:ext cx="669702" cy="66970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4E753C0-9BAB-4551-93F6-7284A2AFD251}"/>
              </a:ext>
            </a:extLst>
          </p:cNvPr>
          <p:cNvSpPr/>
          <p:nvPr/>
        </p:nvSpPr>
        <p:spPr>
          <a:xfrm>
            <a:off x="4046821" y="1779465"/>
            <a:ext cx="669702" cy="66970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C267926-0D3C-4C08-8A4B-C2CD6AE826DE}"/>
              </a:ext>
            </a:extLst>
          </p:cNvPr>
          <p:cNvSpPr/>
          <p:nvPr/>
        </p:nvSpPr>
        <p:spPr>
          <a:xfrm>
            <a:off x="3254216" y="4107560"/>
            <a:ext cx="669702" cy="66970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BA5237C-85AA-40AC-A9E6-52FFC56F5880}"/>
              </a:ext>
            </a:extLst>
          </p:cNvPr>
          <p:cNvSpPr/>
          <p:nvPr/>
        </p:nvSpPr>
        <p:spPr>
          <a:xfrm>
            <a:off x="5150110" y="5251633"/>
            <a:ext cx="669702" cy="66970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E2159CC-B7B0-44FF-BA4C-00A5DE767657}"/>
              </a:ext>
            </a:extLst>
          </p:cNvPr>
          <p:cNvSpPr/>
          <p:nvPr/>
        </p:nvSpPr>
        <p:spPr>
          <a:xfrm>
            <a:off x="5903524" y="3231796"/>
            <a:ext cx="669702" cy="66970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B0B1B24-993D-460D-9DDD-118206269E68}"/>
              </a:ext>
            </a:extLst>
          </p:cNvPr>
          <p:cNvCxnSpPr>
            <a:stCxn id="7" idx="5"/>
            <a:endCxn id="9" idx="1"/>
          </p:cNvCxnSpPr>
          <p:nvPr/>
        </p:nvCxnSpPr>
        <p:spPr>
          <a:xfrm>
            <a:off x="1671331" y="3382711"/>
            <a:ext cx="1680961" cy="822925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E66448D-AD94-4A1A-8E02-74A1DB8E552F}"/>
              </a:ext>
            </a:extLst>
          </p:cNvPr>
          <p:cNvCxnSpPr>
            <a:stCxn id="7" idx="7"/>
          </p:cNvCxnSpPr>
          <p:nvPr/>
        </p:nvCxnSpPr>
        <p:spPr>
          <a:xfrm flipV="1">
            <a:off x="1671331" y="2218658"/>
            <a:ext cx="2375490" cy="690503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CA6A0A3-D105-4C90-89AD-1200622810E8}"/>
              </a:ext>
            </a:extLst>
          </p:cNvPr>
          <p:cNvCxnSpPr>
            <a:stCxn id="7" idx="6"/>
            <a:endCxn id="11" idx="2"/>
          </p:cNvCxnSpPr>
          <p:nvPr/>
        </p:nvCxnSpPr>
        <p:spPr>
          <a:xfrm>
            <a:off x="1769407" y="3145936"/>
            <a:ext cx="4134117" cy="42071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F2C269F-7FD4-416B-A6E6-73DD4BF9A64F}"/>
              </a:ext>
            </a:extLst>
          </p:cNvPr>
          <p:cNvSpPr txBox="1"/>
          <p:nvPr/>
        </p:nvSpPr>
        <p:spPr>
          <a:xfrm>
            <a:off x="2561368" y="2163799"/>
            <a:ext cx="446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CA617D4-03F1-481D-BF3B-30977816A9E2}"/>
              </a:ext>
            </a:extLst>
          </p:cNvPr>
          <p:cNvSpPr txBox="1"/>
          <p:nvPr/>
        </p:nvSpPr>
        <p:spPr>
          <a:xfrm>
            <a:off x="3462179" y="2913360"/>
            <a:ext cx="446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CBA748C-7D08-4815-AEA7-05C676039DF0}"/>
              </a:ext>
            </a:extLst>
          </p:cNvPr>
          <p:cNvSpPr txBox="1"/>
          <p:nvPr/>
        </p:nvSpPr>
        <p:spPr>
          <a:xfrm>
            <a:off x="2309838" y="3835709"/>
            <a:ext cx="446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8BAEF6B-5661-49BD-8627-C592D0A6379A}"/>
              </a:ext>
            </a:extLst>
          </p:cNvPr>
          <p:cNvSpPr txBox="1"/>
          <p:nvPr/>
        </p:nvSpPr>
        <p:spPr>
          <a:xfrm>
            <a:off x="5058480" y="3766553"/>
            <a:ext cx="446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D6EDFE6-25E2-4A9B-9639-A16DA6E02870}"/>
              </a:ext>
            </a:extLst>
          </p:cNvPr>
          <p:cNvSpPr txBox="1"/>
          <p:nvPr/>
        </p:nvSpPr>
        <p:spPr>
          <a:xfrm>
            <a:off x="5806136" y="4365245"/>
            <a:ext cx="446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4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21C9A84-AD94-4441-87C1-6798F79551A8}"/>
              </a:ext>
            </a:extLst>
          </p:cNvPr>
          <p:cNvSpPr/>
          <p:nvPr/>
        </p:nvSpPr>
        <p:spPr>
          <a:xfrm>
            <a:off x="1476932" y="4989765"/>
            <a:ext cx="669702" cy="66970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FBCB76E-FFAE-442D-A7BD-D3673D48DA30}"/>
              </a:ext>
            </a:extLst>
          </p:cNvPr>
          <p:cNvSpPr/>
          <p:nvPr/>
        </p:nvSpPr>
        <p:spPr>
          <a:xfrm>
            <a:off x="3183382" y="5490930"/>
            <a:ext cx="669702" cy="66970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1DFBCB6-2B11-426A-9880-93DB97FA77BE}"/>
              </a:ext>
            </a:extLst>
          </p:cNvPr>
          <p:cNvCxnSpPr>
            <a:stCxn id="23" idx="6"/>
            <a:endCxn id="10" idx="2"/>
          </p:cNvCxnSpPr>
          <p:nvPr/>
        </p:nvCxnSpPr>
        <p:spPr>
          <a:xfrm flipV="1">
            <a:off x="3853084" y="5586484"/>
            <a:ext cx="1297026" cy="23929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AA76EB9-BD60-4A02-8E2D-C4472BD11E82}"/>
              </a:ext>
            </a:extLst>
          </p:cNvPr>
          <p:cNvCxnSpPr>
            <a:stCxn id="8" idx="5"/>
            <a:endCxn id="11" idx="1"/>
          </p:cNvCxnSpPr>
          <p:nvPr/>
        </p:nvCxnSpPr>
        <p:spPr>
          <a:xfrm>
            <a:off x="4618447" y="2351091"/>
            <a:ext cx="1383153" cy="978781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ED3649D-9DF8-40C9-A0C1-253320B64530}"/>
              </a:ext>
            </a:extLst>
          </p:cNvPr>
          <p:cNvSpPr txBox="1"/>
          <p:nvPr/>
        </p:nvSpPr>
        <p:spPr>
          <a:xfrm>
            <a:off x="1175791" y="4046574"/>
            <a:ext cx="446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9EBC133-D62D-47B3-ABA6-C06139F71262}"/>
              </a:ext>
            </a:extLst>
          </p:cNvPr>
          <p:cNvSpPr txBox="1"/>
          <p:nvPr/>
        </p:nvSpPr>
        <p:spPr>
          <a:xfrm>
            <a:off x="2939144" y="4889512"/>
            <a:ext cx="446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A77E19E-D33B-4F77-AD8E-EA0E191FE24A}"/>
              </a:ext>
            </a:extLst>
          </p:cNvPr>
          <p:cNvSpPr txBox="1"/>
          <p:nvPr/>
        </p:nvSpPr>
        <p:spPr>
          <a:xfrm>
            <a:off x="4396097" y="4519197"/>
            <a:ext cx="446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19235A7-B318-452B-9060-AC8EA56D6CB5}"/>
              </a:ext>
            </a:extLst>
          </p:cNvPr>
          <p:cNvSpPr txBox="1"/>
          <p:nvPr/>
        </p:nvSpPr>
        <p:spPr>
          <a:xfrm>
            <a:off x="4395145" y="5791300"/>
            <a:ext cx="446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5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E1C9A03-20F7-4646-AF59-6F141D4D91D6}"/>
              </a:ext>
            </a:extLst>
          </p:cNvPr>
          <p:cNvSpPr txBox="1"/>
          <p:nvPr/>
        </p:nvSpPr>
        <p:spPr>
          <a:xfrm>
            <a:off x="2526161" y="5625726"/>
            <a:ext cx="446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5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B73DCE8-31E2-4745-B50F-6A46F73BD9B5}"/>
              </a:ext>
            </a:extLst>
          </p:cNvPr>
          <p:cNvSpPr txBox="1"/>
          <p:nvPr/>
        </p:nvSpPr>
        <p:spPr>
          <a:xfrm>
            <a:off x="5324170" y="2449167"/>
            <a:ext cx="446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3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A60D82D-16C2-4B2D-987C-E42FC0E1DAFE}"/>
              </a:ext>
            </a:extLst>
          </p:cNvPr>
          <p:cNvSpPr/>
          <p:nvPr/>
        </p:nvSpPr>
        <p:spPr>
          <a:xfrm>
            <a:off x="8659279" y="2503264"/>
            <a:ext cx="1620412" cy="1620412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AB</a:t>
            </a:r>
            <a:r>
              <a:rPr lang="hu-HU" b="1" dirty="0">
                <a:solidFill>
                  <a:srgbClr val="FFC000"/>
                </a:solidFill>
              </a:rPr>
              <a:t>E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  <a:r>
              <a:rPr lang="hu-HU" b="1" dirty="0">
                <a:solidFill>
                  <a:srgbClr val="FFC000"/>
                </a:solidFill>
              </a:rPr>
              <a:t>D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A65A5618-A2FB-4544-965B-21F2EEFA5272}"/>
              </a:ext>
            </a:extLst>
          </p:cNvPr>
          <p:cNvSpPr/>
          <p:nvPr/>
        </p:nvSpPr>
        <p:spPr>
          <a:xfrm>
            <a:off x="8324428" y="5251633"/>
            <a:ext cx="669702" cy="669702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BCD3576-74EB-408A-B02C-3203177AF667}"/>
              </a:ext>
            </a:extLst>
          </p:cNvPr>
          <p:cNvSpPr txBox="1"/>
          <p:nvPr/>
        </p:nvSpPr>
        <p:spPr>
          <a:xfrm>
            <a:off x="8359929" y="1458038"/>
            <a:ext cx="2014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u="sng" dirty="0">
                <a:solidFill>
                  <a:srgbClr val="FFC000"/>
                </a:solidFill>
              </a:rPr>
              <a:t>DISJOINT SETS</a:t>
            </a:r>
            <a:endParaRPr lang="hu-HU" b="1" u="sng" dirty="0">
              <a:solidFill>
                <a:srgbClr val="FFC000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84C5FD2-3064-4F12-AD42-78A1C6C09CB8}"/>
              </a:ext>
            </a:extLst>
          </p:cNvPr>
          <p:cNvSpPr txBox="1"/>
          <p:nvPr/>
        </p:nvSpPr>
        <p:spPr>
          <a:xfrm>
            <a:off x="6096000" y="797073"/>
            <a:ext cx="37401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[1, 2, 2, 3, 3, 4, 5, 5, 5, 6, 10]</a:t>
            </a:r>
            <a:endParaRPr lang="en-GB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1036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4F6ABE4-F459-4965-A13D-E4E994DE4168}"/>
              </a:ext>
            </a:extLst>
          </p:cNvPr>
          <p:cNvCxnSpPr>
            <a:cxnSpLocks/>
            <a:stCxn id="7" idx="4"/>
          </p:cNvCxnSpPr>
          <p:nvPr/>
        </p:nvCxnSpPr>
        <p:spPr>
          <a:xfrm>
            <a:off x="1434556" y="3480787"/>
            <a:ext cx="351818" cy="1690533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09C38C1-D4C9-42A7-8BB1-F82A4AEF4D2D}"/>
              </a:ext>
            </a:extLst>
          </p:cNvPr>
          <p:cNvCxnSpPr>
            <a:cxnSpLocks/>
            <a:stCxn id="9" idx="3"/>
          </p:cNvCxnSpPr>
          <p:nvPr/>
        </p:nvCxnSpPr>
        <p:spPr>
          <a:xfrm flipH="1">
            <a:off x="1779895" y="4679186"/>
            <a:ext cx="1572397" cy="610436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CCB29A0-5FA9-4F73-9A8A-BE839E8DD224}"/>
              </a:ext>
            </a:extLst>
          </p:cNvPr>
          <p:cNvCxnSpPr>
            <a:cxnSpLocks/>
            <a:stCxn id="23" idx="2"/>
          </p:cNvCxnSpPr>
          <p:nvPr/>
        </p:nvCxnSpPr>
        <p:spPr>
          <a:xfrm flipH="1" flipV="1">
            <a:off x="1818024" y="5349709"/>
            <a:ext cx="1365358" cy="476072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D97CB2C-91C4-4929-B27C-497C6EE5DF32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3681157" y="4498126"/>
            <a:ext cx="1567029" cy="851583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126DDC9-C0D6-4321-9E94-E980AAEBBEBB}"/>
              </a:ext>
            </a:extLst>
          </p:cNvPr>
          <p:cNvCxnSpPr>
            <a:cxnSpLocks/>
            <a:endCxn id="11" idx="3"/>
          </p:cNvCxnSpPr>
          <p:nvPr/>
        </p:nvCxnSpPr>
        <p:spPr>
          <a:xfrm flipV="1">
            <a:off x="5569272" y="3803422"/>
            <a:ext cx="432328" cy="1546287"/>
          </a:xfrm>
          <a:prstGeom prst="line">
            <a:avLst/>
          </a:prstGeom>
          <a:ln w="38100">
            <a:solidFill>
              <a:srgbClr val="FF7C8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3CC597D-4E30-4BB6-AD32-574280B17BB3}"/>
              </a:ext>
            </a:extLst>
          </p:cNvPr>
          <p:cNvCxnSpPr>
            <a:cxnSpLocks/>
          </p:cNvCxnSpPr>
          <p:nvPr/>
        </p:nvCxnSpPr>
        <p:spPr>
          <a:xfrm flipH="1" flipV="1">
            <a:off x="4480409" y="2449167"/>
            <a:ext cx="969877" cy="310535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Kruskal’s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1457AB5-17AF-423E-BFEF-18BD40DEB233}"/>
              </a:ext>
            </a:extLst>
          </p:cNvPr>
          <p:cNvSpPr/>
          <p:nvPr/>
        </p:nvSpPr>
        <p:spPr>
          <a:xfrm>
            <a:off x="1099705" y="2811085"/>
            <a:ext cx="669702" cy="66970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4E753C0-9BAB-4551-93F6-7284A2AFD251}"/>
              </a:ext>
            </a:extLst>
          </p:cNvPr>
          <p:cNvSpPr/>
          <p:nvPr/>
        </p:nvSpPr>
        <p:spPr>
          <a:xfrm>
            <a:off x="4046821" y="1779465"/>
            <a:ext cx="669702" cy="66970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C267926-0D3C-4C08-8A4B-C2CD6AE826DE}"/>
              </a:ext>
            </a:extLst>
          </p:cNvPr>
          <p:cNvSpPr/>
          <p:nvPr/>
        </p:nvSpPr>
        <p:spPr>
          <a:xfrm>
            <a:off x="3254216" y="4107560"/>
            <a:ext cx="669702" cy="66970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BA5237C-85AA-40AC-A9E6-52FFC56F5880}"/>
              </a:ext>
            </a:extLst>
          </p:cNvPr>
          <p:cNvSpPr/>
          <p:nvPr/>
        </p:nvSpPr>
        <p:spPr>
          <a:xfrm>
            <a:off x="5150110" y="5251633"/>
            <a:ext cx="669702" cy="66970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E2159CC-B7B0-44FF-BA4C-00A5DE767657}"/>
              </a:ext>
            </a:extLst>
          </p:cNvPr>
          <p:cNvSpPr/>
          <p:nvPr/>
        </p:nvSpPr>
        <p:spPr>
          <a:xfrm>
            <a:off x="5903524" y="3231796"/>
            <a:ext cx="669702" cy="66970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B0B1B24-993D-460D-9DDD-118206269E68}"/>
              </a:ext>
            </a:extLst>
          </p:cNvPr>
          <p:cNvCxnSpPr>
            <a:stCxn id="7" idx="5"/>
            <a:endCxn id="9" idx="1"/>
          </p:cNvCxnSpPr>
          <p:nvPr/>
        </p:nvCxnSpPr>
        <p:spPr>
          <a:xfrm>
            <a:off x="1671331" y="3382711"/>
            <a:ext cx="1680961" cy="822925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E66448D-AD94-4A1A-8E02-74A1DB8E552F}"/>
              </a:ext>
            </a:extLst>
          </p:cNvPr>
          <p:cNvCxnSpPr>
            <a:stCxn id="7" idx="7"/>
          </p:cNvCxnSpPr>
          <p:nvPr/>
        </p:nvCxnSpPr>
        <p:spPr>
          <a:xfrm flipV="1">
            <a:off x="1671331" y="2218658"/>
            <a:ext cx="2375490" cy="690503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CA6A0A3-D105-4C90-89AD-1200622810E8}"/>
              </a:ext>
            </a:extLst>
          </p:cNvPr>
          <p:cNvCxnSpPr>
            <a:stCxn id="7" idx="6"/>
            <a:endCxn id="11" idx="2"/>
          </p:cNvCxnSpPr>
          <p:nvPr/>
        </p:nvCxnSpPr>
        <p:spPr>
          <a:xfrm>
            <a:off x="1769407" y="3145936"/>
            <a:ext cx="4134117" cy="42071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F2C269F-7FD4-416B-A6E6-73DD4BF9A64F}"/>
              </a:ext>
            </a:extLst>
          </p:cNvPr>
          <p:cNvSpPr txBox="1"/>
          <p:nvPr/>
        </p:nvSpPr>
        <p:spPr>
          <a:xfrm>
            <a:off x="2561368" y="2163799"/>
            <a:ext cx="446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CA617D4-03F1-481D-BF3B-30977816A9E2}"/>
              </a:ext>
            </a:extLst>
          </p:cNvPr>
          <p:cNvSpPr txBox="1"/>
          <p:nvPr/>
        </p:nvSpPr>
        <p:spPr>
          <a:xfrm>
            <a:off x="3462179" y="2913360"/>
            <a:ext cx="446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CBA748C-7D08-4815-AEA7-05C676039DF0}"/>
              </a:ext>
            </a:extLst>
          </p:cNvPr>
          <p:cNvSpPr txBox="1"/>
          <p:nvPr/>
        </p:nvSpPr>
        <p:spPr>
          <a:xfrm>
            <a:off x="2309838" y="3835709"/>
            <a:ext cx="446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8BAEF6B-5661-49BD-8627-C592D0A6379A}"/>
              </a:ext>
            </a:extLst>
          </p:cNvPr>
          <p:cNvSpPr txBox="1"/>
          <p:nvPr/>
        </p:nvSpPr>
        <p:spPr>
          <a:xfrm>
            <a:off x="5058480" y="3766553"/>
            <a:ext cx="446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D6EDFE6-25E2-4A9B-9639-A16DA6E02870}"/>
              </a:ext>
            </a:extLst>
          </p:cNvPr>
          <p:cNvSpPr txBox="1"/>
          <p:nvPr/>
        </p:nvSpPr>
        <p:spPr>
          <a:xfrm>
            <a:off x="5806136" y="4365245"/>
            <a:ext cx="446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4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21C9A84-AD94-4441-87C1-6798F79551A8}"/>
              </a:ext>
            </a:extLst>
          </p:cNvPr>
          <p:cNvSpPr/>
          <p:nvPr/>
        </p:nvSpPr>
        <p:spPr>
          <a:xfrm>
            <a:off x="1476932" y="4989765"/>
            <a:ext cx="669702" cy="66970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FBCB76E-FFAE-442D-A7BD-D3673D48DA30}"/>
              </a:ext>
            </a:extLst>
          </p:cNvPr>
          <p:cNvSpPr/>
          <p:nvPr/>
        </p:nvSpPr>
        <p:spPr>
          <a:xfrm>
            <a:off x="3183382" y="5490930"/>
            <a:ext cx="669702" cy="66970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1DFBCB6-2B11-426A-9880-93DB97FA77BE}"/>
              </a:ext>
            </a:extLst>
          </p:cNvPr>
          <p:cNvCxnSpPr>
            <a:stCxn id="23" idx="6"/>
            <a:endCxn id="10" idx="2"/>
          </p:cNvCxnSpPr>
          <p:nvPr/>
        </p:nvCxnSpPr>
        <p:spPr>
          <a:xfrm flipV="1">
            <a:off x="3853084" y="5586484"/>
            <a:ext cx="1297026" cy="23929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AA76EB9-BD60-4A02-8E2D-C4472BD11E82}"/>
              </a:ext>
            </a:extLst>
          </p:cNvPr>
          <p:cNvCxnSpPr>
            <a:stCxn id="8" idx="5"/>
            <a:endCxn id="11" idx="1"/>
          </p:cNvCxnSpPr>
          <p:nvPr/>
        </p:nvCxnSpPr>
        <p:spPr>
          <a:xfrm>
            <a:off x="4618447" y="2351091"/>
            <a:ext cx="1383153" cy="978781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ED3649D-9DF8-40C9-A0C1-253320B64530}"/>
              </a:ext>
            </a:extLst>
          </p:cNvPr>
          <p:cNvSpPr txBox="1"/>
          <p:nvPr/>
        </p:nvSpPr>
        <p:spPr>
          <a:xfrm>
            <a:off x="1175791" y="4046574"/>
            <a:ext cx="446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9EBC133-D62D-47B3-ABA6-C06139F71262}"/>
              </a:ext>
            </a:extLst>
          </p:cNvPr>
          <p:cNvSpPr txBox="1"/>
          <p:nvPr/>
        </p:nvSpPr>
        <p:spPr>
          <a:xfrm>
            <a:off x="2939144" y="4889512"/>
            <a:ext cx="446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A77E19E-D33B-4F77-AD8E-EA0E191FE24A}"/>
              </a:ext>
            </a:extLst>
          </p:cNvPr>
          <p:cNvSpPr txBox="1"/>
          <p:nvPr/>
        </p:nvSpPr>
        <p:spPr>
          <a:xfrm>
            <a:off x="4396097" y="4519197"/>
            <a:ext cx="446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19235A7-B318-452B-9060-AC8EA56D6CB5}"/>
              </a:ext>
            </a:extLst>
          </p:cNvPr>
          <p:cNvSpPr txBox="1"/>
          <p:nvPr/>
        </p:nvSpPr>
        <p:spPr>
          <a:xfrm>
            <a:off x="4395145" y="5791300"/>
            <a:ext cx="446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5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E1C9A03-20F7-4646-AF59-6F141D4D91D6}"/>
              </a:ext>
            </a:extLst>
          </p:cNvPr>
          <p:cNvSpPr txBox="1"/>
          <p:nvPr/>
        </p:nvSpPr>
        <p:spPr>
          <a:xfrm>
            <a:off x="2526161" y="5625726"/>
            <a:ext cx="446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5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B73DCE8-31E2-4745-B50F-6A46F73BD9B5}"/>
              </a:ext>
            </a:extLst>
          </p:cNvPr>
          <p:cNvSpPr txBox="1"/>
          <p:nvPr/>
        </p:nvSpPr>
        <p:spPr>
          <a:xfrm>
            <a:off x="5324170" y="2449167"/>
            <a:ext cx="446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3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A60D82D-16C2-4B2D-987C-E42FC0E1DAFE}"/>
              </a:ext>
            </a:extLst>
          </p:cNvPr>
          <p:cNvSpPr/>
          <p:nvPr/>
        </p:nvSpPr>
        <p:spPr>
          <a:xfrm>
            <a:off x="8659279" y="2503264"/>
            <a:ext cx="1620412" cy="1620412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ABECDF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A65A5618-A2FB-4544-965B-21F2EEFA5272}"/>
              </a:ext>
            </a:extLst>
          </p:cNvPr>
          <p:cNvSpPr/>
          <p:nvPr/>
        </p:nvSpPr>
        <p:spPr>
          <a:xfrm>
            <a:off x="8324428" y="5251633"/>
            <a:ext cx="669702" cy="669702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BCD3576-74EB-408A-B02C-3203177AF667}"/>
              </a:ext>
            </a:extLst>
          </p:cNvPr>
          <p:cNvSpPr txBox="1"/>
          <p:nvPr/>
        </p:nvSpPr>
        <p:spPr>
          <a:xfrm>
            <a:off x="8359929" y="1458038"/>
            <a:ext cx="2014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u="sng" dirty="0">
                <a:solidFill>
                  <a:srgbClr val="FFC000"/>
                </a:solidFill>
              </a:rPr>
              <a:t>DISJOINT SETS</a:t>
            </a:r>
            <a:endParaRPr lang="hu-HU" b="1" u="sng" dirty="0">
              <a:solidFill>
                <a:srgbClr val="FFC000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84C5FD2-3064-4F12-AD42-78A1C6C09CB8}"/>
              </a:ext>
            </a:extLst>
          </p:cNvPr>
          <p:cNvSpPr txBox="1"/>
          <p:nvPr/>
        </p:nvSpPr>
        <p:spPr>
          <a:xfrm>
            <a:off x="6096000" y="797073"/>
            <a:ext cx="37401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[1, 2, 2, 3, 3, 4, 5, 5, 5, 6, 10]</a:t>
            </a:r>
            <a:endParaRPr lang="en-GB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22530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4F6ABE4-F459-4965-A13D-E4E994DE4168}"/>
              </a:ext>
            </a:extLst>
          </p:cNvPr>
          <p:cNvCxnSpPr>
            <a:cxnSpLocks/>
            <a:stCxn id="7" idx="4"/>
          </p:cNvCxnSpPr>
          <p:nvPr/>
        </p:nvCxnSpPr>
        <p:spPr>
          <a:xfrm>
            <a:off x="1434556" y="3480787"/>
            <a:ext cx="351818" cy="1690533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09C38C1-D4C9-42A7-8BB1-F82A4AEF4D2D}"/>
              </a:ext>
            </a:extLst>
          </p:cNvPr>
          <p:cNvCxnSpPr>
            <a:cxnSpLocks/>
            <a:stCxn id="9" idx="3"/>
          </p:cNvCxnSpPr>
          <p:nvPr/>
        </p:nvCxnSpPr>
        <p:spPr>
          <a:xfrm flipH="1">
            <a:off x="1779895" y="4679186"/>
            <a:ext cx="1572397" cy="610436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CCB29A0-5FA9-4F73-9A8A-BE839E8DD224}"/>
              </a:ext>
            </a:extLst>
          </p:cNvPr>
          <p:cNvCxnSpPr>
            <a:cxnSpLocks/>
            <a:stCxn id="23" idx="2"/>
          </p:cNvCxnSpPr>
          <p:nvPr/>
        </p:nvCxnSpPr>
        <p:spPr>
          <a:xfrm flipH="1" flipV="1">
            <a:off x="1818024" y="5349709"/>
            <a:ext cx="1365358" cy="476072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D97CB2C-91C4-4929-B27C-497C6EE5DF32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3681157" y="4498126"/>
            <a:ext cx="1567029" cy="851583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126DDC9-C0D6-4321-9E94-E980AAEBBEBB}"/>
              </a:ext>
            </a:extLst>
          </p:cNvPr>
          <p:cNvCxnSpPr>
            <a:cxnSpLocks/>
            <a:endCxn id="11" idx="3"/>
          </p:cNvCxnSpPr>
          <p:nvPr/>
        </p:nvCxnSpPr>
        <p:spPr>
          <a:xfrm flipV="1">
            <a:off x="5569272" y="3803422"/>
            <a:ext cx="432328" cy="1546287"/>
          </a:xfrm>
          <a:prstGeom prst="line">
            <a:avLst/>
          </a:prstGeom>
          <a:ln w="38100">
            <a:solidFill>
              <a:srgbClr val="FF7C8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3CC597D-4E30-4BB6-AD32-574280B17BB3}"/>
              </a:ext>
            </a:extLst>
          </p:cNvPr>
          <p:cNvCxnSpPr>
            <a:cxnSpLocks/>
          </p:cNvCxnSpPr>
          <p:nvPr/>
        </p:nvCxnSpPr>
        <p:spPr>
          <a:xfrm flipH="1" flipV="1">
            <a:off x="4480409" y="2449167"/>
            <a:ext cx="969877" cy="310535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Kruskal’s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1457AB5-17AF-423E-BFEF-18BD40DEB233}"/>
              </a:ext>
            </a:extLst>
          </p:cNvPr>
          <p:cNvSpPr/>
          <p:nvPr/>
        </p:nvSpPr>
        <p:spPr>
          <a:xfrm>
            <a:off x="1099705" y="2811085"/>
            <a:ext cx="669702" cy="66970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4E753C0-9BAB-4551-93F6-7284A2AFD251}"/>
              </a:ext>
            </a:extLst>
          </p:cNvPr>
          <p:cNvSpPr/>
          <p:nvPr/>
        </p:nvSpPr>
        <p:spPr>
          <a:xfrm>
            <a:off x="4046821" y="1779465"/>
            <a:ext cx="669702" cy="66970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C267926-0D3C-4C08-8A4B-C2CD6AE826DE}"/>
              </a:ext>
            </a:extLst>
          </p:cNvPr>
          <p:cNvSpPr/>
          <p:nvPr/>
        </p:nvSpPr>
        <p:spPr>
          <a:xfrm>
            <a:off x="3254216" y="4107560"/>
            <a:ext cx="669702" cy="66970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BA5237C-85AA-40AC-A9E6-52FFC56F5880}"/>
              </a:ext>
            </a:extLst>
          </p:cNvPr>
          <p:cNvSpPr/>
          <p:nvPr/>
        </p:nvSpPr>
        <p:spPr>
          <a:xfrm>
            <a:off x="5150110" y="5251633"/>
            <a:ext cx="669702" cy="66970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E2159CC-B7B0-44FF-BA4C-00A5DE767657}"/>
              </a:ext>
            </a:extLst>
          </p:cNvPr>
          <p:cNvSpPr/>
          <p:nvPr/>
        </p:nvSpPr>
        <p:spPr>
          <a:xfrm>
            <a:off x="5903524" y="3231796"/>
            <a:ext cx="669702" cy="66970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B0B1B24-993D-460D-9DDD-118206269E68}"/>
              </a:ext>
            </a:extLst>
          </p:cNvPr>
          <p:cNvCxnSpPr>
            <a:stCxn id="7" idx="5"/>
            <a:endCxn id="9" idx="1"/>
          </p:cNvCxnSpPr>
          <p:nvPr/>
        </p:nvCxnSpPr>
        <p:spPr>
          <a:xfrm>
            <a:off x="1671331" y="3382711"/>
            <a:ext cx="1680961" cy="822925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E66448D-AD94-4A1A-8E02-74A1DB8E552F}"/>
              </a:ext>
            </a:extLst>
          </p:cNvPr>
          <p:cNvCxnSpPr>
            <a:stCxn id="7" idx="7"/>
          </p:cNvCxnSpPr>
          <p:nvPr/>
        </p:nvCxnSpPr>
        <p:spPr>
          <a:xfrm flipV="1">
            <a:off x="1671331" y="2218658"/>
            <a:ext cx="2375490" cy="690503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CA6A0A3-D105-4C90-89AD-1200622810E8}"/>
              </a:ext>
            </a:extLst>
          </p:cNvPr>
          <p:cNvCxnSpPr>
            <a:stCxn id="7" idx="6"/>
            <a:endCxn id="11" idx="2"/>
          </p:cNvCxnSpPr>
          <p:nvPr/>
        </p:nvCxnSpPr>
        <p:spPr>
          <a:xfrm>
            <a:off x="1769407" y="3145936"/>
            <a:ext cx="4134117" cy="420711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F2C269F-7FD4-416B-A6E6-73DD4BF9A64F}"/>
              </a:ext>
            </a:extLst>
          </p:cNvPr>
          <p:cNvSpPr txBox="1"/>
          <p:nvPr/>
        </p:nvSpPr>
        <p:spPr>
          <a:xfrm>
            <a:off x="2561368" y="2163799"/>
            <a:ext cx="446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CA617D4-03F1-481D-BF3B-30977816A9E2}"/>
              </a:ext>
            </a:extLst>
          </p:cNvPr>
          <p:cNvSpPr txBox="1"/>
          <p:nvPr/>
        </p:nvSpPr>
        <p:spPr>
          <a:xfrm>
            <a:off x="3462179" y="2913360"/>
            <a:ext cx="446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CBA748C-7D08-4815-AEA7-05C676039DF0}"/>
              </a:ext>
            </a:extLst>
          </p:cNvPr>
          <p:cNvSpPr txBox="1"/>
          <p:nvPr/>
        </p:nvSpPr>
        <p:spPr>
          <a:xfrm>
            <a:off x="2309838" y="3835709"/>
            <a:ext cx="446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8BAEF6B-5661-49BD-8627-C592D0A6379A}"/>
              </a:ext>
            </a:extLst>
          </p:cNvPr>
          <p:cNvSpPr txBox="1"/>
          <p:nvPr/>
        </p:nvSpPr>
        <p:spPr>
          <a:xfrm>
            <a:off x="5058480" y="3766553"/>
            <a:ext cx="446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D6EDFE6-25E2-4A9B-9639-A16DA6E02870}"/>
              </a:ext>
            </a:extLst>
          </p:cNvPr>
          <p:cNvSpPr txBox="1"/>
          <p:nvPr/>
        </p:nvSpPr>
        <p:spPr>
          <a:xfrm>
            <a:off x="5806136" y="4365245"/>
            <a:ext cx="446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4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21C9A84-AD94-4441-87C1-6798F79551A8}"/>
              </a:ext>
            </a:extLst>
          </p:cNvPr>
          <p:cNvSpPr/>
          <p:nvPr/>
        </p:nvSpPr>
        <p:spPr>
          <a:xfrm>
            <a:off x="1476932" y="4989765"/>
            <a:ext cx="669702" cy="66970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FBCB76E-FFAE-442D-A7BD-D3673D48DA30}"/>
              </a:ext>
            </a:extLst>
          </p:cNvPr>
          <p:cNvSpPr/>
          <p:nvPr/>
        </p:nvSpPr>
        <p:spPr>
          <a:xfrm>
            <a:off x="3183382" y="5490930"/>
            <a:ext cx="669702" cy="66970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1DFBCB6-2B11-426A-9880-93DB97FA77BE}"/>
              </a:ext>
            </a:extLst>
          </p:cNvPr>
          <p:cNvCxnSpPr>
            <a:stCxn id="23" idx="6"/>
            <a:endCxn id="10" idx="2"/>
          </p:cNvCxnSpPr>
          <p:nvPr/>
        </p:nvCxnSpPr>
        <p:spPr>
          <a:xfrm flipV="1">
            <a:off x="3853084" y="5586484"/>
            <a:ext cx="1297026" cy="23929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AA76EB9-BD60-4A02-8E2D-C4472BD11E82}"/>
              </a:ext>
            </a:extLst>
          </p:cNvPr>
          <p:cNvCxnSpPr>
            <a:stCxn id="8" idx="5"/>
            <a:endCxn id="11" idx="1"/>
          </p:cNvCxnSpPr>
          <p:nvPr/>
        </p:nvCxnSpPr>
        <p:spPr>
          <a:xfrm>
            <a:off x="4618447" y="2351091"/>
            <a:ext cx="1383153" cy="978781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ED3649D-9DF8-40C9-A0C1-253320B64530}"/>
              </a:ext>
            </a:extLst>
          </p:cNvPr>
          <p:cNvSpPr txBox="1"/>
          <p:nvPr/>
        </p:nvSpPr>
        <p:spPr>
          <a:xfrm>
            <a:off x="1175791" y="4046574"/>
            <a:ext cx="446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9EBC133-D62D-47B3-ABA6-C06139F71262}"/>
              </a:ext>
            </a:extLst>
          </p:cNvPr>
          <p:cNvSpPr txBox="1"/>
          <p:nvPr/>
        </p:nvSpPr>
        <p:spPr>
          <a:xfrm>
            <a:off x="2939144" y="4889512"/>
            <a:ext cx="446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A77E19E-D33B-4F77-AD8E-EA0E191FE24A}"/>
              </a:ext>
            </a:extLst>
          </p:cNvPr>
          <p:cNvSpPr txBox="1"/>
          <p:nvPr/>
        </p:nvSpPr>
        <p:spPr>
          <a:xfrm>
            <a:off x="4396097" y="4519197"/>
            <a:ext cx="446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19235A7-B318-452B-9060-AC8EA56D6CB5}"/>
              </a:ext>
            </a:extLst>
          </p:cNvPr>
          <p:cNvSpPr txBox="1"/>
          <p:nvPr/>
        </p:nvSpPr>
        <p:spPr>
          <a:xfrm>
            <a:off x="4395145" y="5791300"/>
            <a:ext cx="446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5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E1C9A03-20F7-4646-AF59-6F141D4D91D6}"/>
              </a:ext>
            </a:extLst>
          </p:cNvPr>
          <p:cNvSpPr txBox="1"/>
          <p:nvPr/>
        </p:nvSpPr>
        <p:spPr>
          <a:xfrm>
            <a:off x="2526161" y="5625726"/>
            <a:ext cx="446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5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B73DCE8-31E2-4745-B50F-6A46F73BD9B5}"/>
              </a:ext>
            </a:extLst>
          </p:cNvPr>
          <p:cNvSpPr txBox="1"/>
          <p:nvPr/>
        </p:nvSpPr>
        <p:spPr>
          <a:xfrm>
            <a:off x="5324170" y="2449167"/>
            <a:ext cx="446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3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A60D82D-16C2-4B2D-987C-E42FC0E1DAFE}"/>
              </a:ext>
            </a:extLst>
          </p:cNvPr>
          <p:cNvSpPr/>
          <p:nvPr/>
        </p:nvSpPr>
        <p:spPr>
          <a:xfrm>
            <a:off x="8659279" y="2503264"/>
            <a:ext cx="1620412" cy="1620412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FFC000"/>
                </a:solidFill>
              </a:rPr>
              <a:t>A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  <a:r>
              <a:rPr lang="hu-HU" b="1" dirty="0">
                <a:solidFill>
                  <a:srgbClr val="FFC000"/>
                </a:solidFill>
              </a:rPr>
              <a:t>E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CDF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A65A5618-A2FB-4544-965B-21F2EEFA5272}"/>
              </a:ext>
            </a:extLst>
          </p:cNvPr>
          <p:cNvSpPr/>
          <p:nvPr/>
        </p:nvSpPr>
        <p:spPr>
          <a:xfrm>
            <a:off x="8324428" y="5251633"/>
            <a:ext cx="669702" cy="669702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BCD3576-74EB-408A-B02C-3203177AF667}"/>
              </a:ext>
            </a:extLst>
          </p:cNvPr>
          <p:cNvSpPr txBox="1"/>
          <p:nvPr/>
        </p:nvSpPr>
        <p:spPr>
          <a:xfrm>
            <a:off x="8359929" y="1458038"/>
            <a:ext cx="2014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u="sng" dirty="0">
                <a:solidFill>
                  <a:srgbClr val="FFC000"/>
                </a:solidFill>
              </a:rPr>
              <a:t>DISJOINT SETS</a:t>
            </a:r>
            <a:endParaRPr lang="hu-HU" b="1" u="sng" dirty="0">
              <a:solidFill>
                <a:srgbClr val="FFC000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84C5FD2-3064-4F12-AD42-78A1C6C09CB8}"/>
              </a:ext>
            </a:extLst>
          </p:cNvPr>
          <p:cNvSpPr txBox="1"/>
          <p:nvPr/>
        </p:nvSpPr>
        <p:spPr>
          <a:xfrm>
            <a:off x="6096000" y="797073"/>
            <a:ext cx="37401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[1, 2, 2, 3, 3, 4, 5, 5, 5, 6, 10]</a:t>
            </a:r>
            <a:endParaRPr lang="en-GB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62767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4F6ABE4-F459-4965-A13D-E4E994DE4168}"/>
              </a:ext>
            </a:extLst>
          </p:cNvPr>
          <p:cNvCxnSpPr>
            <a:cxnSpLocks/>
            <a:stCxn id="7" idx="4"/>
          </p:cNvCxnSpPr>
          <p:nvPr/>
        </p:nvCxnSpPr>
        <p:spPr>
          <a:xfrm>
            <a:off x="1434556" y="3480787"/>
            <a:ext cx="351818" cy="1690533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09C38C1-D4C9-42A7-8BB1-F82A4AEF4D2D}"/>
              </a:ext>
            </a:extLst>
          </p:cNvPr>
          <p:cNvCxnSpPr>
            <a:cxnSpLocks/>
            <a:stCxn id="9" idx="3"/>
          </p:cNvCxnSpPr>
          <p:nvPr/>
        </p:nvCxnSpPr>
        <p:spPr>
          <a:xfrm flipH="1">
            <a:off x="1779895" y="4679186"/>
            <a:ext cx="1572397" cy="610436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CCB29A0-5FA9-4F73-9A8A-BE839E8DD224}"/>
              </a:ext>
            </a:extLst>
          </p:cNvPr>
          <p:cNvCxnSpPr>
            <a:cxnSpLocks/>
            <a:stCxn id="23" idx="2"/>
          </p:cNvCxnSpPr>
          <p:nvPr/>
        </p:nvCxnSpPr>
        <p:spPr>
          <a:xfrm flipH="1" flipV="1">
            <a:off x="1818024" y="5349709"/>
            <a:ext cx="1365358" cy="476072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D97CB2C-91C4-4929-B27C-497C6EE5DF32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3681157" y="4498126"/>
            <a:ext cx="1567029" cy="851583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126DDC9-C0D6-4321-9E94-E980AAEBBEBB}"/>
              </a:ext>
            </a:extLst>
          </p:cNvPr>
          <p:cNvCxnSpPr>
            <a:cxnSpLocks/>
            <a:endCxn id="11" idx="3"/>
          </p:cNvCxnSpPr>
          <p:nvPr/>
        </p:nvCxnSpPr>
        <p:spPr>
          <a:xfrm flipV="1">
            <a:off x="5569272" y="3803422"/>
            <a:ext cx="432328" cy="1546287"/>
          </a:xfrm>
          <a:prstGeom prst="line">
            <a:avLst/>
          </a:prstGeom>
          <a:ln w="38100">
            <a:solidFill>
              <a:srgbClr val="FF7C8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3CC597D-4E30-4BB6-AD32-574280B17BB3}"/>
              </a:ext>
            </a:extLst>
          </p:cNvPr>
          <p:cNvCxnSpPr>
            <a:cxnSpLocks/>
          </p:cNvCxnSpPr>
          <p:nvPr/>
        </p:nvCxnSpPr>
        <p:spPr>
          <a:xfrm flipH="1" flipV="1">
            <a:off x="4480409" y="2449167"/>
            <a:ext cx="969877" cy="310535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Kruskal’s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1457AB5-17AF-423E-BFEF-18BD40DEB233}"/>
              </a:ext>
            </a:extLst>
          </p:cNvPr>
          <p:cNvSpPr/>
          <p:nvPr/>
        </p:nvSpPr>
        <p:spPr>
          <a:xfrm>
            <a:off x="1099705" y="2811085"/>
            <a:ext cx="669702" cy="66970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4E753C0-9BAB-4551-93F6-7284A2AFD251}"/>
              </a:ext>
            </a:extLst>
          </p:cNvPr>
          <p:cNvSpPr/>
          <p:nvPr/>
        </p:nvSpPr>
        <p:spPr>
          <a:xfrm>
            <a:off x="4046821" y="1779465"/>
            <a:ext cx="669702" cy="66970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C267926-0D3C-4C08-8A4B-C2CD6AE826DE}"/>
              </a:ext>
            </a:extLst>
          </p:cNvPr>
          <p:cNvSpPr/>
          <p:nvPr/>
        </p:nvSpPr>
        <p:spPr>
          <a:xfrm>
            <a:off x="3254216" y="4107560"/>
            <a:ext cx="669702" cy="66970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BA5237C-85AA-40AC-A9E6-52FFC56F5880}"/>
              </a:ext>
            </a:extLst>
          </p:cNvPr>
          <p:cNvSpPr/>
          <p:nvPr/>
        </p:nvSpPr>
        <p:spPr>
          <a:xfrm>
            <a:off x="5150110" y="5251633"/>
            <a:ext cx="669702" cy="66970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E2159CC-B7B0-44FF-BA4C-00A5DE767657}"/>
              </a:ext>
            </a:extLst>
          </p:cNvPr>
          <p:cNvSpPr/>
          <p:nvPr/>
        </p:nvSpPr>
        <p:spPr>
          <a:xfrm>
            <a:off x="5903524" y="3231796"/>
            <a:ext cx="669702" cy="66970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B0B1B24-993D-460D-9DDD-118206269E68}"/>
              </a:ext>
            </a:extLst>
          </p:cNvPr>
          <p:cNvCxnSpPr>
            <a:stCxn id="7" idx="5"/>
            <a:endCxn id="9" idx="1"/>
          </p:cNvCxnSpPr>
          <p:nvPr/>
        </p:nvCxnSpPr>
        <p:spPr>
          <a:xfrm>
            <a:off x="1671331" y="3382711"/>
            <a:ext cx="1680961" cy="822925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E66448D-AD94-4A1A-8E02-74A1DB8E552F}"/>
              </a:ext>
            </a:extLst>
          </p:cNvPr>
          <p:cNvCxnSpPr>
            <a:stCxn id="7" idx="7"/>
          </p:cNvCxnSpPr>
          <p:nvPr/>
        </p:nvCxnSpPr>
        <p:spPr>
          <a:xfrm flipV="1">
            <a:off x="1671331" y="2218658"/>
            <a:ext cx="2375490" cy="690503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CA6A0A3-D105-4C90-89AD-1200622810E8}"/>
              </a:ext>
            </a:extLst>
          </p:cNvPr>
          <p:cNvCxnSpPr>
            <a:stCxn id="7" idx="6"/>
            <a:endCxn id="11" idx="2"/>
          </p:cNvCxnSpPr>
          <p:nvPr/>
        </p:nvCxnSpPr>
        <p:spPr>
          <a:xfrm>
            <a:off x="1769407" y="3145936"/>
            <a:ext cx="4134117" cy="420711"/>
          </a:xfrm>
          <a:prstGeom prst="line">
            <a:avLst/>
          </a:prstGeom>
          <a:ln w="38100">
            <a:solidFill>
              <a:srgbClr val="FF7C8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F2C269F-7FD4-416B-A6E6-73DD4BF9A64F}"/>
              </a:ext>
            </a:extLst>
          </p:cNvPr>
          <p:cNvSpPr txBox="1"/>
          <p:nvPr/>
        </p:nvSpPr>
        <p:spPr>
          <a:xfrm>
            <a:off x="2561368" y="2163799"/>
            <a:ext cx="446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CA617D4-03F1-481D-BF3B-30977816A9E2}"/>
              </a:ext>
            </a:extLst>
          </p:cNvPr>
          <p:cNvSpPr txBox="1"/>
          <p:nvPr/>
        </p:nvSpPr>
        <p:spPr>
          <a:xfrm>
            <a:off x="3462179" y="2913360"/>
            <a:ext cx="446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CBA748C-7D08-4815-AEA7-05C676039DF0}"/>
              </a:ext>
            </a:extLst>
          </p:cNvPr>
          <p:cNvSpPr txBox="1"/>
          <p:nvPr/>
        </p:nvSpPr>
        <p:spPr>
          <a:xfrm>
            <a:off x="2309838" y="3835709"/>
            <a:ext cx="446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8BAEF6B-5661-49BD-8627-C592D0A6379A}"/>
              </a:ext>
            </a:extLst>
          </p:cNvPr>
          <p:cNvSpPr txBox="1"/>
          <p:nvPr/>
        </p:nvSpPr>
        <p:spPr>
          <a:xfrm>
            <a:off x="5058480" y="3766553"/>
            <a:ext cx="446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D6EDFE6-25E2-4A9B-9639-A16DA6E02870}"/>
              </a:ext>
            </a:extLst>
          </p:cNvPr>
          <p:cNvSpPr txBox="1"/>
          <p:nvPr/>
        </p:nvSpPr>
        <p:spPr>
          <a:xfrm>
            <a:off x="5806136" y="4365245"/>
            <a:ext cx="446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4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21C9A84-AD94-4441-87C1-6798F79551A8}"/>
              </a:ext>
            </a:extLst>
          </p:cNvPr>
          <p:cNvSpPr/>
          <p:nvPr/>
        </p:nvSpPr>
        <p:spPr>
          <a:xfrm>
            <a:off x="1476932" y="4989765"/>
            <a:ext cx="669702" cy="66970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FBCB76E-FFAE-442D-A7BD-D3673D48DA30}"/>
              </a:ext>
            </a:extLst>
          </p:cNvPr>
          <p:cNvSpPr/>
          <p:nvPr/>
        </p:nvSpPr>
        <p:spPr>
          <a:xfrm>
            <a:off x="3183382" y="5490930"/>
            <a:ext cx="669702" cy="66970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1DFBCB6-2B11-426A-9880-93DB97FA77BE}"/>
              </a:ext>
            </a:extLst>
          </p:cNvPr>
          <p:cNvCxnSpPr>
            <a:stCxn id="23" idx="6"/>
            <a:endCxn id="10" idx="2"/>
          </p:cNvCxnSpPr>
          <p:nvPr/>
        </p:nvCxnSpPr>
        <p:spPr>
          <a:xfrm flipV="1">
            <a:off x="3853084" y="5586484"/>
            <a:ext cx="1297026" cy="23929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AA76EB9-BD60-4A02-8E2D-C4472BD11E82}"/>
              </a:ext>
            </a:extLst>
          </p:cNvPr>
          <p:cNvCxnSpPr>
            <a:stCxn id="8" idx="5"/>
            <a:endCxn id="11" idx="1"/>
          </p:cNvCxnSpPr>
          <p:nvPr/>
        </p:nvCxnSpPr>
        <p:spPr>
          <a:xfrm>
            <a:off x="4618447" y="2351091"/>
            <a:ext cx="1383153" cy="978781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ED3649D-9DF8-40C9-A0C1-253320B64530}"/>
              </a:ext>
            </a:extLst>
          </p:cNvPr>
          <p:cNvSpPr txBox="1"/>
          <p:nvPr/>
        </p:nvSpPr>
        <p:spPr>
          <a:xfrm>
            <a:off x="1175791" y="4046574"/>
            <a:ext cx="446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9EBC133-D62D-47B3-ABA6-C06139F71262}"/>
              </a:ext>
            </a:extLst>
          </p:cNvPr>
          <p:cNvSpPr txBox="1"/>
          <p:nvPr/>
        </p:nvSpPr>
        <p:spPr>
          <a:xfrm>
            <a:off x="2939144" y="4889512"/>
            <a:ext cx="446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A77E19E-D33B-4F77-AD8E-EA0E191FE24A}"/>
              </a:ext>
            </a:extLst>
          </p:cNvPr>
          <p:cNvSpPr txBox="1"/>
          <p:nvPr/>
        </p:nvSpPr>
        <p:spPr>
          <a:xfrm>
            <a:off x="4396097" y="4519197"/>
            <a:ext cx="446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19235A7-B318-452B-9060-AC8EA56D6CB5}"/>
              </a:ext>
            </a:extLst>
          </p:cNvPr>
          <p:cNvSpPr txBox="1"/>
          <p:nvPr/>
        </p:nvSpPr>
        <p:spPr>
          <a:xfrm>
            <a:off x="4395145" y="5791300"/>
            <a:ext cx="446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5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E1C9A03-20F7-4646-AF59-6F141D4D91D6}"/>
              </a:ext>
            </a:extLst>
          </p:cNvPr>
          <p:cNvSpPr txBox="1"/>
          <p:nvPr/>
        </p:nvSpPr>
        <p:spPr>
          <a:xfrm>
            <a:off x="2526161" y="5625726"/>
            <a:ext cx="446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5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B73DCE8-31E2-4745-B50F-6A46F73BD9B5}"/>
              </a:ext>
            </a:extLst>
          </p:cNvPr>
          <p:cNvSpPr txBox="1"/>
          <p:nvPr/>
        </p:nvSpPr>
        <p:spPr>
          <a:xfrm>
            <a:off x="5324170" y="2449167"/>
            <a:ext cx="446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3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A60D82D-16C2-4B2D-987C-E42FC0E1DAFE}"/>
              </a:ext>
            </a:extLst>
          </p:cNvPr>
          <p:cNvSpPr/>
          <p:nvPr/>
        </p:nvSpPr>
        <p:spPr>
          <a:xfrm>
            <a:off x="8659279" y="2503264"/>
            <a:ext cx="1620412" cy="1620412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ABECDF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A65A5618-A2FB-4544-965B-21F2EEFA5272}"/>
              </a:ext>
            </a:extLst>
          </p:cNvPr>
          <p:cNvSpPr/>
          <p:nvPr/>
        </p:nvSpPr>
        <p:spPr>
          <a:xfrm>
            <a:off x="8324428" y="5251633"/>
            <a:ext cx="669702" cy="669702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BCD3576-74EB-408A-B02C-3203177AF667}"/>
              </a:ext>
            </a:extLst>
          </p:cNvPr>
          <p:cNvSpPr txBox="1"/>
          <p:nvPr/>
        </p:nvSpPr>
        <p:spPr>
          <a:xfrm>
            <a:off x="8359929" y="1458038"/>
            <a:ext cx="2014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u="sng" dirty="0">
                <a:solidFill>
                  <a:srgbClr val="FFC000"/>
                </a:solidFill>
              </a:rPr>
              <a:t>DISJOINT SETS</a:t>
            </a:r>
            <a:endParaRPr lang="hu-HU" b="1" u="sng" dirty="0">
              <a:solidFill>
                <a:srgbClr val="FFC000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84C5FD2-3064-4F12-AD42-78A1C6C09CB8}"/>
              </a:ext>
            </a:extLst>
          </p:cNvPr>
          <p:cNvSpPr txBox="1"/>
          <p:nvPr/>
        </p:nvSpPr>
        <p:spPr>
          <a:xfrm>
            <a:off x="6096000" y="797073"/>
            <a:ext cx="37401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[1, 2, 2, 3, 3, 4, 5, 5, 5, 6, 10]</a:t>
            </a:r>
            <a:endParaRPr lang="en-GB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61437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4F6ABE4-F459-4965-A13D-E4E994DE4168}"/>
              </a:ext>
            </a:extLst>
          </p:cNvPr>
          <p:cNvCxnSpPr>
            <a:cxnSpLocks/>
            <a:stCxn id="7" idx="4"/>
          </p:cNvCxnSpPr>
          <p:nvPr/>
        </p:nvCxnSpPr>
        <p:spPr>
          <a:xfrm>
            <a:off x="1434556" y="3480787"/>
            <a:ext cx="351818" cy="1690533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09C38C1-D4C9-42A7-8BB1-F82A4AEF4D2D}"/>
              </a:ext>
            </a:extLst>
          </p:cNvPr>
          <p:cNvCxnSpPr>
            <a:cxnSpLocks/>
            <a:stCxn id="9" idx="3"/>
          </p:cNvCxnSpPr>
          <p:nvPr/>
        </p:nvCxnSpPr>
        <p:spPr>
          <a:xfrm flipH="1">
            <a:off x="1779895" y="4679186"/>
            <a:ext cx="1572397" cy="610436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CCB29A0-5FA9-4F73-9A8A-BE839E8DD224}"/>
              </a:ext>
            </a:extLst>
          </p:cNvPr>
          <p:cNvCxnSpPr>
            <a:cxnSpLocks/>
            <a:stCxn id="23" idx="2"/>
          </p:cNvCxnSpPr>
          <p:nvPr/>
        </p:nvCxnSpPr>
        <p:spPr>
          <a:xfrm flipH="1" flipV="1">
            <a:off x="1818024" y="5349709"/>
            <a:ext cx="1365358" cy="476072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D97CB2C-91C4-4929-B27C-497C6EE5DF32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3681157" y="4498126"/>
            <a:ext cx="1567029" cy="851583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126DDC9-C0D6-4321-9E94-E980AAEBBEBB}"/>
              </a:ext>
            </a:extLst>
          </p:cNvPr>
          <p:cNvCxnSpPr>
            <a:cxnSpLocks/>
            <a:endCxn id="11" idx="3"/>
          </p:cNvCxnSpPr>
          <p:nvPr/>
        </p:nvCxnSpPr>
        <p:spPr>
          <a:xfrm flipV="1">
            <a:off x="5569272" y="3803422"/>
            <a:ext cx="432328" cy="1546287"/>
          </a:xfrm>
          <a:prstGeom prst="line">
            <a:avLst/>
          </a:prstGeom>
          <a:ln w="38100">
            <a:solidFill>
              <a:srgbClr val="FF7C8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3CC597D-4E30-4BB6-AD32-574280B17BB3}"/>
              </a:ext>
            </a:extLst>
          </p:cNvPr>
          <p:cNvCxnSpPr>
            <a:cxnSpLocks/>
          </p:cNvCxnSpPr>
          <p:nvPr/>
        </p:nvCxnSpPr>
        <p:spPr>
          <a:xfrm flipH="1" flipV="1">
            <a:off x="4480409" y="2449167"/>
            <a:ext cx="969877" cy="310535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Kruskal’s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1457AB5-17AF-423E-BFEF-18BD40DEB233}"/>
              </a:ext>
            </a:extLst>
          </p:cNvPr>
          <p:cNvSpPr/>
          <p:nvPr/>
        </p:nvSpPr>
        <p:spPr>
          <a:xfrm>
            <a:off x="1099705" y="2811085"/>
            <a:ext cx="669702" cy="66970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4E753C0-9BAB-4551-93F6-7284A2AFD251}"/>
              </a:ext>
            </a:extLst>
          </p:cNvPr>
          <p:cNvSpPr/>
          <p:nvPr/>
        </p:nvSpPr>
        <p:spPr>
          <a:xfrm>
            <a:off x="4046821" y="1779465"/>
            <a:ext cx="669702" cy="66970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C267926-0D3C-4C08-8A4B-C2CD6AE826DE}"/>
              </a:ext>
            </a:extLst>
          </p:cNvPr>
          <p:cNvSpPr/>
          <p:nvPr/>
        </p:nvSpPr>
        <p:spPr>
          <a:xfrm>
            <a:off x="3254216" y="4107560"/>
            <a:ext cx="669702" cy="66970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BA5237C-85AA-40AC-A9E6-52FFC56F5880}"/>
              </a:ext>
            </a:extLst>
          </p:cNvPr>
          <p:cNvSpPr/>
          <p:nvPr/>
        </p:nvSpPr>
        <p:spPr>
          <a:xfrm>
            <a:off x="5150110" y="5251633"/>
            <a:ext cx="669702" cy="66970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E2159CC-B7B0-44FF-BA4C-00A5DE767657}"/>
              </a:ext>
            </a:extLst>
          </p:cNvPr>
          <p:cNvSpPr/>
          <p:nvPr/>
        </p:nvSpPr>
        <p:spPr>
          <a:xfrm>
            <a:off x="5903524" y="3231796"/>
            <a:ext cx="669702" cy="66970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B0B1B24-993D-460D-9DDD-118206269E68}"/>
              </a:ext>
            </a:extLst>
          </p:cNvPr>
          <p:cNvCxnSpPr>
            <a:stCxn id="7" idx="5"/>
            <a:endCxn id="9" idx="1"/>
          </p:cNvCxnSpPr>
          <p:nvPr/>
        </p:nvCxnSpPr>
        <p:spPr>
          <a:xfrm>
            <a:off x="1671331" y="3382711"/>
            <a:ext cx="1680961" cy="822925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E66448D-AD94-4A1A-8E02-74A1DB8E552F}"/>
              </a:ext>
            </a:extLst>
          </p:cNvPr>
          <p:cNvCxnSpPr>
            <a:stCxn id="7" idx="7"/>
          </p:cNvCxnSpPr>
          <p:nvPr/>
        </p:nvCxnSpPr>
        <p:spPr>
          <a:xfrm flipV="1">
            <a:off x="1671331" y="2218658"/>
            <a:ext cx="2375490" cy="690503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CA6A0A3-D105-4C90-89AD-1200622810E8}"/>
              </a:ext>
            </a:extLst>
          </p:cNvPr>
          <p:cNvCxnSpPr>
            <a:stCxn id="7" idx="6"/>
            <a:endCxn id="11" idx="2"/>
          </p:cNvCxnSpPr>
          <p:nvPr/>
        </p:nvCxnSpPr>
        <p:spPr>
          <a:xfrm>
            <a:off x="1769407" y="3145936"/>
            <a:ext cx="4134117" cy="420711"/>
          </a:xfrm>
          <a:prstGeom prst="line">
            <a:avLst/>
          </a:prstGeom>
          <a:ln w="38100">
            <a:solidFill>
              <a:srgbClr val="FF7C8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F2C269F-7FD4-416B-A6E6-73DD4BF9A64F}"/>
              </a:ext>
            </a:extLst>
          </p:cNvPr>
          <p:cNvSpPr txBox="1"/>
          <p:nvPr/>
        </p:nvSpPr>
        <p:spPr>
          <a:xfrm>
            <a:off x="2561368" y="2163799"/>
            <a:ext cx="446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CA617D4-03F1-481D-BF3B-30977816A9E2}"/>
              </a:ext>
            </a:extLst>
          </p:cNvPr>
          <p:cNvSpPr txBox="1"/>
          <p:nvPr/>
        </p:nvSpPr>
        <p:spPr>
          <a:xfrm>
            <a:off x="3462179" y="2913360"/>
            <a:ext cx="446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CBA748C-7D08-4815-AEA7-05C676039DF0}"/>
              </a:ext>
            </a:extLst>
          </p:cNvPr>
          <p:cNvSpPr txBox="1"/>
          <p:nvPr/>
        </p:nvSpPr>
        <p:spPr>
          <a:xfrm>
            <a:off x="2309838" y="3835709"/>
            <a:ext cx="446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8BAEF6B-5661-49BD-8627-C592D0A6379A}"/>
              </a:ext>
            </a:extLst>
          </p:cNvPr>
          <p:cNvSpPr txBox="1"/>
          <p:nvPr/>
        </p:nvSpPr>
        <p:spPr>
          <a:xfrm>
            <a:off x="5058480" y="3766553"/>
            <a:ext cx="446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D6EDFE6-25E2-4A9B-9639-A16DA6E02870}"/>
              </a:ext>
            </a:extLst>
          </p:cNvPr>
          <p:cNvSpPr txBox="1"/>
          <p:nvPr/>
        </p:nvSpPr>
        <p:spPr>
          <a:xfrm>
            <a:off x="5806136" y="4365245"/>
            <a:ext cx="446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4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21C9A84-AD94-4441-87C1-6798F79551A8}"/>
              </a:ext>
            </a:extLst>
          </p:cNvPr>
          <p:cNvSpPr/>
          <p:nvPr/>
        </p:nvSpPr>
        <p:spPr>
          <a:xfrm>
            <a:off x="1476932" y="4989765"/>
            <a:ext cx="669702" cy="66970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FBCB76E-FFAE-442D-A7BD-D3673D48DA30}"/>
              </a:ext>
            </a:extLst>
          </p:cNvPr>
          <p:cNvSpPr/>
          <p:nvPr/>
        </p:nvSpPr>
        <p:spPr>
          <a:xfrm>
            <a:off x="3183382" y="5490930"/>
            <a:ext cx="669702" cy="66970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1DFBCB6-2B11-426A-9880-93DB97FA77BE}"/>
              </a:ext>
            </a:extLst>
          </p:cNvPr>
          <p:cNvCxnSpPr>
            <a:stCxn id="23" idx="6"/>
            <a:endCxn id="10" idx="2"/>
          </p:cNvCxnSpPr>
          <p:nvPr/>
        </p:nvCxnSpPr>
        <p:spPr>
          <a:xfrm flipV="1">
            <a:off x="3853084" y="5586484"/>
            <a:ext cx="1297026" cy="23929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AA76EB9-BD60-4A02-8E2D-C4472BD11E82}"/>
              </a:ext>
            </a:extLst>
          </p:cNvPr>
          <p:cNvCxnSpPr>
            <a:stCxn id="8" idx="5"/>
            <a:endCxn id="11" idx="1"/>
          </p:cNvCxnSpPr>
          <p:nvPr/>
        </p:nvCxnSpPr>
        <p:spPr>
          <a:xfrm>
            <a:off x="4618447" y="2351091"/>
            <a:ext cx="1383153" cy="978781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ED3649D-9DF8-40C9-A0C1-253320B64530}"/>
              </a:ext>
            </a:extLst>
          </p:cNvPr>
          <p:cNvSpPr txBox="1"/>
          <p:nvPr/>
        </p:nvSpPr>
        <p:spPr>
          <a:xfrm>
            <a:off x="1175791" y="4046574"/>
            <a:ext cx="446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9EBC133-D62D-47B3-ABA6-C06139F71262}"/>
              </a:ext>
            </a:extLst>
          </p:cNvPr>
          <p:cNvSpPr txBox="1"/>
          <p:nvPr/>
        </p:nvSpPr>
        <p:spPr>
          <a:xfrm>
            <a:off x="2939144" y="4889512"/>
            <a:ext cx="446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A77E19E-D33B-4F77-AD8E-EA0E191FE24A}"/>
              </a:ext>
            </a:extLst>
          </p:cNvPr>
          <p:cNvSpPr txBox="1"/>
          <p:nvPr/>
        </p:nvSpPr>
        <p:spPr>
          <a:xfrm>
            <a:off x="4396097" y="4519197"/>
            <a:ext cx="446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19235A7-B318-452B-9060-AC8EA56D6CB5}"/>
              </a:ext>
            </a:extLst>
          </p:cNvPr>
          <p:cNvSpPr txBox="1"/>
          <p:nvPr/>
        </p:nvSpPr>
        <p:spPr>
          <a:xfrm>
            <a:off x="4395145" y="5791300"/>
            <a:ext cx="446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5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E1C9A03-20F7-4646-AF59-6F141D4D91D6}"/>
              </a:ext>
            </a:extLst>
          </p:cNvPr>
          <p:cNvSpPr txBox="1"/>
          <p:nvPr/>
        </p:nvSpPr>
        <p:spPr>
          <a:xfrm>
            <a:off x="2526161" y="5625726"/>
            <a:ext cx="446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5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B73DCE8-31E2-4745-B50F-6A46F73BD9B5}"/>
              </a:ext>
            </a:extLst>
          </p:cNvPr>
          <p:cNvSpPr txBox="1"/>
          <p:nvPr/>
        </p:nvSpPr>
        <p:spPr>
          <a:xfrm>
            <a:off x="5324170" y="2449167"/>
            <a:ext cx="446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3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A60D82D-16C2-4B2D-987C-E42FC0E1DAFE}"/>
              </a:ext>
            </a:extLst>
          </p:cNvPr>
          <p:cNvSpPr/>
          <p:nvPr/>
        </p:nvSpPr>
        <p:spPr>
          <a:xfrm>
            <a:off x="8659279" y="2503264"/>
            <a:ext cx="1620412" cy="1620412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ABECDF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A65A5618-A2FB-4544-965B-21F2EEFA5272}"/>
              </a:ext>
            </a:extLst>
          </p:cNvPr>
          <p:cNvSpPr/>
          <p:nvPr/>
        </p:nvSpPr>
        <p:spPr>
          <a:xfrm>
            <a:off x="8324428" y="5251633"/>
            <a:ext cx="669702" cy="669702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BCD3576-74EB-408A-B02C-3203177AF667}"/>
              </a:ext>
            </a:extLst>
          </p:cNvPr>
          <p:cNvSpPr txBox="1"/>
          <p:nvPr/>
        </p:nvSpPr>
        <p:spPr>
          <a:xfrm>
            <a:off x="8359929" y="1458038"/>
            <a:ext cx="2014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u="sng" dirty="0">
                <a:solidFill>
                  <a:srgbClr val="FFC000"/>
                </a:solidFill>
              </a:rPr>
              <a:t>DISJOINT SETS</a:t>
            </a:r>
            <a:endParaRPr lang="hu-HU" b="1" u="sng" dirty="0">
              <a:solidFill>
                <a:srgbClr val="FFC000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84C5FD2-3064-4F12-AD42-78A1C6C09CB8}"/>
              </a:ext>
            </a:extLst>
          </p:cNvPr>
          <p:cNvSpPr txBox="1"/>
          <p:nvPr/>
        </p:nvSpPr>
        <p:spPr>
          <a:xfrm>
            <a:off x="6096000" y="797073"/>
            <a:ext cx="37401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[1, 2, 2, 3, 3, 4, 5, 5, 5, 6, 10]</a:t>
            </a:r>
            <a:endParaRPr lang="en-GB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12376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4F6ABE4-F459-4965-A13D-E4E994DE4168}"/>
              </a:ext>
            </a:extLst>
          </p:cNvPr>
          <p:cNvCxnSpPr>
            <a:cxnSpLocks/>
            <a:stCxn id="7" idx="4"/>
          </p:cNvCxnSpPr>
          <p:nvPr/>
        </p:nvCxnSpPr>
        <p:spPr>
          <a:xfrm>
            <a:off x="1434556" y="3480787"/>
            <a:ext cx="351818" cy="1690533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09C38C1-D4C9-42A7-8BB1-F82A4AEF4D2D}"/>
              </a:ext>
            </a:extLst>
          </p:cNvPr>
          <p:cNvCxnSpPr>
            <a:cxnSpLocks/>
            <a:stCxn id="9" idx="3"/>
          </p:cNvCxnSpPr>
          <p:nvPr/>
        </p:nvCxnSpPr>
        <p:spPr>
          <a:xfrm flipH="1">
            <a:off x="1779895" y="4679186"/>
            <a:ext cx="1572397" cy="610436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CCB29A0-5FA9-4F73-9A8A-BE839E8DD224}"/>
              </a:ext>
            </a:extLst>
          </p:cNvPr>
          <p:cNvCxnSpPr>
            <a:cxnSpLocks/>
            <a:stCxn id="23" idx="2"/>
          </p:cNvCxnSpPr>
          <p:nvPr/>
        </p:nvCxnSpPr>
        <p:spPr>
          <a:xfrm flipH="1" flipV="1">
            <a:off x="1818024" y="5349709"/>
            <a:ext cx="1365358" cy="476072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D97CB2C-91C4-4929-B27C-497C6EE5DF32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3681157" y="4498126"/>
            <a:ext cx="1567029" cy="851583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126DDC9-C0D6-4321-9E94-E980AAEBBEBB}"/>
              </a:ext>
            </a:extLst>
          </p:cNvPr>
          <p:cNvCxnSpPr>
            <a:cxnSpLocks/>
            <a:endCxn id="11" idx="3"/>
          </p:cNvCxnSpPr>
          <p:nvPr/>
        </p:nvCxnSpPr>
        <p:spPr>
          <a:xfrm flipV="1">
            <a:off x="5569272" y="3803422"/>
            <a:ext cx="432328" cy="1546287"/>
          </a:xfrm>
          <a:prstGeom prst="line">
            <a:avLst/>
          </a:prstGeom>
          <a:ln w="38100">
            <a:solidFill>
              <a:srgbClr val="FF7C8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3CC597D-4E30-4BB6-AD32-574280B17BB3}"/>
              </a:ext>
            </a:extLst>
          </p:cNvPr>
          <p:cNvCxnSpPr>
            <a:cxnSpLocks/>
          </p:cNvCxnSpPr>
          <p:nvPr/>
        </p:nvCxnSpPr>
        <p:spPr>
          <a:xfrm flipH="1" flipV="1">
            <a:off x="4480409" y="2449167"/>
            <a:ext cx="969877" cy="310535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Kruskal’s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1457AB5-17AF-423E-BFEF-18BD40DEB233}"/>
              </a:ext>
            </a:extLst>
          </p:cNvPr>
          <p:cNvSpPr/>
          <p:nvPr/>
        </p:nvSpPr>
        <p:spPr>
          <a:xfrm>
            <a:off x="1099705" y="2811085"/>
            <a:ext cx="669702" cy="66970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4E753C0-9BAB-4551-93F6-7284A2AFD251}"/>
              </a:ext>
            </a:extLst>
          </p:cNvPr>
          <p:cNvSpPr/>
          <p:nvPr/>
        </p:nvSpPr>
        <p:spPr>
          <a:xfrm>
            <a:off x="4046821" y="1779465"/>
            <a:ext cx="669702" cy="66970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C267926-0D3C-4C08-8A4B-C2CD6AE826DE}"/>
              </a:ext>
            </a:extLst>
          </p:cNvPr>
          <p:cNvSpPr/>
          <p:nvPr/>
        </p:nvSpPr>
        <p:spPr>
          <a:xfrm>
            <a:off x="3254216" y="4107560"/>
            <a:ext cx="669702" cy="66970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BA5237C-85AA-40AC-A9E6-52FFC56F5880}"/>
              </a:ext>
            </a:extLst>
          </p:cNvPr>
          <p:cNvSpPr/>
          <p:nvPr/>
        </p:nvSpPr>
        <p:spPr>
          <a:xfrm>
            <a:off x="5150110" y="5251633"/>
            <a:ext cx="669702" cy="66970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E2159CC-B7B0-44FF-BA4C-00A5DE767657}"/>
              </a:ext>
            </a:extLst>
          </p:cNvPr>
          <p:cNvSpPr/>
          <p:nvPr/>
        </p:nvSpPr>
        <p:spPr>
          <a:xfrm>
            <a:off x="5903524" y="3231796"/>
            <a:ext cx="669702" cy="66970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B0B1B24-993D-460D-9DDD-118206269E68}"/>
              </a:ext>
            </a:extLst>
          </p:cNvPr>
          <p:cNvCxnSpPr>
            <a:stCxn id="7" idx="5"/>
            <a:endCxn id="9" idx="1"/>
          </p:cNvCxnSpPr>
          <p:nvPr/>
        </p:nvCxnSpPr>
        <p:spPr>
          <a:xfrm>
            <a:off x="1671331" y="3382711"/>
            <a:ext cx="1680961" cy="822925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E66448D-AD94-4A1A-8E02-74A1DB8E552F}"/>
              </a:ext>
            </a:extLst>
          </p:cNvPr>
          <p:cNvCxnSpPr>
            <a:stCxn id="7" idx="7"/>
          </p:cNvCxnSpPr>
          <p:nvPr/>
        </p:nvCxnSpPr>
        <p:spPr>
          <a:xfrm flipV="1">
            <a:off x="1671331" y="2218658"/>
            <a:ext cx="2375490" cy="690503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CA6A0A3-D105-4C90-89AD-1200622810E8}"/>
              </a:ext>
            </a:extLst>
          </p:cNvPr>
          <p:cNvCxnSpPr>
            <a:stCxn id="7" idx="6"/>
            <a:endCxn id="11" idx="2"/>
          </p:cNvCxnSpPr>
          <p:nvPr/>
        </p:nvCxnSpPr>
        <p:spPr>
          <a:xfrm>
            <a:off x="1769407" y="3145936"/>
            <a:ext cx="4134117" cy="420711"/>
          </a:xfrm>
          <a:prstGeom prst="line">
            <a:avLst/>
          </a:prstGeom>
          <a:ln w="38100">
            <a:solidFill>
              <a:srgbClr val="FF7C8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F2C269F-7FD4-416B-A6E6-73DD4BF9A64F}"/>
              </a:ext>
            </a:extLst>
          </p:cNvPr>
          <p:cNvSpPr txBox="1"/>
          <p:nvPr/>
        </p:nvSpPr>
        <p:spPr>
          <a:xfrm>
            <a:off x="2561368" y="2163799"/>
            <a:ext cx="446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CA617D4-03F1-481D-BF3B-30977816A9E2}"/>
              </a:ext>
            </a:extLst>
          </p:cNvPr>
          <p:cNvSpPr txBox="1"/>
          <p:nvPr/>
        </p:nvSpPr>
        <p:spPr>
          <a:xfrm>
            <a:off x="3462179" y="2913360"/>
            <a:ext cx="446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CBA748C-7D08-4815-AEA7-05C676039DF0}"/>
              </a:ext>
            </a:extLst>
          </p:cNvPr>
          <p:cNvSpPr txBox="1"/>
          <p:nvPr/>
        </p:nvSpPr>
        <p:spPr>
          <a:xfrm>
            <a:off x="2309838" y="3835709"/>
            <a:ext cx="446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8BAEF6B-5661-49BD-8627-C592D0A6379A}"/>
              </a:ext>
            </a:extLst>
          </p:cNvPr>
          <p:cNvSpPr txBox="1"/>
          <p:nvPr/>
        </p:nvSpPr>
        <p:spPr>
          <a:xfrm>
            <a:off x="5058480" y="3766553"/>
            <a:ext cx="446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D6EDFE6-25E2-4A9B-9639-A16DA6E02870}"/>
              </a:ext>
            </a:extLst>
          </p:cNvPr>
          <p:cNvSpPr txBox="1"/>
          <p:nvPr/>
        </p:nvSpPr>
        <p:spPr>
          <a:xfrm>
            <a:off x="5806136" y="4365245"/>
            <a:ext cx="446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4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21C9A84-AD94-4441-87C1-6798F79551A8}"/>
              </a:ext>
            </a:extLst>
          </p:cNvPr>
          <p:cNvSpPr/>
          <p:nvPr/>
        </p:nvSpPr>
        <p:spPr>
          <a:xfrm>
            <a:off x="1476932" y="4989765"/>
            <a:ext cx="669702" cy="66970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FBCB76E-FFAE-442D-A7BD-D3673D48DA30}"/>
              </a:ext>
            </a:extLst>
          </p:cNvPr>
          <p:cNvSpPr/>
          <p:nvPr/>
        </p:nvSpPr>
        <p:spPr>
          <a:xfrm>
            <a:off x="3183382" y="5490930"/>
            <a:ext cx="669702" cy="66970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1DFBCB6-2B11-426A-9880-93DB97FA77BE}"/>
              </a:ext>
            </a:extLst>
          </p:cNvPr>
          <p:cNvCxnSpPr>
            <a:stCxn id="23" idx="6"/>
            <a:endCxn id="10" idx="2"/>
          </p:cNvCxnSpPr>
          <p:nvPr/>
        </p:nvCxnSpPr>
        <p:spPr>
          <a:xfrm flipV="1">
            <a:off x="3853084" y="5586484"/>
            <a:ext cx="1297026" cy="23929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AA76EB9-BD60-4A02-8E2D-C4472BD11E82}"/>
              </a:ext>
            </a:extLst>
          </p:cNvPr>
          <p:cNvCxnSpPr>
            <a:stCxn id="8" idx="5"/>
            <a:endCxn id="11" idx="1"/>
          </p:cNvCxnSpPr>
          <p:nvPr/>
        </p:nvCxnSpPr>
        <p:spPr>
          <a:xfrm>
            <a:off x="4618447" y="2351091"/>
            <a:ext cx="1383153" cy="978781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ED3649D-9DF8-40C9-A0C1-253320B64530}"/>
              </a:ext>
            </a:extLst>
          </p:cNvPr>
          <p:cNvSpPr txBox="1"/>
          <p:nvPr/>
        </p:nvSpPr>
        <p:spPr>
          <a:xfrm>
            <a:off x="1175791" y="4046574"/>
            <a:ext cx="446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9EBC133-D62D-47B3-ABA6-C06139F71262}"/>
              </a:ext>
            </a:extLst>
          </p:cNvPr>
          <p:cNvSpPr txBox="1"/>
          <p:nvPr/>
        </p:nvSpPr>
        <p:spPr>
          <a:xfrm>
            <a:off x="2939144" y="4889512"/>
            <a:ext cx="446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A77E19E-D33B-4F77-AD8E-EA0E191FE24A}"/>
              </a:ext>
            </a:extLst>
          </p:cNvPr>
          <p:cNvSpPr txBox="1"/>
          <p:nvPr/>
        </p:nvSpPr>
        <p:spPr>
          <a:xfrm>
            <a:off x="4396097" y="4519197"/>
            <a:ext cx="446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19235A7-B318-452B-9060-AC8EA56D6CB5}"/>
              </a:ext>
            </a:extLst>
          </p:cNvPr>
          <p:cNvSpPr txBox="1"/>
          <p:nvPr/>
        </p:nvSpPr>
        <p:spPr>
          <a:xfrm>
            <a:off x="4395145" y="5791300"/>
            <a:ext cx="446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5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E1C9A03-20F7-4646-AF59-6F141D4D91D6}"/>
              </a:ext>
            </a:extLst>
          </p:cNvPr>
          <p:cNvSpPr txBox="1"/>
          <p:nvPr/>
        </p:nvSpPr>
        <p:spPr>
          <a:xfrm>
            <a:off x="2526161" y="5625726"/>
            <a:ext cx="446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5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B73DCE8-31E2-4745-B50F-6A46F73BD9B5}"/>
              </a:ext>
            </a:extLst>
          </p:cNvPr>
          <p:cNvSpPr txBox="1"/>
          <p:nvPr/>
        </p:nvSpPr>
        <p:spPr>
          <a:xfrm>
            <a:off x="5324170" y="2449167"/>
            <a:ext cx="446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3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A60D82D-16C2-4B2D-987C-E42FC0E1DAFE}"/>
              </a:ext>
            </a:extLst>
          </p:cNvPr>
          <p:cNvSpPr/>
          <p:nvPr/>
        </p:nvSpPr>
        <p:spPr>
          <a:xfrm>
            <a:off x="8659279" y="2503264"/>
            <a:ext cx="1943420" cy="194342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ABECDFG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BCD3576-74EB-408A-B02C-3203177AF667}"/>
              </a:ext>
            </a:extLst>
          </p:cNvPr>
          <p:cNvSpPr txBox="1"/>
          <p:nvPr/>
        </p:nvSpPr>
        <p:spPr>
          <a:xfrm>
            <a:off x="8359929" y="1458038"/>
            <a:ext cx="2014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u="sng" dirty="0">
                <a:solidFill>
                  <a:srgbClr val="FFC000"/>
                </a:solidFill>
              </a:rPr>
              <a:t>DISJOINT SETS</a:t>
            </a:r>
            <a:endParaRPr lang="hu-HU" b="1" u="sng" dirty="0">
              <a:solidFill>
                <a:srgbClr val="FFC000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84C5FD2-3064-4F12-AD42-78A1C6C09CB8}"/>
              </a:ext>
            </a:extLst>
          </p:cNvPr>
          <p:cNvSpPr txBox="1"/>
          <p:nvPr/>
        </p:nvSpPr>
        <p:spPr>
          <a:xfrm>
            <a:off x="6096000" y="797073"/>
            <a:ext cx="37401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[1, 2, 2, 3, 3, 4, 5, 5, 5, 6, 10]</a:t>
            </a:r>
            <a:endParaRPr lang="en-GB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1854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Minimum Spanning Trees (MSTs)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7BFDE83-72B3-4BCE-BB2B-C6D301A858B6}"/>
              </a:ext>
            </a:extLst>
          </p:cNvPr>
          <p:cNvCxnSpPr>
            <a:cxnSpLocks/>
            <a:stCxn id="13" idx="0"/>
          </p:cNvCxnSpPr>
          <p:nvPr/>
        </p:nvCxnSpPr>
        <p:spPr>
          <a:xfrm flipV="1">
            <a:off x="5819645" y="3748539"/>
            <a:ext cx="166064" cy="973574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CBE37A5-94E1-4747-AA6F-CA7A1E602AF1}"/>
              </a:ext>
            </a:extLst>
          </p:cNvPr>
          <p:cNvCxnSpPr>
            <a:cxnSpLocks/>
            <a:stCxn id="10" idx="5"/>
          </p:cNvCxnSpPr>
          <p:nvPr/>
        </p:nvCxnSpPr>
        <p:spPr>
          <a:xfrm>
            <a:off x="5441818" y="2914954"/>
            <a:ext cx="523450" cy="698648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4D32C-F8C1-4F4E-82B9-7A1D74623C73}"/>
              </a:ext>
            </a:extLst>
          </p:cNvPr>
          <p:cNvCxnSpPr>
            <a:cxnSpLocks/>
            <a:endCxn id="15" idx="3"/>
          </p:cNvCxnSpPr>
          <p:nvPr/>
        </p:nvCxnSpPr>
        <p:spPr>
          <a:xfrm flipV="1">
            <a:off x="6044161" y="2786126"/>
            <a:ext cx="1513614" cy="903955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6756F67E-CE77-478D-BB27-02E08996C333}"/>
              </a:ext>
            </a:extLst>
          </p:cNvPr>
          <p:cNvSpPr/>
          <p:nvPr/>
        </p:nvSpPr>
        <p:spPr>
          <a:xfrm>
            <a:off x="5040904" y="2514040"/>
            <a:ext cx="469700" cy="4697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F511B38-DA39-4CF7-8937-FE5ABAD44DAF}"/>
              </a:ext>
            </a:extLst>
          </p:cNvPr>
          <p:cNvSpPr/>
          <p:nvPr/>
        </p:nvSpPr>
        <p:spPr>
          <a:xfrm>
            <a:off x="5775889" y="3455231"/>
            <a:ext cx="469700" cy="4697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09B2468-F0E4-4BBD-A675-BB920F05F285}"/>
              </a:ext>
            </a:extLst>
          </p:cNvPr>
          <p:cNvSpPr/>
          <p:nvPr/>
        </p:nvSpPr>
        <p:spPr>
          <a:xfrm>
            <a:off x="3551335" y="3834297"/>
            <a:ext cx="469700" cy="4697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539C489-C552-43C0-A63D-88C007A2C0B8}"/>
              </a:ext>
            </a:extLst>
          </p:cNvPr>
          <p:cNvSpPr/>
          <p:nvPr/>
        </p:nvSpPr>
        <p:spPr>
          <a:xfrm>
            <a:off x="5584795" y="4722113"/>
            <a:ext cx="469700" cy="4697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C85B5C4-D546-49E9-84CC-6C21D37AC3CD}"/>
              </a:ext>
            </a:extLst>
          </p:cNvPr>
          <p:cNvSpPr/>
          <p:nvPr/>
        </p:nvSpPr>
        <p:spPr>
          <a:xfrm>
            <a:off x="7579433" y="4055551"/>
            <a:ext cx="469700" cy="4697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AC1484B-C6EC-4F8F-9B73-FB5A0FBFD5BB}"/>
              </a:ext>
            </a:extLst>
          </p:cNvPr>
          <p:cNvSpPr/>
          <p:nvPr/>
        </p:nvSpPr>
        <p:spPr>
          <a:xfrm>
            <a:off x="7488989" y="2385212"/>
            <a:ext cx="469700" cy="4697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88EA052-41A7-48DA-823E-7A3A6A5B6EFB}"/>
              </a:ext>
            </a:extLst>
          </p:cNvPr>
          <p:cNvCxnSpPr>
            <a:cxnSpLocks/>
            <a:stCxn id="12" idx="7"/>
            <a:endCxn id="10" idx="3"/>
          </p:cNvCxnSpPr>
          <p:nvPr/>
        </p:nvCxnSpPr>
        <p:spPr>
          <a:xfrm flipV="1">
            <a:off x="3952249" y="2914954"/>
            <a:ext cx="1157441" cy="988129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754C8CE-CEF9-41BE-8A47-287127139769}"/>
              </a:ext>
            </a:extLst>
          </p:cNvPr>
          <p:cNvCxnSpPr>
            <a:stCxn id="10" idx="6"/>
            <a:endCxn id="15" idx="2"/>
          </p:cNvCxnSpPr>
          <p:nvPr/>
        </p:nvCxnSpPr>
        <p:spPr>
          <a:xfrm flipV="1">
            <a:off x="5510604" y="2620062"/>
            <a:ext cx="1978385" cy="128828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B47C180-C85F-42E1-AF20-9962E3DD9072}"/>
              </a:ext>
            </a:extLst>
          </p:cNvPr>
          <p:cNvCxnSpPr>
            <a:stCxn id="15" idx="4"/>
            <a:endCxn id="14" idx="0"/>
          </p:cNvCxnSpPr>
          <p:nvPr/>
        </p:nvCxnSpPr>
        <p:spPr>
          <a:xfrm>
            <a:off x="7723839" y="2854912"/>
            <a:ext cx="90444" cy="1200639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8E79915-8A61-4689-AFBB-31BDED4627A4}"/>
              </a:ext>
            </a:extLst>
          </p:cNvPr>
          <p:cNvCxnSpPr>
            <a:stCxn id="12" idx="5"/>
            <a:endCxn id="13" idx="2"/>
          </p:cNvCxnSpPr>
          <p:nvPr/>
        </p:nvCxnSpPr>
        <p:spPr>
          <a:xfrm>
            <a:off x="3952249" y="4235211"/>
            <a:ext cx="1632546" cy="721752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009F445-7862-42D4-8333-C8DEAD5D207D}"/>
              </a:ext>
            </a:extLst>
          </p:cNvPr>
          <p:cNvCxnSpPr>
            <a:stCxn id="13" idx="6"/>
            <a:endCxn id="14" idx="3"/>
          </p:cNvCxnSpPr>
          <p:nvPr/>
        </p:nvCxnSpPr>
        <p:spPr>
          <a:xfrm flipV="1">
            <a:off x="6054495" y="4456465"/>
            <a:ext cx="1593724" cy="500498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1438ECA-D198-4A1F-B986-5548E755F5AF}"/>
              </a:ext>
            </a:extLst>
          </p:cNvPr>
          <p:cNvCxnSpPr>
            <a:stCxn id="12" idx="6"/>
            <a:endCxn id="14" idx="2"/>
          </p:cNvCxnSpPr>
          <p:nvPr/>
        </p:nvCxnSpPr>
        <p:spPr>
          <a:xfrm>
            <a:off x="4021035" y="4069147"/>
            <a:ext cx="3558398" cy="221254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2C70A46-D2B7-4337-9D77-9BFC4F9C391E}"/>
              </a:ext>
            </a:extLst>
          </p:cNvPr>
          <p:cNvSpPr txBox="1"/>
          <p:nvPr/>
        </p:nvSpPr>
        <p:spPr>
          <a:xfrm>
            <a:off x="4216459" y="3055121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3</a:t>
            </a:r>
            <a:endParaRPr lang="en-GB" sz="20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F062C10-D413-412C-87F6-C39BBE8738DA}"/>
              </a:ext>
            </a:extLst>
          </p:cNvPr>
          <p:cNvSpPr txBox="1"/>
          <p:nvPr/>
        </p:nvSpPr>
        <p:spPr>
          <a:xfrm>
            <a:off x="4996191" y="3736923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7</a:t>
            </a:r>
            <a:endParaRPr lang="en-GB" sz="20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C0BE6EC-B8B6-4EDC-8AC7-CCD79A94C0E0}"/>
              </a:ext>
            </a:extLst>
          </p:cNvPr>
          <p:cNvSpPr txBox="1"/>
          <p:nvPr/>
        </p:nvSpPr>
        <p:spPr>
          <a:xfrm>
            <a:off x="4547658" y="4622529"/>
            <a:ext cx="2756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</a:t>
            </a:r>
            <a:endParaRPr lang="en-GB" sz="20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EE9331A-E59C-4650-BF06-DA83B14B6853}"/>
              </a:ext>
            </a:extLst>
          </p:cNvPr>
          <p:cNvSpPr txBox="1"/>
          <p:nvPr/>
        </p:nvSpPr>
        <p:spPr>
          <a:xfrm>
            <a:off x="6324482" y="2278216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</a:t>
            </a:r>
            <a:endParaRPr lang="en-GB" sz="20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44BBD29-35FC-4FAB-A5D3-C73C944ADF0D}"/>
              </a:ext>
            </a:extLst>
          </p:cNvPr>
          <p:cNvSpPr txBox="1"/>
          <p:nvPr/>
        </p:nvSpPr>
        <p:spPr>
          <a:xfrm>
            <a:off x="6481737" y="2844390"/>
            <a:ext cx="3145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5</a:t>
            </a:r>
            <a:endParaRPr lang="en-GB" sz="20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00939E6-402C-4CAE-AF5F-A91AB9E95E7C}"/>
              </a:ext>
            </a:extLst>
          </p:cNvPr>
          <p:cNvSpPr txBox="1"/>
          <p:nvPr/>
        </p:nvSpPr>
        <p:spPr>
          <a:xfrm>
            <a:off x="7419942" y="3321220"/>
            <a:ext cx="2756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</a:t>
            </a:r>
            <a:endParaRPr lang="en-GB" sz="20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9608A35-27E1-414E-B576-83837DA1A640}"/>
              </a:ext>
            </a:extLst>
          </p:cNvPr>
          <p:cNvSpPr txBox="1"/>
          <p:nvPr/>
        </p:nvSpPr>
        <p:spPr>
          <a:xfrm>
            <a:off x="6820787" y="4719454"/>
            <a:ext cx="2756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</a:t>
            </a:r>
            <a:endParaRPr lang="en-GB" sz="20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B7D2E1F-5003-4642-91B8-7C860E25050C}"/>
              </a:ext>
            </a:extLst>
          </p:cNvPr>
          <p:cNvSpPr txBox="1"/>
          <p:nvPr/>
        </p:nvSpPr>
        <p:spPr>
          <a:xfrm>
            <a:off x="5827698" y="4269357"/>
            <a:ext cx="2756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9</a:t>
            </a:r>
            <a:endParaRPr lang="en-GB" sz="20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0B3F347-EFC1-4AE0-847E-9008A7F54D41}"/>
              </a:ext>
            </a:extLst>
          </p:cNvPr>
          <p:cNvSpPr txBox="1"/>
          <p:nvPr/>
        </p:nvSpPr>
        <p:spPr>
          <a:xfrm>
            <a:off x="5655010" y="2901358"/>
            <a:ext cx="3145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8</a:t>
            </a:r>
            <a:endParaRPr lang="en-GB" sz="20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0758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4F6ABE4-F459-4965-A13D-E4E994DE4168}"/>
              </a:ext>
            </a:extLst>
          </p:cNvPr>
          <p:cNvCxnSpPr>
            <a:cxnSpLocks/>
            <a:stCxn id="7" idx="4"/>
          </p:cNvCxnSpPr>
          <p:nvPr/>
        </p:nvCxnSpPr>
        <p:spPr>
          <a:xfrm>
            <a:off x="1434556" y="3480787"/>
            <a:ext cx="351818" cy="1690533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09C38C1-D4C9-42A7-8BB1-F82A4AEF4D2D}"/>
              </a:ext>
            </a:extLst>
          </p:cNvPr>
          <p:cNvCxnSpPr>
            <a:cxnSpLocks/>
            <a:stCxn id="9" idx="3"/>
          </p:cNvCxnSpPr>
          <p:nvPr/>
        </p:nvCxnSpPr>
        <p:spPr>
          <a:xfrm flipH="1">
            <a:off x="1779895" y="4679186"/>
            <a:ext cx="1572397" cy="610436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CCB29A0-5FA9-4F73-9A8A-BE839E8DD224}"/>
              </a:ext>
            </a:extLst>
          </p:cNvPr>
          <p:cNvCxnSpPr>
            <a:cxnSpLocks/>
            <a:stCxn id="23" idx="2"/>
          </p:cNvCxnSpPr>
          <p:nvPr/>
        </p:nvCxnSpPr>
        <p:spPr>
          <a:xfrm flipH="1" flipV="1">
            <a:off x="1818024" y="5349709"/>
            <a:ext cx="1365358" cy="476072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D97CB2C-91C4-4929-B27C-497C6EE5DF32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3681157" y="4498126"/>
            <a:ext cx="1567029" cy="85158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126DDC9-C0D6-4321-9E94-E980AAEBBEBB}"/>
              </a:ext>
            </a:extLst>
          </p:cNvPr>
          <p:cNvCxnSpPr>
            <a:cxnSpLocks/>
            <a:endCxn id="11" idx="3"/>
          </p:cNvCxnSpPr>
          <p:nvPr/>
        </p:nvCxnSpPr>
        <p:spPr>
          <a:xfrm flipV="1">
            <a:off x="5569272" y="3803422"/>
            <a:ext cx="432328" cy="1546287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3CC597D-4E30-4BB6-AD32-574280B17BB3}"/>
              </a:ext>
            </a:extLst>
          </p:cNvPr>
          <p:cNvCxnSpPr>
            <a:cxnSpLocks/>
          </p:cNvCxnSpPr>
          <p:nvPr/>
        </p:nvCxnSpPr>
        <p:spPr>
          <a:xfrm flipH="1" flipV="1">
            <a:off x="4480409" y="2449167"/>
            <a:ext cx="969877" cy="3105358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Kruskal’s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1457AB5-17AF-423E-BFEF-18BD40DEB233}"/>
              </a:ext>
            </a:extLst>
          </p:cNvPr>
          <p:cNvSpPr/>
          <p:nvPr/>
        </p:nvSpPr>
        <p:spPr>
          <a:xfrm>
            <a:off x="1099705" y="2811085"/>
            <a:ext cx="669702" cy="66970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4E753C0-9BAB-4551-93F6-7284A2AFD251}"/>
              </a:ext>
            </a:extLst>
          </p:cNvPr>
          <p:cNvSpPr/>
          <p:nvPr/>
        </p:nvSpPr>
        <p:spPr>
          <a:xfrm>
            <a:off x="4046821" y="1779465"/>
            <a:ext cx="669702" cy="66970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C267926-0D3C-4C08-8A4B-C2CD6AE826DE}"/>
              </a:ext>
            </a:extLst>
          </p:cNvPr>
          <p:cNvSpPr/>
          <p:nvPr/>
        </p:nvSpPr>
        <p:spPr>
          <a:xfrm>
            <a:off x="3254216" y="4107560"/>
            <a:ext cx="669702" cy="66970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BA5237C-85AA-40AC-A9E6-52FFC56F5880}"/>
              </a:ext>
            </a:extLst>
          </p:cNvPr>
          <p:cNvSpPr/>
          <p:nvPr/>
        </p:nvSpPr>
        <p:spPr>
          <a:xfrm>
            <a:off x="5150110" y="5251633"/>
            <a:ext cx="669702" cy="66970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E2159CC-B7B0-44FF-BA4C-00A5DE767657}"/>
              </a:ext>
            </a:extLst>
          </p:cNvPr>
          <p:cNvSpPr/>
          <p:nvPr/>
        </p:nvSpPr>
        <p:spPr>
          <a:xfrm>
            <a:off x="5903524" y="3231796"/>
            <a:ext cx="669702" cy="66970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B0B1B24-993D-460D-9DDD-118206269E68}"/>
              </a:ext>
            </a:extLst>
          </p:cNvPr>
          <p:cNvCxnSpPr>
            <a:stCxn id="7" idx="5"/>
            <a:endCxn id="9" idx="1"/>
          </p:cNvCxnSpPr>
          <p:nvPr/>
        </p:nvCxnSpPr>
        <p:spPr>
          <a:xfrm>
            <a:off x="1671331" y="3382711"/>
            <a:ext cx="1680961" cy="822925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E66448D-AD94-4A1A-8E02-74A1DB8E552F}"/>
              </a:ext>
            </a:extLst>
          </p:cNvPr>
          <p:cNvCxnSpPr>
            <a:stCxn id="7" idx="7"/>
          </p:cNvCxnSpPr>
          <p:nvPr/>
        </p:nvCxnSpPr>
        <p:spPr>
          <a:xfrm flipV="1">
            <a:off x="1671331" y="2218658"/>
            <a:ext cx="2375490" cy="69050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CA6A0A3-D105-4C90-89AD-1200622810E8}"/>
              </a:ext>
            </a:extLst>
          </p:cNvPr>
          <p:cNvCxnSpPr>
            <a:stCxn id="7" idx="6"/>
            <a:endCxn id="11" idx="2"/>
          </p:cNvCxnSpPr>
          <p:nvPr/>
        </p:nvCxnSpPr>
        <p:spPr>
          <a:xfrm>
            <a:off x="1769407" y="3145936"/>
            <a:ext cx="4134117" cy="420711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F2C269F-7FD4-416B-A6E6-73DD4BF9A64F}"/>
              </a:ext>
            </a:extLst>
          </p:cNvPr>
          <p:cNvSpPr txBox="1"/>
          <p:nvPr/>
        </p:nvSpPr>
        <p:spPr>
          <a:xfrm>
            <a:off x="2561368" y="2163799"/>
            <a:ext cx="446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CA617D4-03F1-481D-BF3B-30977816A9E2}"/>
              </a:ext>
            </a:extLst>
          </p:cNvPr>
          <p:cNvSpPr txBox="1"/>
          <p:nvPr/>
        </p:nvSpPr>
        <p:spPr>
          <a:xfrm>
            <a:off x="3462179" y="2913360"/>
            <a:ext cx="446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CBA748C-7D08-4815-AEA7-05C676039DF0}"/>
              </a:ext>
            </a:extLst>
          </p:cNvPr>
          <p:cNvSpPr txBox="1"/>
          <p:nvPr/>
        </p:nvSpPr>
        <p:spPr>
          <a:xfrm>
            <a:off x="2309838" y="3835709"/>
            <a:ext cx="446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8BAEF6B-5661-49BD-8627-C592D0A6379A}"/>
              </a:ext>
            </a:extLst>
          </p:cNvPr>
          <p:cNvSpPr txBox="1"/>
          <p:nvPr/>
        </p:nvSpPr>
        <p:spPr>
          <a:xfrm>
            <a:off x="5058480" y="3766553"/>
            <a:ext cx="446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D6EDFE6-25E2-4A9B-9639-A16DA6E02870}"/>
              </a:ext>
            </a:extLst>
          </p:cNvPr>
          <p:cNvSpPr txBox="1"/>
          <p:nvPr/>
        </p:nvSpPr>
        <p:spPr>
          <a:xfrm>
            <a:off x="5806136" y="4365245"/>
            <a:ext cx="446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4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21C9A84-AD94-4441-87C1-6798F79551A8}"/>
              </a:ext>
            </a:extLst>
          </p:cNvPr>
          <p:cNvSpPr/>
          <p:nvPr/>
        </p:nvSpPr>
        <p:spPr>
          <a:xfrm>
            <a:off x="1476932" y="4989765"/>
            <a:ext cx="669702" cy="66970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FBCB76E-FFAE-442D-A7BD-D3673D48DA30}"/>
              </a:ext>
            </a:extLst>
          </p:cNvPr>
          <p:cNvSpPr/>
          <p:nvPr/>
        </p:nvSpPr>
        <p:spPr>
          <a:xfrm>
            <a:off x="3183382" y="5490930"/>
            <a:ext cx="669702" cy="66970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1DFBCB6-2B11-426A-9880-93DB97FA77BE}"/>
              </a:ext>
            </a:extLst>
          </p:cNvPr>
          <p:cNvCxnSpPr>
            <a:stCxn id="23" idx="6"/>
            <a:endCxn id="10" idx="2"/>
          </p:cNvCxnSpPr>
          <p:nvPr/>
        </p:nvCxnSpPr>
        <p:spPr>
          <a:xfrm flipV="1">
            <a:off x="3853084" y="5586484"/>
            <a:ext cx="1297026" cy="239297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AA76EB9-BD60-4A02-8E2D-C4472BD11E82}"/>
              </a:ext>
            </a:extLst>
          </p:cNvPr>
          <p:cNvCxnSpPr>
            <a:stCxn id="8" idx="5"/>
            <a:endCxn id="11" idx="1"/>
          </p:cNvCxnSpPr>
          <p:nvPr/>
        </p:nvCxnSpPr>
        <p:spPr>
          <a:xfrm>
            <a:off x="4618447" y="2351091"/>
            <a:ext cx="1383153" cy="978781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ED3649D-9DF8-40C9-A0C1-253320B64530}"/>
              </a:ext>
            </a:extLst>
          </p:cNvPr>
          <p:cNvSpPr txBox="1"/>
          <p:nvPr/>
        </p:nvSpPr>
        <p:spPr>
          <a:xfrm>
            <a:off x="1175791" y="4046574"/>
            <a:ext cx="446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9EBC133-D62D-47B3-ABA6-C06139F71262}"/>
              </a:ext>
            </a:extLst>
          </p:cNvPr>
          <p:cNvSpPr txBox="1"/>
          <p:nvPr/>
        </p:nvSpPr>
        <p:spPr>
          <a:xfrm>
            <a:off x="2939144" y="4889512"/>
            <a:ext cx="446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A77E19E-D33B-4F77-AD8E-EA0E191FE24A}"/>
              </a:ext>
            </a:extLst>
          </p:cNvPr>
          <p:cNvSpPr txBox="1"/>
          <p:nvPr/>
        </p:nvSpPr>
        <p:spPr>
          <a:xfrm>
            <a:off x="4396097" y="4519197"/>
            <a:ext cx="446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19235A7-B318-452B-9060-AC8EA56D6CB5}"/>
              </a:ext>
            </a:extLst>
          </p:cNvPr>
          <p:cNvSpPr txBox="1"/>
          <p:nvPr/>
        </p:nvSpPr>
        <p:spPr>
          <a:xfrm>
            <a:off x="4395145" y="5791300"/>
            <a:ext cx="446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5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E1C9A03-20F7-4646-AF59-6F141D4D91D6}"/>
              </a:ext>
            </a:extLst>
          </p:cNvPr>
          <p:cNvSpPr txBox="1"/>
          <p:nvPr/>
        </p:nvSpPr>
        <p:spPr>
          <a:xfrm>
            <a:off x="2526161" y="5625726"/>
            <a:ext cx="446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5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B73DCE8-31E2-4745-B50F-6A46F73BD9B5}"/>
              </a:ext>
            </a:extLst>
          </p:cNvPr>
          <p:cNvSpPr txBox="1"/>
          <p:nvPr/>
        </p:nvSpPr>
        <p:spPr>
          <a:xfrm>
            <a:off x="5324170" y="2449167"/>
            <a:ext cx="446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3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A60D82D-16C2-4B2D-987C-E42FC0E1DAFE}"/>
              </a:ext>
            </a:extLst>
          </p:cNvPr>
          <p:cNvSpPr/>
          <p:nvPr/>
        </p:nvSpPr>
        <p:spPr>
          <a:xfrm>
            <a:off x="8659279" y="2503264"/>
            <a:ext cx="1943420" cy="194342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ABECDFG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BCD3576-74EB-408A-B02C-3203177AF667}"/>
              </a:ext>
            </a:extLst>
          </p:cNvPr>
          <p:cNvSpPr txBox="1"/>
          <p:nvPr/>
        </p:nvSpPr>
        <p:spPr>
          <a:xfrm>
            <a:off x="8359929" y="1458038"/>
            <a:ext cx="2014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u="sng" dirty="0">
                <a:solidFill>
                  <a:srgbClr val="FFC000"/>
                </a:solidFill>
              </a:rPr>
              <a:t>DISJOINT SETS</a:t>
            </a:r>
            <a:endParaRPr lang="hu-HU" b="1" u="sng" dirty="0">
              <a:solidFill>
                <a:srgbClr val="FFC000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84C5FD2-3064-4F12-AD42-78A1C6C09CB8}"/>
              </a:ext>
            </a:extLst>
          </p:cNvPr>
          <p:cNvSpPr txBox="1"/>
          <p:nvPr/>
        </p:nvSpPr>
        <p:spPr>
          <a:xfrm>
            <a:off x="6096000" y="797073"/>
            <a:ext cx="37401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[1, 2, 2, 3, 3, 4, 5, 5, 5, 6, 10]</a:t>
            </a:r>
            <a:endParaRPr lang="en-GB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32573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1701" y="2235200"/>
            <a:ext cx="9608598" cy="2387600"/>
          </a:xfrm>
        </p:spPr>
        <p:txBody>
          <a:bodyPr>
            <a:normAutofit fontScale="90000"/>
          </a:bodyPr>
          <a:lstStyle/>
          <a:p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Kruskal’s Algorithm and Prim’s Algorithm Comparison</a:t>
            </a:r>
            <a:br>
              <a:rPr lang="hu-HU" b="1" dirty="0"/>
            </a:br>
            <a: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(Algorithms and Data Structures)</a:t>
            </a:r>
          </a:p>
        </p:txBody>
      </p:sp>
    </p:spTree>
    <p:extLst>
      <p:ext uri="{BB962C8B-B14F-4D97-AF65-F5344CB8AC3E}">
        <p14:creationId xmlns:p14="http://schemas.microsoft.com/office/powerpoint/2010/main" val="3406268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Minimum Spanning Tree (MST) Algorithms</a:t>
            </a:r>
            <a:endParaRPr lang="en-GB" b="1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BB9D205-CB1F-4879-8DFA-A447EA23B224}"/>
              </a:ext>
            </a:extLst>
          </p:cNvPr>
          <p:cNvSpPr/>
          <p:nvPr/>
        </p:nvSpPr>
        <p:spPr>
          <a:xfrm>
            <a:off x="2025006" y="1752438"/>
            <a:ext cx="3912371" cy="456685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D0CF2BD-D535-49CD-B27D-C90F42F15A94}"/>
              </a:ext>
            </a:extLst>
          </p:cNvPr>
          <p:cNvSpPr/>
          <p:nvPr/>
        </p:nvSpPr>
        <p:spPr>
          <a:xfrm>
            <a:off x="6147588" y="1752438"/>
            <a:ext cx="3912371" cy="456685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A56173-81BD-412E-86D4-5A4C96403DBD}"/>
              </a:ext>
            </a:extLst>
          </p:cNvPr>
          <p:cNvSpPr txBox="1"/>
          <p:nvPr/>
        </p:nvSpPr>
        <p:spPr>
          <a:xfrm>
            <a:off x="2134572" y="1996751"/>
            <a:ext cx="3693255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KRUSKAL’S ALGORITHM</a:t>
            </a:r>
          </a:p>
          <a:p>
            <a:pPr algn="ctr"/>
            <a:endParaRPr lang="hu-HU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hu-HU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Kruskal’s algorithm uses a </a:t>
            </a:r>
            <a:r>
              <a:rPr lang="hu-HU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disjoint set</a:t>
            </a:r>
          </a:p>
          <a:p>
            <a:pPr algn="ctr"/>
            <a:r>
              <a:rPr lang="hu-HU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(union find) data structure which is</a:t>
            </a:r>
          </a:p>
          <a:p>
            <a:pPr algn="ctr"/>
            <a:r>
              <a:rPr lang="hu-HU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not that easy to understand</a:t>
            </a:r>
          </a:p>
          <a:p>
            <a:pPr algn="ctr"/>
            <a:endParaRPr lang="hu-HU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hu-HU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this approach </a:t>
            </a:r>
            <a:r>
              <a:rPr lang="hu-HU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performs better on</a:t>
            </a:r>
          </a:p>
          <a:p>
            <a:pPr algn="ctr"/>
            <a:r>
              <a:rPr lang="hu-HU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sparse graphs</a:t>
            </a:r>
            <a:r>
              <a:rPr lang="hu-HU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(with low number of </a:t>
            </a:r>
          </a:p>
          <a:p>
            <a:pPr algn="ctr"/>
            <a:r>
              <a:rPr lang="hu-HU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edges) because of the simpler</a:t>
            </a:r>
          </a:p>
          <a:p>
            <a:pPr algn="ctr"/>
            <a:r>
              <a:rPr lang="hu-HU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data structure</a:t>
            </a:r>
          </a:p>
          <a:p>
            <a:pPr algn="ctr"/>
            <a:endParaRPr lang="hu-HU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hu-HU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it is extremely fast if the </a:t>
            </a:r>
            <a:r>
              <a:rPr lang="hu-HU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edges are </a:t>
            </a:r>
          </a:p>
          <a:p>
            <a:pPr algn="ctr"/>
            <a:r>
              <a:rPr lang="hu-HU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already sorted</a:t>
            </a:r>
            <a:r>
              <a:rPr lang="hu-HU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or we can sort them</a:t>
            </a:r>
          </a:p>
          <a:p>
            <a:pPr algn="ctr"/>
            <a:r>
              <a:rPr lang="hu-HU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 </a:t>
            </a:r>
            <a:r>
              <a:rPr lang="hu-HU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O(N)</a:t>
            </a:r>
            <a:r>
              <a:rPr lang="hu-HU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running time</a:t>
            </a:r>
            <a:endParaRPr lang="en-GB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B64B8B-A515-4741-A1B0-A2E0DD156077}"/>
              </a:ext>
            </a:extLst>
          </p:cNvPr>
          <p:cNvSpPr txBox="1"/>
          <p:nvPr/>
        </p:nvSpPr>
        <p:spPr>
          <a:xfrm>
            <a:off x="6272661" y="1996751"/>
            <a:ext cx="364356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PRIM’S ALGORITHM</a:t>
            </a:r>
          </a:p>
          <a:p>
            <a:pPr algn="ctr"/>
            <a:endParaRPr lang="hu-HU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hu-HU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Prim’s algorithm is </a:t>
            </a:r>
            <a:r>
              <a:rPr lang="hu-HU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significantly</a:t>
            </a:r>
          </a:p>
          <a:p>
            <a:pPr algn="ctr"/>
            <a:r>
              <a:rPr lang="hu-HU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faster on dense graphs </a:t>
            </a:r>
            <a:r>
              <a:rPr lang="hu-HU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 there’re</a:t>
            </a:r>
          </a:p>
          <a:p>
            <a:pPr algn="ctr"/>
            <a:r>
              <a:rPr lang="hu-HU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way more vertices than edges</a:t>
            </a:r>
          </a:p>
          <a:p>
            <a:pPr algn="ctr"/>
            <a:endParaRPr lang="hu-HU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hu-HU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Prim’s algorithms </a:t>
            </a:r>
            <a:r>
              <a:rPr lang="hu-HU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deals with </a:t>
            </a:r>
            <a:r>
              <a:rPr lang="hu-HU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vertices</a:t>
            </a:r>
          </a:p>
          <a:p>
            <a:pPr algn="ctr"/>
            <a:r>
              <a:rPr lang="hu-HU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while Kruskal’s algorithm is </a:t>
            </a:r>
          </a:p>
          <a:p>
            <a:pPr algn="ctr"/>
            <a:r>
              <a:rPr lang="hu-HU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handling edges</a:t>
            </a:r>
            <a:endParaRPr lang="en-GB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2453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1438ECA-D198-4A1F-B986-5548E755F5AF}"/>
              </a:ext>
            </a:extLst>
          </p:cNvPr>
          <p:cNvCxnSpPr>
            <a:stCxn id="12" idx="6"/>
            <a:endCxn id="14" idx="2"/>
          </p:cNvCxnSpPr>
          <p:nvPr/>
        </p:nvCxnSpPr>
        <p:spPr>
          <a:xfrm>
            <a:off x="4021035" y="4069147"/>
            <a:ext cx="3558398" cy="221254"/>
          </a:xfrm>
          <a:prstGeom prst="line">
            <a:avLst/>
          </a:prstGeom>
          <a:ln w="571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Minimum Spanning Trees (MSTs)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7BFDE83-72B3-4BCE-BB2B-C6D301A858B6}"/>
              </a:ext>
            </a:extLst>
          </p:cNvPr>
          <p:cNvCxnSpPr>
            <a:cxnSpLocks/>
            <a:stCxn id="13" idx="0"/>
          </p:cNvCxnSpPr>
          <p:nvPr/>
        </p:nvCxnSpPr>
        <p:spPr>
          <a:xfrm flipV="1">
            <a:off x="5819645" y="3748539"/>
            <a:ext cx="166064" cy="973574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CBE37A5-94E1-4747-AA6F-CA7A1E602AF1}"/>
              </a:ext>
            </a:extLst>
          </p:cNvPr>
          <p:cNvCxnSpPr>
            <a:cxnSpLocks/>
            <a:stCxn id="10" idx="5"/>
          </p:cNvCxnSpPr>
          <p:nvPr/>
        </p:nvCxnSpPr>
        <p:spPr>
          <a:xfrm>
            <a:off x="5441818" y="2914954"/>
            <a:ext cx="523450" cy="698648"/>
          </a:xfrm>
          <a:prstGeom prst="line">
            <a:avLst/>
          </a:prstGeom>
          <a:ln w="571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4D32C-F8C1-4F4E-82B9-7A1D74623C73}"/>
              </a:ext>
            </a:extLst>
          </p:cNvPr>
          <p:cNvCxnSpPr>
            <a:cxnSpLocks/>
            <a:endCxn id="15" idx="3"/>
          </p:cNvCxnSpPr>
          <p:nvPr/>
        </p:nvCxnSpPr>
        <p:spPr>
          <a:xfrm flipV="1">
            <a:off x="6044161" y="2786126"/>
            <a:ext cx="1513614" cy="903955"/>
          </a:xfrm>
          <a:prstGeom prst="line">
            <a:avLst/>
          </a:prstGeom>
          <a:ln w="571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6756F67E-CE77-478D-BB27-02E08996C333}"/>
              </a:ext>
            </a:extLst>
          </p:cNvPr>
          <p:cNvSpPr/>
          <p:nvPr/>
        </p:nvSpPr>
        <p:spPr>
          <a:xfrm>
            <a:off x="5040904" y="2514040"/>
            <a:ext cx="469700" cy="4697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F511B38-DA39-4CF7-8937-FE5ABAD44DAF}"/>
              </a:ext>
            </a:extLst>
          </p:cNvPr>
          <p:cNvSpPr/>
          <p:nvPr/>
        </p:nvSpPr>
        <p:spPr>
          <a:xfrm>
            <a:off x="5775889" y="3455231"/>
            <a:ext cx="469700" cy="4697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09B2468-F0E4-4BBD-A675-BB920F05F285}"/>
              </a:ext>
            </a:extLst>
          </p:cNvPr>
          <p:cNvSpPr/>
          <p:nvPr/>
        </p:nvSpPr>
        <p:spPr>
          <a:xfrm>
            <a:off x="3551335" y="3834297"/>
            <a:ext cx="469700" cy="4697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539C489-C552-43C0-A63D-88C007A2C0B8}"/>
              </a:ext>
            </a:extLst>
          </p:cNvPr>
          <p:cNvSpPr/>
          <p:nvPr/>
        </p:nvSpPr>
        <p:spPr>
          <a:xfrm>
            <a:off x="5584795" y="4722113"/>
            <a:ext cx="469700" cy="4697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C85B5C4-D546-49E9-84CC-6C21D37AC3CD}"/>
              </a:ext>
            </a:extLst>
          </p:cNvPr>
          <p:cNvSpPr/>
          <p:nvPr/>
        </p:nvSpPr>
        <p:spPr>
          <a:xfrm>
            <a:off x="7579433" y="4055551"/>
            <a:ext cx="469700" cy="4697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AC1484B-C6EC-4F8F-9B73-FB5A0FBFD5BB}"/>
              </a:ext>
            </a:extLst>
          </p:cNvPr>
          <p:cNvSpPr/>
          <p:nvPr/>
        </p:nvSpPr>
        <p:spPr>
          <a:xfrm>
            <a:off x="7488989" y="2385212"/>
            <a:ext cx="469700" cy="4697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88EA052-41A7-48DA-823E-7A3A6A5B6EFB}"/>
              </a:ext>
            </a:extLst>
          </p:cNvPr>
          <p:cNvCxnSpPr>
            <a:cxnSpLocks/>
            <a:stCxn id="12" idx="7"/>
            <a:endCxn id="10" idx="3"/>
          </p:cNvCxnSpPr>
          <p:nvPr/>
        </p:nvCxnSpPr>
        <p:spPr>
          <a:xfrm flipV="1">
            <a:off x="3952249" y="2914954"/>
            <a:ext cx="1157441" cy="988129"/>
          </a:xfrm>
          <a:prstGeom prst="line">
            <a:avLst/>
          </a:prstGeom>
          <a:ln w="571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754C8CE-CEF9-41BE-8A47-287127139769}"/>
              </a:ext>
            </a:extLst>
          </p:cNvPr>
          <p:cNvCxnSpPr>
            <a:stCxn id="10" idx="6"/>
            <a:endCxn id="15" idx="2"/>
          </p:cNvCxnSpPr>
          <p:nvPr/>
        </p:nvCxnSpPr>
        <p:spPr>
          <a:xfrm flipV="1">
            <a:off x="5510604" y="2620062"/>
            <a:ext cx="1978385" cy="128828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B47C180-C85F-42E1-AF20-9962E3DD9072}"/>
              </a:ext>
            </a:extLst>
          </p:cNvPr>
          <p:cNvCxnSpPr>
            <a:stCxn id="15" idx="4"/>
            <a:endCxn id="14" idx="0"/>
          </p:cNvCxnSpPr>
          <p:nvPr/>
        </p:nvCxnSpPr>
        <p:spPr>
          <a:xfrm>
            <a:off x="7723839" y="2854912"/>
            <a:ext cx="90444" cy="1200639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8E79915-8A61-4689-AFBB-31BDED4627A4}"/>
              </a:ext>
            </a:extLst>
          </p:cNvPr>
          <p:cNvCxnSpPr>
            <a:stCxn id="12" idx="5"/>
            <a:endCxn id="13" idx="2"/>
          </p:cNvCxnSpPr>
          <p:nvPr/>
        </p:nvCxnSpPr>
        <p:spPr>
          <a:xfrm>
            <a:off x="3952249" y="4235211"/>
            <a:ext cx="1632546" cy="721752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009F445-7862-42D4-8333-C8DEAD5D207D}"/>
              </a:ext>
            </a:extLst>
          </p:cNvPr>
          <p:cNvCxnSpPr>
            <a:stCxn id="13" idx="6"/>
            <a:endCxn id="14" idx="3"/>
          </p:cNvCxnSpPr>
          <p:nvPr/>
        </p:nvCxnSpPr>
        <p:spPr>
          <a:xfrm flipV="1">
            <a:off x="6054495" y="4456465"/>
            <a:ext cx="1593724" cy="500498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99C6AF1-269C-4D4D-9D1C-539A773650A9}"/>
              </a:ext>
            </a:extLst>
          </p:cNvPr>
          <p:cNvSpPr txBox="1"/>
          <p:nvPr/>
        </p:nvSpPr>
        <p:spPr>
          <a:xfrm>
            <a:off x="4216459" y="3055121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3</a:t>
            </a:r>
            <a:endParaRPr lang="en-GB" sz="20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30519E9-611E-4171-9855-541280BC3AB0}"/>
              </a:ext>
            </a:extLst>
          </p:cNvPr>
          <p:cNvSpPr txBox="1"/>
          <p:nvPr/>
        </p:nvSpPr>
        <p:spPr>
          <a:xfrm>
            <a:off x="4996191" y="3736923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7</a:t>
            </a:r>
            <a:endParaRPr lang="en-GB" sz="20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6479F53-BCEE-4FC9-B9EE-578E854EFB39}"/>
              </a:ext>
            </a:extLst>
          </p:cNvPr>
          <p:cNvSpPr txBox="1"/>
          <p:nvPr/>
        </p:nvSpPr>
        <p:spPr>
          <a:xfrm>
            <a:off x="4547658" y="4622529"/>
            <a:ext cx="2756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</a:t>
            </a:r>
            <a:endParaRPr lang="en-GB" sz="20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3C59FDC-AEC1-4E06-8BC5-F1C2A1F25751}"/>
              </a:ext>
            </a:extLst>
          </p:cNvPr>
          <p:cNvSpPr txBox="1"/>
          <p:nvPr/>
        </p:nvSpPr>
        <p:spPr>
          <a:xfrm>
            <a:off x="6324482" y="2278216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</a:t>
            </a:r>
            <a:endParaRPr lang="en-GB" sz="20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150F710-42A2-4442-811C-764332C5A4E9}"/>
              </a:ext>
            </a:extLst>
          </p:cNvPr>
          <p:cNvSpPr txBox="1"/>
          <p:nvPr/>
        </p:nvSpPr>
        <p:spPr>
          <a:xfrm>
            <a:off x="6481737" y="2844390"/>
            <a:ext cx="3145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5</a:t>
            </a:r>
            <a:endParaRPr lang="en-GB" sz="20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8BF04AF-F976-4C22-BDA2-C2C465631DF7}"/>
              </a:ext>
            </a:extLst>
          </p:cNvPr>
          <p:cNvSpPr txBox="1"/>
          <p:nvPr/>
        </p:nvSpPr>
        <p:spPr>
          <a:xfrm>
            <a:off x="7419942" y="3321220"/>
            <a:ext cx="2756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</a:t>
            </a:r>
            <a:endParaRPr lang="en-GB" sz="20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6A58379-EBBD-45D0-B4F8-B2C50469CDED}"/>
              </a:ext>
            </a:extLst>
          </p:cNvPr>
          <p:cNvSpPr txBox="1"/>
          <p:nvPr/>
        </p:nvSpPr>
        <p:spPr>
          <a:xfrm>
            <a:off x="6820787" y="4719454"/>
            <a:ext cx="2756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</a:t>
            </a:r>
            <a:endParaRPr lang="en-GB" sz="20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34FCA03-64E1-4B3A-9C41-837ED210ED66}"/>
              </a:ext>
            </a:extLst>
          </p:cNvPr>
          <p:cNvSpPr txBox="1"/>
          <p:nvPr/>
        </p:nvSpPr>
        <p:spPr>
          <a:xfrm>
            <a:off x="5827698" y="4269357"/>
            <a:ext cx="2756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9</a:t>
            </a:r>
            <a:endParaRPr lang="en-GB" sz="20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A7CB8C2-BE67-42E8-814D-8A3A9B0C1E38}"/>
              </a:ext>
            </a:extLst>
          </p:cNvPr>
          <p:cNvSpPr txBox="1"/>
          <p:nvPr/>
        </p:nvSpPr>
        <p:spPr>
          <a:xfrm>
            <a:off x="5655010" y="2901358"/>
            <a:ext cx="3145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8</a:t>
            </a:r>
            <a:endParaRPr lang="en-GB" sz="20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302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Minimum Spanning Trees (MSTs)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7BFDE83-72B3-4BCE-BB2B-C6D301A858B6}"/>
              </a:ext>
            </a:extLst>
          </p:cNvPr>
          <p:cNvCxnSpPr>
            <a:cxnSpLocks/>
            <a:stCxn id="13" idx="0"/>
          </p:cNvCxnSpPr>
          <p:nvPr/>
        </p:nvCxnSpPr>
        <p:spPr>
          <a:xfrm flipV="1">
            <a:off x="5819645" y="3748539"/>
            <a:ext cx="166064" cy="973574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CBE37A5-94E1-4747-AA6F-CA7A1E602AF1}"/>
              </a:ext>
            </a:extLst>
          </p:cNvPr>
          <p:cNvCxnSpPr>
            <a:cxnSpLocks/>
            <a:stCxn id="10" idx="5"/>
          </p:cNvCxnSpPr>
          <p:nvPr/>
        </p:nvCxnSpPr>
        <p:spPr>
          <a:xfrm>
            <a:off x="5441818" y="2914954"/>
            <a:ext cx="523450" cy="698648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4D32C-F8C1-4F4E-82B9-7A1D74623C73}"/>
              </a:ext>
            </a:extLst>
          </p:cNvPr>
          <p:cNvCxnSpPr>
            <a:cxnSpLocks/>
            <a:endCxn id="15" idx="3"/>
          </p:cNvCxnSpPr>
          <p:nvPr/>
        </p:nvCxnSpPr>
        <p:spPr>
          <a:xfrm flipV="1">
            <a:off x="6044161" y="2786126"/>
            <a:ext cx="1513614" cy="903955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6756F67E-CE77-478D-BB27-02E08996C333}"/>
              </a:ext>
            </a:extLst>
          </p:cNvPr>
          <p:cNvSpPr/>
          <p:nvPr/>
        </p:nvSpPr>
        <p:spPr>
          <a:xfrm>
            <a:off x="5040904" y="2514040"/>
            <a:ext cx="469700" cy="4697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F511B38-DA39-4CF7-8937-FE5ABAD44DAF}"/>
              </a:ext>
            </a:extLst>
          </p:cNvPr>
          <p:cNvSpPr/>
          <p:nvPr/>
        </p:nvSpPr>
        <p:spPr>
          <a:xfrm>
            <a:off x="5775889" y="3455231"/>
            <a:ext cx="469700" cy="4697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09B2468-F0E4-4BBD-A675-BB920F05F285}"/>
              </a:ext>
            </a:extLst>
          </p:cNvPr>
          <p:cNvSpPr/>
          <p:nvPr/>
        </p:nvSpPr>
        <p:spPr>
          <a:xfrm>
            <a:off x="3551335" y="3834297"/>
            <a:ext cx="469700" cy="4697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539C489-C552-43C0-A63D-88C007A2C0B8}"/>
              </a:ext>
            </a:extLst>
          </p:cNvPr>
          <p:cNvSpPr/>
          <p:nvPr/>
        </p:nvSpPr>
        <p:spPr>
          <a:xfrm>
            <a:off x="5584795" y="4722113"/>
            <a:ext cx="469700" cy="4697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C85B5C4-D546-49E9-84CC-6C21D37AC3CD}"/>
              </a:ext>
            </a:extLst>
          </p:cNvPr>
          <p:cNvSpPr/>
          <p:nvPr/>
        </p:nvSpPr>
        <p:spPr>
          <a:xfrm>
            <a:off x="7579433" y="4055551"/>
            <a:ext cx="469700" cy="4697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AC1484B-C6EC-4F8F-9B73-FB5A0FBFD5BB}"/>
              </a:ext>
            </a:extLst>
          </p:cNvPr>
          <p:cNvSpPr/>
          <p:nvPr/>
        </p:nvSpPr>
        <p:spPr>
          <a:xfrm>
            <a:off x="7488989" y="2385212"/>
            <a:ext cx="469700" cy="4697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88EA052-41A7-48DA-823E-7A3A6A5B6EFB}"/>
              </a:ext>
            </a:extLst>
          </p:cNvPr>
          <p:cNvCxnSpPr>
            <a:cxnSpLocks/>
            <a:stCxn id="12" idx="7"/>
            <a:endCxn id="10" idx="3"/>
          </p:cNvCxnSpPr>
          <p:nvPr/>
        </p:nvCxnSpPr>
        <p:spPr>
          <a:xfrm flipV="1">
            <a:off x="3952249" y="2914954"/>
            <a:ext cx="1157441" cy="988129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754C8CE-CEF9-41BE-8A47-287127139769}"/>
              </a:ext>
            </a:extLst>
          </p:cNvPr>
          <p:cNvCxnSpPr>
            <a:stCxn id="10" idx="6"/>
            <a:endCxn id="15" idx="2"/>
          </p:cNvCxnSpPr>
          <p:nvPr/>
        </p:nvCxnSpPr>
        <p:spPr>
          <a:xfrm flipV="1">
            <a:off x="5510604" y="2620062"/>
            <a:ext cx="1978385" cy="128828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B47C180-C85F-42E1-AF20-9962E3DD9072}"/>
              </a:ext>
            </a:extLst>
          </p:cNvPr>
          <p:cNvCxnSpPr>
            <a:stCxn id="15" idx="4"/>
            <a:endCxn id="14" idx="0"/>
          </p:cNvCxnSpPr>
          <p:nvPr/>
        </p:nvCxnSpPr>
        <p:spPr>
          <a:xfrm>
            <a:off x="7723839" y="2854912"/>
            <a:ext cx="90444" cy="1200639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8E79915-8A61-4689-AFBB-31BDED4627A4}"/>
              </a:ext>
            </a:extLst>
          </p:cNvPr>
          <p:cNvCxnSpPr>
            <a:stCxn id="12" idx="5"/>
            <a:endCxn id="13" idx="2"/>
          </p:cNvCxnSpPr>
          <p:nvPr/>
        </p:nvCxnSpPr>
        <p:spPr>
          <a:xfrm>
            <a:off x="3952249" y="4235211"/>
            <a:ext cx="1632546" cy="721752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009F445-7862-42D4-8333-C8DEAD5D207D}"/>
              </a:ext>
            </a:extLst>
          </p:cNvPr>
          <p:cNvCxnSpPr>
            <a:stCxn id="13" idx="6"/>
            <a:endCxn id="14" idx="3"/>
          </p:cNvCxnSpPr>
          <p:nvPr/>
        </p:nvCxnSpPr>
        <p:spPr>
          <a:xfrm flipV="1">
            <a:off x="6054495" y="4456465"/>
            <a:ext cx="1593724" cy="500498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1438ECA-D198-4A1F-B986-5548E755F5AF}"/>
              </a:ext>
            </a:extLst>
          </p:cNvPr>
          <p:cNvCxnSpPr>
            <a:stCxn id="12" idx="6"/>
            <a:endCxn id="14" idx="2"/>
          </p:cNvCxnSpPr>
          <p:nvPr/>
        </p:nvCxnSpPr>
        <p:spPr>
          <a:xfrm>
            <a:off x="4021035" y="4069147"/>
            <a:ext cx="3558398" cy="221254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2F5AE0C-A6AA-4DEA-BD8E-350218525791}"/>
              </a:ext>
            </a:extLst>
          </p:cNvPr>
          <p:cNvSpPr txBox="1"/>
          <p:nvPr/>
        </p:nvSpPr>
        <p:spPr>
          <a:xfrm>
            <a:off x="4216459" y="3055121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3</a:t>
            </a:r>
            <a:endParaRPr lang="en-GB" sz="20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E3BAB10-4E35-4BD2-9451-3B13BB1AC19B}"/>
              </a:ext>
            </a:extLst>
          </p:cNvPr>
          <p:cNvSpPr txBox="1"/>
          <p:nvPr/>
        </p:nvSpPr>
        <p:spPr>
          <a:xfrm>
            <a:off x="4996191" y="3736923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7</a:t>
            </a:r>
            <a:endParaRPr lang="en-GB" sz="20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8E82FFD-A99E-49AE-9814-9E62B5B9FF5C}"/>
              </a:ext>
            </a:extLst>
          </p:cNvPr>
          <p:cNvSpPr txBox="1"/>
          <p:nvPr/>
        </p:nvSpPr>
        <p:spPr>
          <a:xfrm>
            <a:off x="4547658" y="4622529"/>
            <a:ext cx="2756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</a:t>
            </a:r>
            <a:endParaRPr lang="en-GB" sz="20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2888375-48D3-43B0-B065-EED997AD255C}"/>
              </a:ext>
            </a:extLst>
          </p:cNvPr>
          <p:cNvSpPr txBox="1"/>
          <p:nvPr/>
        </p:nvSpPr>
        <p:spPr>
          <a:xfrm>
            <a:off x="6324482" y="2278216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</a:t>
            </a:r>
            <a:endParaRPr lang="en-GB" sz="20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BD2B955-1218-489E-9B28-85438860D3EB}"/>
              </a:ext>
            </a:extLst>
          </p:cNvPr>
          <p:cNvSpPr txBox="1"/>
          <p:nvPr/>
        </p:nvSpPr>
        <p:spPr>
          <a:xfrm>
            <a:off x="6481737" y="2844390"/>
            <a:ext cx="3145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5</a:t>
            </a:r>
            <a:endParaRPr lang="en-GB" sz="20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BF67CC0-B6E6-4851-AAC2-30DEA89E2B6A}"/>
              </a:ext>
            </a:extLst>
          </p:cNvPr>
          <p:cNvSpPr txBox="1"/>
          <p:nvPr/>
        </p:nvSpPr>
        <p:spPr>
          <a:xfrm>
            <a:off x="7419942" y="3321220"/>
            <a:ext cx="2756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</a:t>
            </a:r>
            <a:endParaRPr lang="en-GB" sz="20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082C3C7-9026-4EB5-83B8-D353D08DC91C}"/>
              </a:ext>
            </a:extLst>
          </p:cNvPr>
          <p:cNvSpPr txBox="1"/>
          <p:nvPr/>
        </p:nvSpPr>
        <p:spPr>
          <a:xfrm>
            <a:off x="6820787" y="4719454"/>
            <a:ext cx="2756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</a:t>
            </a:r>
            <a:endParaRPr lang="en-GB" sz="20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8635A74-F020-46A3-96D5-8AFA46428429}"/>
              </a:ext>
            </a:extLst>
          </p:cNvPr>
          <p:cNvSpPr txBox="1"/>
          <p:nvPr/>
        </p:nvSpPr>
        <p:spPr>
          <a:xfrm>
            <a:off x="5827698" y="4269357"/>
            <a:ext cx="2756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9</a:t>
            </a:r>
            <a:endParaRPr lang="en-GB" sz="20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44EE82F-6E2C-4BD6-AF04-2B110054633C}"/>
              </a:ext>
            </a:extLst>
          </p:cNvPr>
          <p:cNvSpPr txBox="1"/>
          <p:nvPr/>
        </p:nvSpPr>
        <p:spPr>
          <a:xfrm>
            <a:off x="5655010" y="2901358"/>
            <a:ext cx="3145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8</a:t>
            </a:r>
            <a:endParaRPr lang="en-GB" sz="20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868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Minimum Spanning Trees (MSTs)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7BFDE83-72B3-4BCE-BB2B-C6D301A858B6}"/>
              </a:ext>
            </a:extLst>
          </p:cNvPr>
          <p:cNvCxnSpPr>
            <a:cxnSpLocks/>
            <a:stCxn id="13" idx="0"/>
          </p:cNvCxnSpPr>
          <p:nvPr/>
        </p:nvCxnSpPr>
        <p:spPr>
          <a:xfrm flipV="1">
            <a:off x="5819645" y="3748539"/>
            <a:ext cx="166064" cy="973574"/>
          </a:xfrm>
          <a:prstGeom prst="line">
            <a:avLst/>
          </a:prstGeom>
          <a:ln w="571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CBE37A5-94E1-4747-AA6F-CA7A1E602AF1}"/>
              </a:ext>
            </a:extLst>
          </p:cNvPr>
          <p:cNvCxnSpPr>
            <a:cxnSpLocks/>
            <a:stCxn id="10" idx="5"/>
          </p:cNvCxnSpPr>
          <p:nvPr/>
        </p:nvCxnSpPr>
        <p:spPr>
          <a:xfrm>
            <a:off x="5441818" y="2914954"/>
            <a:ext cx="523450" cy="698648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4D32C-F8C1-4F4E-82B9-7A1D74623C73}"/>
              </a:ext>
            </a:extLst>
          </p:cNvPr>
          <p:cNvCxnSpPr>
            <a:cxnSpLocks/>
            <a:endCxn id="15" idx="3"/>
          </p:cNvCxnSpPr>
          <p:nvPr/>
        </p:nvCxnSpPr>
        <p:spPr>
          <a:xfrm flipV="1">
            <a:off x="6044161" y="2786126"/>
            <a:ext cx="1513614" cy="903955"/>
          </a:xfrm>
          <a:prstGeom prst="line">
            <a:avLst/>
          </a:prstGeom>
          <a:ln w="571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6756F67E-CE77-478D-BB27-02E08996C333}"/>
              </a:ext>
            </a:extLst>
          </p:cNvPr>
          <p:cNvSpPr/>
          <p:nvPr/>
        </p:nvSpPr>
        <p:spPr>
          <a:xfrm>
            <a:off x="5040904" y="2514040"/>
            <a:ext cx="469700" cy="4697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F511B38-DA39-4CF7-8937-FE5ABAD44DAF}"/>
              </a:ext>
            </a:extLst>
          </p:cNvPr>
          <p:cNvSpPr/>
          <p:nvPr/>
        </p:nvSpPr>
        <p:spPr>
          <a:xfrm>
            <a:off x="5775889" y="3455231"/>
            <a:ext cx="469700" cy="4697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09B2468-F0E4-4BBD-A675-BB920F05F285}"/>
              </a:ext>
            </a:extLst>
          </p:cNvPr>
          <p:cNvSpPr/>
          <p:nvPr/>
        </p:nvSpPr>
        <p:spPr>
          <a:xfrm>
            <a:off x="3551335" y="3834297"/>
            <a:ext cx="469700" cy="4697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539C489-C552-43C0-A63D-88C007A2C0B8}"/>
              </a:ext>
            </a:extLst>
          </p:cNvPr>
          <p:cNvSpPr/>
          <p:nvPr/>
        </p:nvSpPr>
        <p:spPr>
          <a:xfrm>
            <a:off x="5584795" y="4722113"/>
            <a:ext cx="469700" cy="4697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C85B5C4-D546-49E9-84CC-6C21D37AC3CD}"/>
              </a:ext>
            </a:extLst>
          </p:cNvPr>
          <p:cNvSpPr/>
          <p:nvPr/>
        </p:nvSpPr>
        <p:spPr>
          <a:xfrm>
            <a:off x="7579433" y="4055551"/>
            <a:ext cx="469700" cy="4697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AC1484B-C6EC-4F8F-9B73-FB5A0FBFD5BB}"/>
              </a:ext>
            </a:extLst>
          </p:cNvPr>
          <p:cNvSpPr/>
          <p:nvPr/>
        </p:nvSpPr>
        <p:spPr>
          <a:xfrm>
            <a:off x="7488989" y="2385212"/>
            <a:ext cx="469700" cy="4697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88EA052-41A7-48DA-823E-7A3A6A5B6EFB}"/>
              </a:ext>
            </a:extLst>
          </p:cNvPr>
          <p:cNvCxnSpPr>
            <a:cxnSpLocks/>
            <a:stCxn id="12" idx="7"/>
            <a:endCxn id="10" idx="3"/>
          </p:cNvCxnSpPr>
          <p:nvPr/>
        </p:nvCxnSpPr>
        <p:spPr>
          <a:xfrm flipV="1">
            <a:off x="3952249" y="2914954"/>
            <a:ext cx="1157441" cy="988129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754C8CE-CEF9-41BE-8A47-287127139769}"/>
              </a:ext>
            </a:extLst>
          </p:cNvPr>
          <p:cNvCxnSpPr>
            <a:stCxn id="10" idx="6"/>
            <a:endCxn id="15" idx="2"/>
          </p:cNvCxnSpPr>
          <p:nvPr/>
        </p:nvCxnSpPr>
        <p:spPr>
          <a:xfrm flipV="1">
            <a:off x="5510604" y="2620062"/>
            <a:ext cx="1978385" cy="128828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B47C180-C85F-42E1-AF20-9962E3DD9072}"/>
              </a:ext>
            </a:extLst>
          </p:cNvPr>
          <p:cNvCxnSpPr>
            <a:stCxn id="15" idx="4"/>
            <a:endCxn id="14" idx="0"/>
          </p:cNvCxnSpPr>
          <p:nvPr/>
        </p:nvCxnSpPr>
        <p:spPr>
          <a:xfrm>
            <a:off x="7723839" y="2854912"/>
            <a:ext cx="90444" cy="1200639"/>
          </a:xfrm>
          <a:prstGeom prst="line">
            <a:avLst/>
          </a:prstGeom>
          <a:ln w="571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8E79915-8A61-4689-AFBB-31BDED4627A4}"/>
              </a:ext>
            </a:extLst>
          </p:cNvPr>
          <p:cNvCxnSpPr>
            <a:stCxn id="12" idx="5"/>
            <a:endCxn id="13" idx="2"/>
          </p:cNvCxnSpPr>
          <p:nvPr/>
        </p:nvCxnSpPr>
        <p:spPr>
          <a:xfrm>
            <a:off x="3952249" y="4235211"/>
            <a:ext cx="1632546" cy="721752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009F445-7862-42D4-8333-C8DEAD5D207D}"/>
              </a:ext>
            </a:extLst>
          </p:cNvPr>
          <p:cNvCxnSpPr>
            <a:stCxn id="13" idx="6"/>
            <a:endCxn id="14" idx="3"/>
          </p:cNvCxnSpPr>
          <p:nvPr/>
        </p:nvCxnSpPr>
        <p:spPr>
          <a:xfrm flipV="1">
            <a:off x="6054495" y="4456465"/>
            <a:ext cx="1593724" cy="500498"/>
          </a:xfrm>
          <a:prstGeom prst="line">
            <a:avLst/>
          </a:prstGeom>
          <a:ln w="571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1438ECA-D198-4A1F-B986-5548E755F5AF}"/>
              </a:ext>
            </a:extLst>
          </p:cNvPr>
          <p:cNvCxnSpPr>
            <a:stCxn id="12" idx="6"/>
            <a:endCxn id="14" idx="2"/>
          </p:cNvCxnSpPr>
          <p:nvPr/>
        </p:nvCxnSpPr>
        <p:spPr>
          <a:xfrm>
            <a:off x="4021035" y="4069147"/>
            <a:ext cx="3558398" cy="221254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B43063A-F835-47B4-BC41-057EA374C11C}"/>
              </a:ext>
            </a:extLst>
          </p:cNvPr>
          <p:cNvSpPr txBox="1"/>
          <p:nvPr/>
        </p:nvSpPr>
        <p:spPr>
          <a:xfrm>
            <a:off x="4216459" y="3055121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3</a:t>
            </a:r>
            <a:endParaRPr lang="en-GB" sz="20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2BE5873-6F6D-47CD-A868-F7824AB99D5D}"/>
              </a:ext>
            </a:extLst>
          </p:cNvPr>
          <p:cNvSpPr txBox="1"/>
          <p:nvPr/>
        </p:nvSpPr>
        <p:spPr>
          <a:xfrm>
            <a:off x="4996191" y="3736923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7</a:t>
            </a:r>
            <a:endParaRPr lang="en-GB" sz="20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384457F-8AB4-4E66-BEF4-4EF1E95B9A6C}"/>
              </a:ext>
            </a:extLst>
          </p:cNvPr>
          <p:cNvSpPr txBox="1"/>
          <p:nvPr/>
        </p:nvSpPr>
        <p:spPr>
          <a:xfrm>
            <a:off x="4547658" y="4622529"/>
            <a:ext cx="2756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</a:t>
            </a:r>
            <a:endParaRPr lang="en-GB" sz="20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3400408-B346-4A7E-A149-560963CE3F35}"/>
              </a:ext>
            </a:extLst>
          </p:cNvPr>
          <p:cNvSpPr txBox="1"/>
          <p:nvPr/>
        </p:nvSpPr>
        <p:spPr>
          <a:xfrm>
            <a:off x="6324482" y="2278216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</a:t>
            </a:r>
            <a:endParaRPr lang="en-GB" sz="20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64B2939-FE81-4775-BA54-4FB33CFE59F9}"/>
              </a:ext>
            </a:extLst>
          </p:cNvPr>
          <p:cNvSpPr txBox="1"/>
          <p:nvPr/>
        </p:nvSpPr>
        <p:spPr>
          <a:xfrm>
            <a:off x="6481737" y="2844390"/>
            <a:ext cx="3145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5</a:t>
            </a:r>
            <a:endParaRPr lang="en-GB" sz="20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1A28327-929C-4203-8BB6-5252C03C4187}"/>
              </a:ext>
            </a:extLst>
          </p:cNvPr>
          <p:cNvSpPr txBox="1"/>
          <p:nvPr/>
        </p:nvSpPr>
        <p:spPr>
          <a:xfrm>
            <a:off x="7419942" y="3321220"/>
            <a:ext cx="2756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</a:t>
            </a:r>
            <a:endParaRPr lang="en-GB" sz="20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15E6A50-A458-4482-A9F7-B3F16B45156D}"/>
              </a:ext>
            </a:extLst>
          </p:cNvPr>
          <p:cNvSpPr txBox="1"/>
          <p:nvPr/>
        </p:nvSpPr>
        <p:spPr>
          <a:xfrm>
            <a:off x="6820787" y="4719454"/>
            <a:ext cx="2756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</a:t>
            </a:r>
            <a:endParaRPr lang="en-GB" sz="20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7C119ED-4BEB-4896-B216-AD1C37D01AAE}"/>
              </a:ext>
            </a:extLst>
          </p:cNvPr>
          <p:cNvSpPr txBox="1"/>
          <p:nvPr/>
        </p:nvSpPr>
        <p:spPr>
          <a:xfrm>
            <a:off x="5827698" y="4269357"/>
            <a:ext cx="2756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9</a:t>
            </a:r>
            <a:endParaRPr lang="en-GB" sz="20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FCC2496-D97C-436F-9335-E4973DB35F62}"/>
              </a:ext>
            </a:extLst>
          </p:cNvPr>
          <p:cNvSpPr txBox="1"/>
          <p:nvPr/>
        </p:nvSpPr>
        <p:spPr>
          <a:xfrm>
            <a:off x="5655010" y="2901358"/>
            <a:ext cx="3145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8</a:t>
            </a:r>
            <a:endParaRPr lang="en-GB" sz="20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9444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Minimum Spanning Trees (MSTs)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7BFDE83-72B3-4BCE-BB2B-C6D301A858B6}"/>
              </a:ext>
            </a:extLst>
          </p:cNvPr>
          <p:cNvCxnSpPr>
            <a:cxnSpLocks/>
            <a:stCxn id="13" idx="0"/>
          </p:cNvCxnSpPr>
          <p:nvPr/>
        </p:nvCxnSpPr>
        <p:spPr>
          <a:xfrm flipV="1">
            <a:off x="3573590" y="3748539"/>
            <a:ext cx="166064" cy="973574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CBE37A5-94E1-4747-AA6F-CA7A1E602AF1}"/>
              </a:ext>
            </a:extLst>
          </p:cNvPr>
          <p:cNvCxnSpPr>
            <a:cxnSpLocks/>
            <a:stCxn id="10" idx="5"/>
          </p:cNvCxnSpPr>
          <p:nvPr/>
        </p:nvCxnSpPr>
        <p:spPr>
          <a:xfrm>
            <a:off x="3195763" y="2914954"/>
            <a:ext cx="523450" cy="698648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4D32C-F8C1-4F4E-82B9-7A1D74623C73}"/>
              </a:ext>
            </a:extLst>
          </p:cNvPr>
          <p:cNvCxnSpPr>
            <a:cxnSpLocks/>
            <a:endCxn id="15" idx="3"/>
          </p:cNvCxnSpPr>
          <p:nvPr/>
        </p:nvCxnSpPr>
        <p:spPr>
          <a:xfrm flipV="1">
            <a:off x="3798106" y="2786126"/>
            <a:ext cx="1513614" cy="903955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6756F67E-CE77-478D-BB27-02E08996C333}"/>
              </a:ext>
            </a:extLst>
          </p:cNvPr>
          <p:cNvSpPr/>
          <p:nvPr/>
        </p:nvSpPr>
        <p:spPr>
          <a:xfrm>
            <a:off x="2794849" y="2514040"/>
            <a:ext cx="469700" cy="4697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F511B38-DA39-4CF7-8937-FE5ABAD44DAF}"/>
              </a:ext>
            </a:extLst>
          </p:cNvPr>
          <p:cNvSpPr/>
          <p:nvPr/>
        </p:nvSpPr>
        <p:spPr>
          <a:xfrm>
            <a:off x="3529834" y="3455231"/>
            <a:ext cx="469700" cy="4697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09B2468-F0E4-4BBD-A675-BB920F05F285}"/>
              </a:ext>
            </a:extLst>
          </p:cNvPr>
          <p:cNvSpPr/>
          <p:nvPr/>
        </p:nvSpPr>
        <p:spPr>
          <a:xfrm>
            <a:off x="1305280" y="3834297"/>
            <a:ext cx="469700" cy="4697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539C489-C552-43C0-A63D-88C007A2C0B8}"/>
              </a:ext>
            </a:extLst>
          </p:cNvPr>
          <p:cNvSpPr/>
          <p:nvPr/>
        </p:nvSpPr>
        <p:spPr>
          <a:xfrm>
            <a:off x="3338740" y="4722113"/>
            <a:ext cx="469700" cy="4697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C85B5C4-D546-49E9-84CC-6C21D37AC3CD}"/>
              </a:ext>
            </a:extLst>
          </p:cNvPr>
          <p:cNvSpPr/>
          <p:nvPr/>
        </p:nvSpPr>
        <p:spPr>
          <a:xfrm>
            <a:off x="5333378" y="4055551"/>
            <a:ext cx="469700" cy="4697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AC1484B-C6EC-4F8F-9B73-FB5A0FBFD5BB}"/>
              </a:ext>
            </a:extLst>
          </p:cNvPr>
          <p:cNvSpPr/>
          <p:nvPr/>
        </p:nvSpPr>
        <p:spPr>
          <a:xfrm>
            <a:off x="5242934" y="2385212"/>
            <a:ext cx="469700" cy="4697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88EA052-41A7-48DA-823E-7A3A6A5B6EFB}"/>
              </a:ext>
            </a:extLst>
          </p:cNvPr>
          <p:cNvCxnSpPr>
            <a:cxnSpLocks/>
            <a:stCxn id="12" idx="7"/>
            <a:endCxn id="10" idx="3"/>
          </p:cNvCxnSpPr>
          <p:nvPr/>
        </p:nvCxnSpPr>
        <p:spPr>
          <a:xfrm flipV="1">
            <a:off x="1706194" y="2914954"/>
            <a:ext cx="1157441" cy="988129"/>
          </a:xfrm>
          <a:prstGeom prst="line">
            <a:avLst/>
          </a:prstGeom>
          <a:ln w="571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754C8CE-CEF9-41BE-8A47-287127139769}"/>
              </a:ext>
            </a:extLst>
          </p:cNvPr>
          <p:cNvCxnSpPr>
            <a:stCxn id="10" idx="6"/>
            <a:endCxn id="15" idx="2"/>
          </p:cNvCxnSpPr>
          <p:nvPr/>
        </p:nvCxnSpPr>
        <p:spPr>
          <a:xfrm flipV="1">
            <a:off x="3264549" y="2620062"/>
            <a:ext cx="1978385" cy="128828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B47C180-C85F-42E1-AF20-9962E3DD9072}"/>
              </a:ext>
            </a:extLst>
          </p:cNvPr>
          <p:cNvCxnSpPr>
            <a:stCxn id="15" idx="4"/>
            <a:endCxn id="14" idx="0"/>
          </p:cNvCxnSpPr>
          <p:nvPr/>
        </p:nvCxnSpPr>
        <p:spPr>
          <a:xfrm>
            <a:off x="5477784" y="2854912"/>
            <a:ext cx="90444" cy="1200639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8E79915-8A61-4689-AFBB-31BDED4627A4}"/>
              </a:ext>
            </a:extLst>
          </p:cNvPr>
          <p:cNvCxnSpPr>
            <a:stCxn id="12" idx="5"/>
            <a:endCxn id="13" idx="2"/>
          </p:cNvCxnSpPr>
          <p:nvPr/>
        </p:nvCxnSpPr>
        <p:spPr>
          <a:xfrm>
            <a:off x="1706194" y="4235211"/>
            <a:ext cx="1632546" cy="721752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009F445-7862-42D4-8333-C8DEAD5D207D}"/>
              </a:ext>
            </a:extLst>
          </p:cNvPr>
          <p:cNvCxnSpPr>
            <a:stCxn id="13" idx="6"/>
            <a:endCxn id="14" idx="3"/>
          </p:cNvCxnSpPr>
          <p:nvPr/>
        </p:nvCxnSpPr>
        <p:spPr>
          <a:xfrm flipV="1">
            <a:off x="3808440" y="4456465"/>
            <a:ext cx="1593724" cy="500498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1438ECA-D198-4A1F-B986-5548E755F5AF}"/>
              </a:ext>
            </a:extLst>
          </p:cNvPr>
          <p:cNvCxnSpPr>
            <a:stCxn id="12" idx="6"/>
            <a:endCxn id="14" idx="2"/>
          </p:cNvCxnSpPr>
          <p:nvPr/>
        </p:nvCxnSpPr>
        <p:spPr>
          <a:xfrm>
            <a:off x="1774980" y="4069147"/>
            <a:ext cx="3558398" cy="221254"/>
          </a:xfrm>
          <a:prstGeom prst="line">
            <a:avLst/>
          </a:prstGeom>
          <a:ln w="571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2C70A46-D2B7-4337-9D77-9BFC4F9C391E}"/>
              </a:ext>
            </a:extLst>
          </p:cNvPr>
          <p:cNvSpPr txBox="1"/>
          <p:nvPr/>
        </p:nvSpPr>
        <p:spPr>
          <a:xfrm>
            <a:off x="1970404" y="3055121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3</a:t>
            </a:r>
            <a:endParaRPr lang="en-GB" sz="20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F062C10-D413-412C-87F6-C39BBE8738DA}"/>
              </a:ext>
            </a:extLst>
          </p:cNvPr>
          <p:cNvSpPr txBox="1"/>
          <p:nvPr/>
        </p:nvSpPr>
        <p:spPr>
          <a:xfrm>
            <a:off x="2750136" y="3736923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7</a:t>
            </a:r>
            <a:endParaRPr lang="en-GB" sz="20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C0BE6EC-B8B6-4EDC-8AC7-CCD79A94C0E0}"/>
              </a:ext>
            </a:extLst>
          </p:cNvPr>
          <p:cNvSpPr txBox="1"/>
          <p:nvPr/>
        </p:nvSpPr>
        <p:spPr>
          <a:xfrm>
            <a:off x="2301603" y="4622529"/>
            <a:ext cx="2756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</a:t>
            </a:r>
            <a:endParaRPr lang="en-GB" sz="20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EE9331A-E59C-4650-BF06-DA83B14B6853}"/>
              </a:ext>
            </a:extLst>
          </p:cNvPr>
          <p:cNvSpPr txBox="1"/>
          <p:nvPr/>
        </p:nvSpPr>
        <p:spPr>
          <a:xfrm>
            <a:off x="4078427" y="2278216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</a:t>
            </a:r>
            <a:endParaRPr lang="en-GB" sz="20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44BBD29-35FC-4FAB-A5D3-C73C944ADF0D}"/>
              </a:ext>
            </a:extLst>
          </p:cNvPr>
          <p:cNvSpPr txBox="1"/>
          <p:nvPr/>
        </p:nvSpPr>
        <p:spPr>
          <a:xfrm>
            <a:off x="4235682" y="2844390"/>
            <a:ext cx="3145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5</a:t>
            </a:r>
            <a:endParaRPr lang="en-GB" sz="20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00939E6-402C-4CAE-AF5F-A91AB9E95E7C}"/>
              </a:ext>
            </a:extLst>
          </p:cNvPr>
          <p:cNvSpPr txBox="1"/>
          <p:nvPr/>
        </p:nvSpPr>
        <p:spPr>
          <a:xfrm>
            <a:off x="5173887" y="3321220"/>
            <a:ext cx="2756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</a:t>
            </a:r>
            <a:endParaRPr lang="en-GB" sz="20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9608A35-27E1-414E-B576-83837DA1A640}"/>
              </a:ext>
            </a:extLst>
          </p:cNvPr>
          <p:cNvSpPr txBox="1"/>
          <p:nvPr/>
        </p:nvSpPr>
        <p:spPr>
          <a:xfrm>
            <a:off x="4574732" y="4719454"/>
            <a:ext cx="2756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</a:t>
            </a:r>
            <a:endParaRPr lang="en-GB" sz="20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B7D2E1F-5003-4642-91B8-7C860E25050C}"/>
              </a:ext>
            </a:extLst>
          </p:cNvPr>
          <p:cNvSpPr txBox="1"/>
          <p:nvPr/>
        </p:nvSpPr>
        <p:spPr>
          <a:xfrm>
            <a:off x="3581643" y="4269357"/>
            <a:ext cx="2756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9</a:t>
            </a:r>
            <a:endParaRPr lang="en-GB" sz="20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709B345-D677-43B5-86DE-AC838D7228E3}"/>
              </a:ext>
            </a:extLst>
          </p:cNvPr>
          <p:cNvSpPr txBox="1"/>
          <p:nvPr/>
        </p:nvSpPr>
        <p:spPr>
          <a:xfrm>
            <a:off x="3408955" y="2901358"/>
            <a:ext cx="3145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8</a:t>
            </a:r>
            <a:endParaRPr lang="en-GB" sz="20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699457CE-38DA-4DFA-8359-FDAF1BF16527}"/>
              </a:ext>
            </a:extLst>
          </p:cNvPr>
          <p:cNvSpPr/>
          <p:nvPr/>
        </p:nvSpPr>
        <p:spPr>
          <a:xfrm>
            <a:off x="5301794" y="5369615"/>
            <a:ext cx="6052006" cy="106083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A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minimum spanning tree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 (MST) is a spannig tree with 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the lowest sum of edge weights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986E073-F31D-4B5A-8347-2685E663E7BE}"/>
                  </a:ext>
                </a:extLst>
              </p:cNvPr>
              <p:cNvSpPr txBox="1"/>
              <p:nvPr/>
            </p:nvSpPr>
            <p:spPr>
              <a:xfrm>
                <a:off x="7963241" y="1994003"/>
                <a:ext cx="2112309" cy="9866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2400" b="1" i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𝐦𝐢𝐧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GB" sz="240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hu-HU" sz="2400" b="1" i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𝐰</m:t>
                          </m:r>
                          <m:r>
                            <a:rPr lang="hu-HU" sz="2400" b="1" i="0" baseline="-2500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𝐢𝐣</m:t>
                          </m:r>
                          <m:r>
                            <a:rPr lang="hu-HU" sz="2400" b="1" i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hu-HU" sz="2400" b="1" i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𝐱𝐢𝐣</m:t>
                          </m:r>
                        </m:e>
                      </m:nary>
                    </m:oMath>
                  </m:oMathPara>
                </a14:m>
                <a:endParaRPr lang="en-GB" sz="200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986E073-F31D-4B5A-8347-2685E663E7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3241" y="1994003"/>
                <a:ext cx="2112309" cy="98668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6FFD38F0-2F7D-4FB5-93E4-2FE3AC4B0140}"/>
              </a:ext>
            </a:extLst>
          </p:cNvPr>
          <p:cNvSpPr txBox="1"/>
          <p:nvPr/>
        </p:nvSpPr>
        <p:spPr>
          <a:xfrm>
            <a:off x="8627209" y="2723609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i,j</a:t>
            </a:r>
            <a:r>
              <a:rPr lang="az-Cyrl-AZ" b="1" dirty="0">
                <a:solidFill>
                  <a:srgbClr val="00B0F0"/>
                </a:solidFill>
              </a:rPr>
              <a:t>Є</a:t>
            </a:r>
            <a:r>
              <a:rPr lang="hu-HU" b="1" dirty="0">
                <a:solidFill>
                  <a:srgbClr val="00B0F0"/>
                </a:solidFill>
              </a:rPr>
              <a:t>E</a:t>
            </a:r>
            <a:endParaRPr lang="en-GB" b="1" dirty="0">
              <a:solidFill>
                <a:srgbClr val="00B0F0"/>
              </a:solidFill>
            </a:endParaRPr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09931CE0-6FA6-4C15-AE90-8604DF746E91}"/>
              </a:ext>
            </a:extLst>
          </p:cNvPr>
          <p:cNvSpPr/>
          <p:nvPr/>
        </p:nvSpPr>
        <p:spPr>
          <a:xfrm rot="5400000">
            <a:off x="8784544" y="2336280"/>
            <a:ext cx="469700" cy="1999971"/>
          </a:xfrm>
          <a:prstGeom prst="rightBrac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977260-4FFE-4528-857B-F1611EE3F8C7}"/>
              </a:ext>
            </a:extLst>
          </p:cNvPr>
          <p:cNvSpPr txBox="1"/>
          <p:nvPr/>
        </p:nvSpPr>
        <p:spPr>
          <a:xfrm>
            <a:off x="6581507" y="3674728"/>
            <a:ext cx="50611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have to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minimize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the sum of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</a:t>
            </a:r>
            <a:r>
              <a:rPr lang="hu-HU" b="1" i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ij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weights of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edges between node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and node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and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  <a:r>
              <a:rPr lang="hu-HU" b="1" i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ij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defines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connection between the nodes</a:t>
            </a:r>
            <a:endParaRPr lang="en-GB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02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Minimum Spanning Trees (MSTs)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C8E1D06-D1BF-455A-AE06-A401E270F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spanning tree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of an undirected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G(V,E)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graph is a subgraph that includes all the vertices of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G(V,E)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 has several applications 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big data analysis,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clustering algorithms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or finding minimum cost for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telecommunications company laying cable to a new neighborhood</a:t>
            </a:r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r>
              <a:rPr lang="hu-HU" b="1" dirty="0">
                <a:solidFill>
                  <a:srgbClr val="FFC000"/>
                </a:solidFill>
              </a:rPr>
              <a:t>ALGORITHMS TO SOLVE MST PROBLEM:</a:t>
            </a:r>
          </a:p>
          <a:p>
            <a:pPr marL="0" indent="0">
              <a:buNone/>
            </a:pP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1.) Prim’s-Jarnik approach</a:t>
            </a:r>
          </a:p>
          <a:p>
            <a:pPr marL="0" indent="0">
              <a:buNone/>
            </a:pP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2.) Kruskal’s algorithm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(greedy algorithms)</a:t>
            </a:r>
          </a:p>
        </p:txBody>
      </p:sp>
    </p:spTree>
    <p:extLst>
      <p:ext uri="{BB962C8B-B14F-4D97-AF65-F5344CB8AC3E}">
        <p14:creationId xmlns:p14="http://schemas.microsoft.com/office/powerpoint/2010/main" val="21194235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Kruskal’s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C8E1D06-D1BF-455A-AE06-A401E270F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sort the edges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according to their edge weights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 can be done in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O(ElogE)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with merge sort or quicksort but of course we can use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heaps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instead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then we can use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disjoint set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 structure to boost the running time of Kruskal’s algorithm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start adding edges to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MST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and we want to make sure there  will be no cycles in the spanning tree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 can be done in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O(logN)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or even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O(1)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with the help of union find data structure</a:t>
            </a: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52986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70777</TotalTime>
  <Words>1518</Words>
  <Application>Microsoft Office PowerPoint</Application>
  <PresentationFormat>Widescreen</PresentationFormat>
  <Paragraphs>616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Arial</vt:lpstr>
      <vt:lpstr>Calibri</vt:lpstr>
      <vt:lpstr>Calibri Light</vt:lpstr>
      <vt:lpstr>Cambria Math</vt:lpstr>
      <vt:lpstr>Office Theme</vt:lpstr>
      <vt:lpstr>Kruskal’s Algorithm (Algorithms and Data Structures)</vt:lpstr>
      <vt:lpstr>Minimum Spanning Trees (MSTs)</vt:lpstr>
      <vt:lpstr>Minimum Spanning Trees (MSTs)</vt:lpstr>
      <vt:lpstr>Minimum Spanning Trees (MSTs)</vt:lpstr>
      <vt:lpstr>Minimum Spanning Trees (MSTs)</vt:lpstr>
      <vt:lpstr>Minimum Spanning Trees (MSTs)</vt:lpstr>
      <vt:lpstr>Minimum Spanning Trees (MSTs)</vt:lpstr>
      <vt:lpstr>Minimum Spanning Trees (MSTs)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 and Prim’s Algorithm Comparison (Algorithms and Data Structures)</vt:lpstr>
      <vt:lpstr>Minimum Spanning Tree (MST) Algorithms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6</dc:title>
  <dc:creator>User</dc:creator>
  <cp:lastModifiedBy>BALÁZS</cp:lastModifiedBy>
  <cp:revision>511</cp:revision>
  <dcterms:created xsi:type="dcterms:W3CDTF">2015-02-15T18:13:13Z</dcterms:created>
  <dcterms:modified xsi:type="dcterms:W3CDTF">2021-12-14T10:08:35Z</dcterms:modified>
</cp:coreProperties>
</file>