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321" r:id="rId4"/>
    <p:sldId id="322" r:id="rId5"/>
    <p:sldId id="344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9C3C3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88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01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34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42CB44-9A1D-4321-B245-1B56BC1A0C5E}"/>
              </a:ext>
            </a:extLst>
          </p:cNvPr>
          <p:cNvSpPr txBox="1"/>
          <p:nvPr/>
        </p:nvSpPr>
        <p:spPr>
          <a:xfrm>
            <a:off x="506036" y="3140364"/>
            <a:ext cx="3148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state </a:t>
            </a:r>
            <a:r>
              <a:rPr lang="hu-HU" i="1" dirty="0"/>
              <a:t>and find another</a:t>
            </a:r>
          </a:p>
          <a:p>
            <a:pPr algn="ctr"/>
            <a:r>
              <a:rPr lang="hu-HU" i="1" dirty="0"/>
              <a:t>feasible state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1892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47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24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953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59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47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we have to construct an algorithm that can find its way out of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maze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represent the problem with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 matrix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again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important problem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robotics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how to navigate a robot in the most effective manner?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example: autonomous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vacuum clearners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several obstacles so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or we can construct the search tree and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32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02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760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3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92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81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180624" y="2182237"/>
            <a:ext cx="1140231" cy="11402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20855" y="2182237"/>
            <a:ext cx="1140231" cy="1140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(x,y-1)</a:t>
            </a:r>
            <a:endParaRPr lang="hu-HU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461086" y="2182237"/>
            <a:ext cx="1140231" cy="11402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31406-F18E-48A4-AFEC-6ADADAFC6265}"/>
              </a:ext>
            </a:extLst>
          </p:cNvPr>
          <p:cNvSpPr/>
          <p:nvPr/>
        </p:nvSpPr>
        <p:spPr>
          <a:xfrm>
            <a:off x="4180624" y="3323799"/>
            <a:ext cx="1140231" cy="1140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(x-1,y)</a:t>
            </a:r>
            <a:endParaRPr lang="hu-HU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27EEAF-F435-40D9-9C9A-F326F4B1059C}"/>
              </a:ext>
            </a:extLst>
          </p:cNvPr>
          <p:cNvSpPr/>
          <p:nvPr/>
        </p:nvSpPr>
        <p:spPr>
          <a:xfrm>
            <a:off x="5320855" y="3323799"/>
            <a:ext cx="1140231" cy="1140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(x,y)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1E5639-29E3-47CF-9347-0626788A1A78}"/>
              </a:ext>
            </a:extLst>
          </p:cNvPr>
          <p:cNvSpPr/>
          <p:nvPr/>
        </p:nvSpPr>
        <p:spPr>
          <a:xfrm>
            <a:off x="6461086" y="3323799"/>
            <a:ext cx="1140231" cy="1140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(x+1,y)</a:t>
            </a:r>
            <a:endParaRPr lang="hu-HU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BD19D8-3EDA-4B8C-929C-75F041940F05}"/>
              </a:ext>
            </a:extLst>
          </p:cNvPr>
          <p:cNvSpPr/>
          <p:nvPr/>
        </p:nvSpPr>
        <p:spPr>
          <a:xfrm>
            <a:off x="4180624" y="4464030"/>
            <a:ext cx="1140231" cy="11402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14072D-AA5C-4E4D-9A95-EA5EC03AA23C}"/>
              </a:ext>
            </a:extLst>
          </p:cNvPr>
          <p:cNvSpPr/>
          <p:nvPr/>
        </p:nvSpPr>
        <p:spPr>
          <a:xfrm>
            <a:off x="5320855" y="4464030"/>
            <a:ext cx="1140231" cy="1140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(x,y+1)</a:t>
            </a:r>
            <a:endParaRPr lang="hu-HU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E3B3A8-C5E4-436A-92F1-D4BB40257E16}"/>
              </a:ext>
            </a:extLst>
          </p:cNvPr>
          <p:cNvSpPr/>
          <p:nvPr/>
        </p:nvSpPr>
        <p:spPr>
          <a:xfrm>
            <a:off x="6461086" y="4464030"/>
            <a:ext cx="1140231" cy="11402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55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several algorithms for the problem: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we know the maze then we can use the heavy-weight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graph algorithms: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Dijkstra’s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search</a:t>
            </a:r>
          </a:p>
          <a:p>
            <a:pPr marL="0" indent="0">
              <a:buNone/>
            </a:pP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do not know the maze: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Trémaux algorithms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depth-first search are the same)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18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0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13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618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95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56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43259</TotalTime>
  <Words>271</Words>
  <Application>Microsoft Office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Maze Problem (Algorithmic Problems)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280</cp:revision>
  <dcterms:created xsi:type="dcterms:W3CDTF">2015-02-15T18:13:13Z</dcterms:created>
  <dcterms:modified xsi:type="dcterms:W3CDTF">2021-01-04T11:54:55Z</dcterms:modified>
</cp:coreProperties>
</file>