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299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1" r:id="rId37"/>
    <p:sldId id="340" r:id="rId38"/>
    <p:sldId id="342" r:id="rId39"/>
    <p:sldId id="343" r:id="rId40"/>
    <p:sldId id="344" r:id="rId41"/>
    <p:sldId id="34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E266"/>
    <a:srgbClr val="FFDE75"/>
    <a:srgbClr val="F9C3C3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Travelling Salesman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4CF8BD-FE54-49FB-A944-5D92CEA9D0CF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916368" y="4007739"/>
            <a:ext cx="2264218" cy="491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AC98DC-526A-4FFA-BB09-F34AAF8D762D}"/>
              </a:ext>
            </a:extLst>
          </p:cNvPr>
          <p:cNvCxnSpPr>
            <a:cxnSpLocks/>
          </p:cNvCxnSpPr>
          <p:nvPr/>
        </p:nvCxnSpPr>
        <p:spPr>
          <a:xfrm flipV="1">
            <a:off x="2601157" y="2569599"/>
            <a:ext cx="2157274" cy="2575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EE8E2E-3532-499E-978B-6E0F3C06F98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4039340" y="3932296"/>
            <a:ext cx="1530650" cy="14663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2EE237-52EB-41CC-AF79-4A4A84498EB6}"/>
              </a:ext>
            </a:extLst>
          </p:cNvPr>
          <p:cNvCxnSpPr>
            <a:cxnSpLocks/>
          </p:cNvCxnSpPr>
          <p:nvPr/>
        </p:nvCxnSpPr>
        <p:spPr>
          <a:xfrm flipV="1">
            <a:off x="3951229" y="4007740"/>
            <a:ext cx="304800" cy="13909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5C2C20B-50B4-4D99-B78C-94D45AF48879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72277B4-C390-4012-B9C1-49AB51787B53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09A5A66-E9C0-49F0-8578-0C524AD9C9A2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8F48BAF-B5B8-4C59-BB54-E23637F58D43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467F63D-4B76-4817-A8CD-0665D8F32250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B391461-F310-4C80-A884-AEE2E6CABBB3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B5A905A-3698-4D95-830D-37525B49095A}"/>
              </a:ext>
            </a:extLst>
          </p:cNvPr>
          <p:cNvCxnSpPr>
            <a:stCxn id="45" idx="3"/>
            <a:endCxn id="47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FC59AF-125D-4E4F-B7A1-E967D4706110}"/>
              </a:ext>
            </a:extLst>
          </p:cNvPr>
          <p:cNvCxnSpPr>
            <a:stCxn id="49" idx="2"/>
            <a:endCxn id="47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0800B1-9FE2-4F9F-8B23-BCA3F0863130}"/>
              </a:ext>
            </a:extLst>
          </p:cNvPr>
          <p:cNvCxnSpPr>
            <a:stCxn id="50" idx="1"/>
            <a:endCxn id="46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3CBD62-DFF1-47C4-9805-969B901D5E7A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CB0C8F-221A-437E-BBC2-4F57AE0BD1CE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30D682-0494-456C-8059-24C71376BEB6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F59EC3-D1A3-4BA7-9E09-C7EFEC419DD2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AB0A77E-E1FD-4D99-8EA4-E126CBA7AD71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B6A053-8A31-4D99-9D73-17BE1586DB0B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915D8A-C3A4-46F7-88EB-A5005FB6819E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   b     c     d     e     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40F52B-C37E-46A4-931A-FBBB8B46096D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B9EB07-2208-48C7-999F-3932E9A3C45E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6C5C5B-8DA2-4B32-85AA-6484D470BE8C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ED4379-B8FE-43F4-B30E-D26CA1991178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E8E647-801E-4BC1-90E7-600725CCA0B8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E2402E-4E52-4617-85B9-D7DE746D346A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05B67E-5F18-4D9F-9861-5633385C15EB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0    1     0    0      0    1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70F9EA-4FB6-4DEF-9A94-1FCBE3BB8FBF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1    0     1    0      0    0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FD8BCB-76EA-4F48-9365-29CE4B68B888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0    1     0    0      1    0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A4115A-6E00-4909-9B81-3845182225A8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0    0     0    0      1    1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0B435F-5A8B-40C6-8177-6F299D0BFE4A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0    0     1    1      0    1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9A2CF1-D513-4AFD-9F3E-09B8572908B7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420658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C37A8AE-5287-435D-A723-010167F70F14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916368" y="4007739"/>
            <a:ext cx="2264218" cy="491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86F47C-E3E5-4A0B-8389-21F0AE8A679B}"/>
              </a:ext>
            </a:extLst>
          </p:cNvPr>
          <p:cNvCxnSpPr>
            <a:cxnSpLocks/>
          </p:cNvCxnSpPr>
          <p:nvPr/>
        </p:nvCxnSpPr>
        <p:spPr>
          <a:xfrm flipV="1">
            <a:off x="2601157" y="2569599"/>
            <a:ext cx="2157274" cy="2575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32E0EB-59A4-402A-A92A-3DC48D6E3F07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4039340" y="3932296"/>
            <a:ext cx="1530650" cy="14663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21116D-6830-48BC-A768-2652CDD5B67D}"/>
              </a:ext>
            </a:extLst>
          </p:cNvPr>
          <p:cNvCxnSpPr>
            <a:cxnSpLocks/>
          </p:cNvCxnSpPr>
          <p:nvPr/>
        </p:nvCxnSpPr>
        <p:spPr>
          <a:xfrm flipV="1">
            <a:off x="3951229" y="4007740"/>
            <a:ext cx="304800" cy="13909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9E204C5-A0D8-45D0-98D2-C9C5B8BF0198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A6880D-247E-4F4E-B8F5-0F0AD3E8A085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2E070A7-DDCC-4C12-8C6A-55535D0FDF2E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8AF2B8-FCDC-483C-AC15-0ACBEAA75D42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4A98B5A-97D7-4A07-A0E2-675D7AA16C36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F398E49-624A-478E-8E91-7735DB1F9EA0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42D9C1-087C-4CBA-BC64-A4D74C544168}"/>
              </a:ext>
            </a:extLst>
          </p:cNvPr>
          <p:cNvCxnSpPr>
            <a:stCxn id="45" idx="3"/>
            <a:endCxn id="47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045C68-A18C-41F2-90A0-17BFDC2461AF}"/>
              </a:ext>
            </a:extLst>
          </p:cNvPr>
          <p:cNvCxnSpPr>
            <a:stCxn id="49" idx="2"/>
            <a:endCxn id="47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D25A58-6CCD-4EA9-BCB9-57222BBB6D3B}"/>
              </a:ext>
            </a:extLst>
          </p:cNvPr>
          <p:cNvCxnSpPr>
            <a:stCxn id="50" idx="1"/>
            <a:endCxn id="46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B49869-0FE2-4338-AD1D-25F7FFFC922E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9527C9-E4AF-4081-9407-8649D6DFB17D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5CBE6D-D608-46C8-A86B-16272C929F6F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9557AA9-30FA-4FE6-9B27-58E3AA9097B9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51F819-F845-40F8-9974-79FB8F79432E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79F751-645D-4B12-919F-8044D9B9EA22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CCCE15-FB44-41E9-990F-4F66EB0AD77D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   b     c     d     e     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BFEE8C-7A04-461B-8125-E9FC5CF64052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7B7977-FE89-417B-B13E-8998D0578C67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347586-CBD8-454A-8DD0-E1B9946455EE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F3E2A-D1A0-4D9C-85AE-8BB1FE6D4179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2E9778-40A6-42D8-BF2F-C068924449A6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AD0E63-CD81-449C-A786-83202881AF70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F402F1-7631-4128-9E59-C7CFA08D3C20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0    1     0    0      0    1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488E7E-72BC-4BCD-B7F5-2F060F521A58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1    0     1    0      0    0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183FDF-7423-4D4B-94E2-65931F9B3F29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0    1     0    0      1    0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D8C4F5-09B9-4C1D-8851-D5C1A50E93EB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0    0     0    0      1    1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26EC1E-5545-4C79-AC4B-96B3DA559A53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0    0     1    1      0    1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F546E7-1205-4710-AB4A-07D4685E9354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398676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D38B5C-03CC-4723-AF89-A7E7702C1475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916368" y="4007739"/>
            <a:ext cx="2264218" cy="491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861021-3F40-4779-804B-D1AD9575A41B}"/>
              </a:ext>
            </a:extLst>
          </p:cNvPr>
          <p:cNvCxnSpPr>
            <a:cxnSpLocks/>
          </p:cNvCxnSpPr>
          <p:nvPr/>
        </p:nvCxnSpPr>
        <p:spPr>
          <a:xfrm flipV="1">
            <a:off x="2601157" y="2569599"/>
            <a:ext cx="2157274" cy="2575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7FCA77-75E9-4373-B928-AD6C6C225303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4039340" y="3932296"/>
            <a:ext cx="1530650" cy="14663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13FBDD-1137-4A1B-8605-2FA58CA03DAB}"/>
              </a:ext>
            </a:extLst>
          </p:cNvPr>
          <p:cNvCxnSpPr>
            <a:cxnSpLocks/>
          </p:cNvCxnSpPr>
          <p:nvPr/>
        </p:nvCxnSpPr>
        <p:spPr>
          <a:xfrm flipV="1">
            <a:off x="3951229" y="4007740"/>
            <a:ext cx="304800" cy="13909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3963884-4D94-4C9C-9323-B8A334F15B5E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4D96EB-061F-4287-BDAA-58F4F0036C1A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5A1745-153C-427A-9F84-A0A2145403CD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976FB37-F143-4366-A9DE-3C29C079519A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1E53EF-29E4-447B-BF0C-9D90252B3B34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F394AB9-D120-4B49-8DE3-A3444EB724EB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AFDDFF-787F-4C11-B3E0-2405840F3C3C}"/>
              </a:ext>
            </a:extLst>
          </p:cNvPr>
          <p:cNvCxnSpPr>
            <a:stCxn id="45" idx="3"/>
            <a:endCxn id="47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7CE5D8-D1B9-4149-9EBD-494C30BBC938}"/>
              </a:ext>
            </a:extLst>
          </p:cNvPr>
          <p:cNvCxnSpPr>
            <a:stCxn id="49" idx="2"/>
            <a:endCxn id="47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BF95F-E01E-4489-BDAD-721139F33720}"/>
              </a:ext>
            </a:extLst>
          </p:cNvPr>
          <p:cNvCxnSpPr>
            <a:stCxn id="50" idx="1"/>
            <a:endCxn id="46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73B5F5-3E3C-4298-840D-1ECC6D7C18CA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3449E5-5B5A-4906-86DA-A407867A683D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28DC30-E966-4132-AE81-1444EAEA5C3C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0C4270-EE06-4BCE-95B1-4968E61C1643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408A3E-4C42-4D98-9023-2F5046F095D5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7796EB-E9B4-47CD-A8F5-2A9F35285E54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440F93-5ED4-4802-A734-C4FB030B18D2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   b     c     d     e     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618FF6-7DD9-41E9-8462-56525FC2101B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E82798-DEAD-4E1E-92B1-B3751D2D16CF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4A168F-0585-4F4D-8357-EE9A375BD34C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41A00B-B8F6-4F6A-9CE3-3276FD387745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F53FE2-F034-4749-B2F8-FCC53E7A42FB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8FE1C4-49AB-4311-A068-26B0E50443E7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B2EBC9-A46B-44AC-84DF-2DE45C15C319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0    1     0    0      0    1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794368-97CB-490C-A728-01EE4202D701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1    0     1    0      0    0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C8600A-7146-4653-AD45-E3648948AF6B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0    1     0    0      1    0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E85127-5DE2-4A5F-B234-DC526171E183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0    0     0    0      1    1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63C991-191B-4AFE-A71E-BB9B277740FD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0    0     1    1      0    1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9BB3D6-CECC-4780-B6B5-A1DF0260FD04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47399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Hamiltonian problem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the problem of d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etermining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whether such paths and cycles exist in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 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 or not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</a:t>
            </a:r>
          </a:p>
          <a:p>
            <a:r>
              <a:rPr lang="hu-HU" b="1" dirty="0">
                <a:solidFill>
                  <a:srgbClr val="FFC000"/>
                </a:solidFill>
              </a:rPr>
              <a:t>DIRAC-PRINCIPLE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a simple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 E)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 is hamiltonian if every vertex has degree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V/2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greater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degree is the number of edges of a vertex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finding Hamiltonian path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we can decide whether such path exists in linear time complexity with topological ordering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2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7"/>
            <a:ext cx="1118108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THE BAKCTRACKING ALGORITHM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1.)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with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with index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closed hamiltonian paths are cyclic so it does not matter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keep adding one of the neighbors of the actual node and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we make sure it is not added already to the solution list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may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necessary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9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4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6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4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graph is made up of 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erti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(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called as </a:t>
            </a:r>
            <a:r>
              <a:rPr lang="hu-HU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nodes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 which are connected by 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dges</a:t>
            </a:r>
            <a:r>
              <a:rPr lang="hu-HU" b="0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</a:t>
            </a:r>
            <a:r>
              <a:rPr lang="hu-HU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links</a:t>
            </a:r>
            <a:r>
              <a:rPr lang="hu-HU" b="0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 graph theory a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Hamiltonian path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a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directed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directed graph that visits each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exactly once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Hamiltonian cycle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Hamiltonian path that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cycle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here may be several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Hamiltonian paths in 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1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AA17A3-362B-4F9D-BCBC-4CAF25A875A1}"/>
              </a:ext>
            </a:extLst>
          </p:cNvPr>
          <p:cNvSpPr txBox="1"/>
          <p:nvPr/>
        </p:nvSpPr>
        <p:spPr>
          <a:xfrm>
            <a:off x="8693949" y="2820872"/>
            <a:ext cx="28541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no feasible solution:</a:t>
            </a:r>
          </a:p>
          <a:p>
            <a:pPr algn="ctr"/>
            <a:r>
              <a:rPr lang="hu-HU" i="1" dirty="0"/>
              <a:t> we have to step back to the </a:t>
            </a:r>
          </a:p>
          <a:p>
            <a:pPr algn="ctr"/>
            <a:r>
              <a:rPr lang="hu-HU" b="1" i="1" dirty="0"/>
              <a:t>previous vertex </a:t>
            </a:r>
            <a:r>
              <a:rPr lang="hu-HU" i="1" dirty="0"/>
              <a:t>and find</a:t>
            </a:r>
          </a:p>
          <a:p>
            <a:pPr algn="ctr"/>
            <a:r>
              <a:rPr lang="hu-HU" i="1" dirty="0"/>
              <a:t>another neighbor node</a:t>
            </a:r>
          </a:p>
          <a:p>
            <a:pPr algn="ctr"/>
            <a:r>
              <a:rPr lang="hu-HU" b="1" i="1" dirty="0"/>
              <a:t>BACKTRACKING</a:t>
            </a:r>
            <a:r>
              <a:rPr lang="hu-HU" i="1" dirty="0"/>
              <a:t> 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6705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22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6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1033B6-7A50-40D9-9BB7-489AFED17E4E}"/>
              </a:ext>
            </a:extLst>
          </p:cNvPr>
          <p:cNvSpPr txBox="1"/>
          <p:nvPr/>
        </p:nvSpPr>
        <p:spPr>
          <a:xfrm>
            <a:off x="8693949" y="2820872"/>
            <a:ext cx="28541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no feasible solution:</a:t>
            </a:r>
          </a:p>
          <a:p>
            <a:pPr algn="ctr"/>
            <a:r>
              <a:rPr lang="hu-HU" i="1" dirty="0"/>
              <a:t> we have to step back to the </a:t>
            </a:r>
          </a:p>
          <a:p>
            <a:pPr algn="ctr"/>
            <a:r>
              <a:rPr lang="hu-HU" b="1" i="1" dirty="0"/>
              <a:t>previous vertex </a:t>
            </a:r>
            <a:r>
              <a:rPr lang="hu-HU" i="1" dirty="0"/>
              <a:t>and find</a:t>
            </a:r>
          </a:p>
          <a:p>
            <a:pPr algn="ctr"/>
            <a:r>
              <a:rPr lang="hu-HU" i="1" dirty="0"/>
              <a:t>another neighbor node</a:t>
            </a:r>
          </a:p>
          <a:p>
            <a:pPr algn="ctr"/>
            <a:r>
              <a:rPr lang="hu-HU" b="1" i="1" dirty="0"/>
              <a:t>BACKTRACKING</a:t>
            </a:r>
            <a:r>
              <a:rPr lang="hu-HU" i="1" dirty="0"/>
              <a:t> 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088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10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1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72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18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1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 graph theory a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Hamiltonian path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a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directed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directed graph that visits each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exactly once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ow many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permutation are there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approach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O(N!)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 can eliminate and discard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states in one iteration if we are using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41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FFB97E-6B4F-4B66-BC3E-11519D25117B}"/>
              </a:ext>
            </a:extLst>
          </p:cNvPr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BFAC78-11BC-433C-A2B5-31A9708BFD8C}"/>
              </a:ext>
            </a:extLst>
          </p:cNvPr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023F6-9A1D-45DB-9FF5-8F2E45370D8E}"/>
              </a:ext>
            </a:extLst>
          </p:cNvPr>
          <p:cNvCxnSpPr>
            <a:stCxn id="32" idx="7"/>
            <a:endCxn id="2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B620CC-996A-4914-B091-62654B79A310}"/>
              </a:ext>
            </a:extLst>
          </p:cNvPr>
          <p:cNvCxnSpPr>
            <a:stCxn id="24" idx="5"/>
            <a:endCxn id="32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C91339-A77B-416C-9704-0261F68A5E28}"/>
              </a:ext>
            </a:extLst>
          </p:cNvPr>
          <p:cNvCxnSpPr>
            <a:stCxn id="32" idx="5"/>
            <a:endCxn id="2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98C7F1-BE3F-4B86-8BBF-F36A6D80A8A8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B2A33-E8A2-4DE4-99E5-494F2769779F}"/>
              </a:ext>
            </a:extLst>
          </p:cNvPr>
          <p:cNvCxnSpPr>
            <a:stCxn id="33" idx="1"/>
            <a:endCxn id="2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DD0EB-B6D7-4BA8-859A-89D7D10630AB}"/>
              </a:ext>
            </a:extLst>
          </p:cNvPr>
          <p:cNvCxnSpPr>
            <a:stCxn id="33" idx="3"/>
            <a:endCxn id="2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12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5285749" y="152812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5815042" y="153201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5285749" y="202685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5815042" y="202816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5638611" y="170455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5462180" y="188099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5638611" y="220328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V="1">
            <a:off x="5991473" y="188487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742390A-1B42-4717-85BB-1CADEB5A3B00}"/>
              </a:ext>
            </a:extLst>
          </p:cNvPr>
          <p:cNvSpPr txBox="1"/>
          <p:nvPr/>
        </p:nvSpPr>
        <p:spPr>
          <a:xfrm>
            <a:off x="2864266" y="1426685"/>
            <a:ext cx="2333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empty state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state)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890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5285749" y="152812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5815042" y="153201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5285749" y="202685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5815042" y="202816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5638611" y="170455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5462180" y="188099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5638611" y="220328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V="1">
            <a:off x="5991473" y="188487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5DDBF50-484D-43A8-963D-2E38C9C70B5D}"/>
              </a:ext>
            </a:extLst>
          </p:cNvPr>
          <p:cNvSpPr/>
          <p:nvPr/>
        </p:nvSpPr>
        <p:spPr>
          <a:xfrm>
            <a:off x="31013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1A7F6-2A8D-4C3B-A8EA-9FED6F06B8E6}"/>
              </a:ext>
            </a:extLst>
          </p:cNvPr>
          <p:cNvSpPr/>
          <p:nvPr/>
        </p:nvSpPr>
        <p:spPr>
          <a:xfrm>
            <a:off x="3630642" y="296457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0FDD14-A1BC-4BBD-AE3D-CCD7F0560A0C}"/>
              </a:ext>
            </a:extLst>
          </p:cNvPr>
          <p:cNvSpPr/>
          <p:nvPr/>
        </p:nvSpPr>
        <p:spPr>
          <a:xfrm>
            <a:off x="3101349" y="34594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A404D9-5EF9-4211-9384-4579E08095CF}"/>
              </a:ext>
            </a:extLst>
          </p:cNvPr>
          <p:cNvSpPr/>
          <p:nvPr/>
        </p:nvSpPr>
        <p:spPr>
          <a:xfrm>
            <a:off x="3630642" y="346072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B60F5A-36AB-47DE-972B-5BCB4751116E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454211" y="313711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6D231-D8B9-43A6-8FC8-DB8C8B932356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3277780" y="331355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AE895-5630-45BA-BA26-9C329DACBDC4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 flipV="1">
            <a:off x="3454211" y="363584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A03409-5451-4502-ADCE-AA206DB7CFA3}"/>
              </a:ext>
            </a:extLst>
          </p:cNvPr>
          <p:cNvCxnSpPr>
            <a:stCxn id="14" idx="0"/>
            <a:endCxn id="12" idx="4"/>
          </p:cNvCxnSpPr>
          <p:nvPr/>
        </p:nvCxnSpPr>
        <p:spPr>
          <a:xfrm flipV="1">
            <a:off x="3807073" y="331743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F5FB246-93FF-4187-A0F3-C7993DE34288}"/>
              </a:ext>
            </a:extLst>
          </p:cNvPr>
          <p:cNvSpPr/>
          <p:nvPr/>
        </p:nvSpPr>
        <p:spPr>
          <a:xfrm>
            <a:off x="4756456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BA8EF8-9085-4DD9-A9A4-F8345998C0E8}"/>
              </a:ext>
            </a:extLst>
          </p:cNvPr>
          <p:cNvSpPr/>
          <p:nvPr/>
        </p:nvSpPr>
        <p:spPr>
          <a:xfrm>
            <a:off x="52857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0EB7AB-1B65-479E-BECD-E68CB477360B}"/>
              </a:ext>
            </a:extLst>
          </p:cNvPr>
          <p:cNvSpPr/>
          <p:nvPr/>
        </p:nvSpPr>
        <p:spPr>
          <a:xfrm>
            <a:off x="4756456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FEFDAE-E459-444E-A443-0B546E81B7CE}"/>
              </a:ext>
            </a:extLst>
          </p:cNvPr>
          <p:cNvSpPr/>
          <p:nvPr/>
        </p:nvSpPr>
        <p:spPr>
          <a:xfrm>
            <a:off x="5285749" y="3456833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0C5D0-DEC0-47E4-960B-EFBA09787E60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109318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7CE11A-AFA1-4BBA-987C-0CBF9719587C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4932887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647B39-5C72-4357-A174-F4602627CFC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 flipV="1">
            <a:off x="5109318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29AF-1D34-44FA-8F12-503E004F895A}"/>
              </a:ext>
            </a:extLst>
          </p:cNvPr>
          <p:cNvCxnSpPr>
            <a:stCxn id="22" idx="0"/>
            <a:endCxn id="20" idx="4"/>
          </p:cNvCxnSpPr>
          <p:nvPr/>
        </p:nvCxnSpPr>
        <p:spPr>
          <a:xfrm flipV="1">
            <a:off x="5462180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B04271B-9D59-4F25-A219-CF28ABD73EDE}"/>
              </a:ext>
            </a:extLst>
          </p:cNvPr>
          <p:cNvSpPr/>
          <p:nvPr/>
        </p:nvSpPr>
        <p:spPr>
          <a:xfrm>
            <a:off x="5991472" y="29529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583C42-F820-475A-B422-945445F35831}"/>
              </a:ext>
            </a:extLst>
          </p:cNvPr>
          <p:cNvSpPr/>
          <p:nvPr/>
        </p:nvSpPr>
        <p:spPr>
          <a:xfrm>
            <a:off x="6520765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52742-5787-4395-A6F5-269A24DA999B}"/>
              </a:ext>
            </a:extLst>
          </p:cNvPr>
          <p:cNvSpPr/>
          <p:nvPr/>
        </p:nvSpPr>
        <p:spPr>
          <a:xfrm>
            <a:off x="5991472" y="3451632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8D653C-E6EC-4A0A-ADCB-0C1C19BC8000}"/>
              </a:ext>
            </a:extLst>
          </p:cNvPr>
          <p:cNvSpPr/>
          <p:nvPr/>
        </p:nvSpPr>
        <p:spPr>
          <a:xfrm>
            <a:off x="6520765" y="3452944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019BA3-87C9-4851-B49A-7CD92C4730D0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344334" y="3129341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2382D8-0DA7-4E3E-949D-EF5306FBD961}"/>
              </a:ext>
            </a:extLst>
          </p:cNvPr>
          <p:cNvCxnSpPr>
            <a:stCxn id="35" idx="4"/>
            <a:endCxn id="37" idx="0"/>
          </p:cNvCxnSpPr>
          <p:nvPr/>
        </p:nvCxnSpPr>
        <p:spPr>
          <a:xfrm>
            <a:off x="6167903" y="3305772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C80B1D-9A98-4BBF-91B1-81774E4380CA}"/>
              </a:ext>
            </a:extLst>
          </p:cNvPr>
          <p:cNvCxnSpPr>
            <a:stCxn id="38" idx="2"/>
            <a:endCxn id="37" idx="6"/>
          </p:cNvCxnSpPr>
          <p:nvPr/>
        </p:nvCxnSpPr>
        <p:spPr>
          <a:xfrm flipH="1" flipV="1">
            <a:off x="6344334" y="3628063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B6B40F-58D3-420C-8D78-2C72F3009916}"/>
              </a:ext>
            </a:extLst>
          </p:cNvPr>
          <p:cNvCxnSpPr>
            <a:stCxn id="38" idx="0"/>
            <a:endCxn id="36" idx="4"/>
          </p:cNvCxnSpPr>
          <p:nvPr/>
        </p:nvCxnSpPr>
        <p:spPr>
          <a:xfrm flipV="1">
            <a:off x="6697196" y="3309661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A7ED47-27E4-429B-B59A-930BDB712E18}"/>
              </a:ext>
            </a:extLst>
          </p:cNvPr>
          <p:cNvSpPr/>
          <p:nvPr/>
        </p:nvSpPr>
        <p:spPr>
          <a:xfrm>
            <a:off x="7646579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D25620-F9B7-438B-996A-88789D703C5C}"/>
              </a:ext>
            </a:extLst>
          </p:cNvPr>
          <p:cNvSpPr/>
          <p:nvPr/>
        </p:nvSpPr>
        <p:spPr>
          <a:xfrm>
            <a:off x="8175872" y="296068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E0A1E5-D3A4-4CC6-A5A3-682453F7EBA7}"/>
              </a:ext>
            </a:extLst>
          </p:cNvPr>
          <p:cNvSpPr/>
          <p:nvPr/>
        </p:nvSpPr>
        <p:spPr>
          <a:xfrm>
            <a:off x="7646579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885652-0BB9-472E-A97D-7B3976667A20}"/>
              </a:ext>
            </a:extLst>
          </p:cNvPr>
          <p:cNvSpPr/>
          <p:nvPr/>
        </p:nvSpPr>
        <p:spPr>
          <a:xfrm>
            <a:off x="8175872" y="345683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04C793-5A7D-47A6-9CC6-DFDB0F5F6A1B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7999441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36EB7-97A4-4547-AD24-71B4F184531B}"/>
              </a:ext>
            </a:extLst>
          </p:cNvPr>
          <p:cNvCxnSpPr>
            <a:stCxn id="43" idx="4"/>
            <a:endCxn id="45" idx="0"/>
          </p:cNvCxnSpPr>
          <p:nvPr/>
        </p:nvCxnSpPr>
        <p:spPr>
          <a:xfrm>
            <a:off x="7823010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194E3-C9C4-4D81-A784-8FE225B12572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 flipV="1">
            <a:off x="7999441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19E9ED-CFC4-46AF-B985-4DAA70CC673C}"/>
              </a:ext>
            </a:extLst>
          </p:cNvPr>
          <p:cNvCxnSpPr>
            <a:stCxn id="46" idx="0"/>
            <a:endCxn id="44" idx="4"/>
          </p:cNvCxnSpPr>
          <p:nvPr/>
        </p:nvCxnSpPr>
        <p:spPr>
          <a:xfrm flipV="1">
            <a:off x="8352303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84FAF-C9EC-40F4-9E18-805DE14B232D}"/>
              </a:ext>
            </a:extLst>
          </p:cNvPr>
          <p:cNvCxnSpPr>
            <a:cxnSpLocks/>
          </p:cNvCxnSpPr>
          <p:nvPr/>
        </p:nvCxnSpPr>
        <p:spPr>
          <a:xfrm flipH="1">
            <a:off x="3542426" y="2488383"/>
            <a:ext cx="2184400" cy="3411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C19508-32DC-4105-82A6-1BEA3D30A171}"/>
              </a:ext>
            </a:extLst>
          </p:cNvPr>
          <p:cNvCxnSpPr>
            <a:cxnSpLocks/>
          </p:cNvCxnSpPr>
          <p:nvPr/>
        </p:nvCxnSpPr>
        <p:spPr>
          <a:xfrm flipH="1">
            <a:off x="5197533" y="2488383"/>
            <a:ext cx="529293" cy="4211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FC750-4588-47C3-A64E-25EE5D8DF76A}"/>
              </a:ext>
            </a:extLst>
          </p:cNvPr>
          <p:cNvCxnSpPr>
            <a:cxnSpLocks/>
          </p:cNvCxnSpPr>
          <p:nvPr/>
        </p:nvCxnSpPr>
        <p:spPr>
          <a:xfrm>
            <a:off x="5726826" y="2506143"/>
            <a:ext cx="684737" cy="3584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A1FA65-8CA3-4BAD-AE6C-A4B49E2C6F7F}"/>
              </a:ext>
            </a:extLst>
          </p:cNvPr>
          <p:cNvCxnSpPr>
            <a:cxnSpLocks/>
          </p:cNvCxnSpPr>
          <p:nvPr/>
        </p:nvCxnSpPr>
        <p:spPr>
          <a:xfrm>
            <a:off x="5726826" y="2488383"/>
            <a:ext cx="2272615" cy="3330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28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5285749" y="152812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5815042" y="153201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5285749" y="202685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5815042" y="202816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5638611" y="170455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5462180" y="188099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5638611" y="220328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V="1">
            <a:off x="5991473" y="188487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5DDBF50-484D-43A8-963D-2E38C9C70B5D}"/>
              </a:ext>
            </a:extLst>
          </p:cNvPr>
          <p:cNvSpPr/>
          <p:nvPr/>
        </p:nvSpPr>
        <p:spPr>
          <a:xfrm>
            <a:off x="31013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1A7F6-2A8D-4C3B-A8EA-9FED6F06B8E6}"/>
              </a:ext>
            </a:extLst>
          </p:cNvPr>
          <p:cNvSpPr/>
          <p:nvPr/>
        </p:nvSpPr>
        <p:spPr>
          <a:xfrm>
            <a:off x="3630642" y="296457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0FDD14-A1BC-4BBD-AE3D-CCD7F0560A0C}"/>
              </a:ext>
            </a:extLst>
          </p:cNvPr>
          <p:cNvSpPr/>
          <p:nvPr/>
        </p:nvSpPr>
        <p:spPr>
          <a:xfrm>
            <a:off x="3101349" y="34594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A404D9-5EF9-4211-9384-4579E08095CF}"/>
              </a:ext>
            </a:extLst>
          </p:cNvPr>
          <p:cNvSpPr/>
          <p:nvPr/>
        </p:nvSpPr>
        <p:spPr>
          <a:xfrm>
            <a:off x="3630642" y="346072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B60F5A-36AB-47DE-972B-5BCB4751116E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454211" y="313711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6D231-D8B9-43A6-8FC8-DB8C8B932356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3277780" y="331355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AE895-5630-45BA-BA26-9C329DACBDC4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 flipV="1">
            <a:off x="3454211" y="363584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A03409-5451-4502-ADCE-AA206DB7CFA3}"/>
              </a:ext>
            </a:extLst>
          </p:cNvPr>
          <p:cNvCxnSpPr>
            <a:stCxn id="14" idx="0"/>
            <a:endCxn id="12" idx="4"/>
          </p:cNvCxnSpPr>
          <p:nvPr/>
        </p:nvCxnSpPr>
        <p:spPr>
          <a:xfrm flipV="1">
            <a:off x="3807073" y="331743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F5FB246-93FF-4187-A0F3-C7993DE34288}"/>
              </a:ext>
            </a:extLst>
          </p:cNvPr>
          <p:cNvSpPr/>
          <p:nvPr/>
        </p:nvSpPr>
        <p:spPr>
          <a:xfrm>
            <a:off x="4756456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BA8EF8-9085-4DD9-A9A4-F8345998C0E8}"/>
              </a:ext>
            </a:extLst>
          </p:cNvPr>
          <p:cNvSpPr/>
          <p:nvPr/>
        </p:nvSpPr>
        <p:spPr>
          <a:xfrm>
            <a:off x="52857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0EB7AB-1B65-479E-BECD-E68CB477360B}"/>
              </a:ext>
            </a:extLst>
          </p:cNvPr>
          <p:cNvSpPr/>
          <p:nvPr/>
        </p:nvSpPr>
        <p:spPr>
          <a:xfrm>
            <a:off x="4756456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FEFDAE-E459-444E-A443-0B546E81B7CE}"/>
              </a:ext>
            </a:extLst>
          </p:cNvPr>
          <p:cNvSpPr/>
          <p:nvPr/>
        </p:nvSpPr>
        <p:spPr>
          <a:xfrm>
            <a:off x="5285749" y="3456833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0C5D0-DEC0-47E4-960B-EFBA09787E60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109318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7CE11A-AFA1-4BBA-987C-0CBF9719587C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4932887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647B39-5C72-4357-A174-F4602627CFC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 flipV="1">
            <a:off x="5109318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29AF-1D34-44FA-8F12-503E004F895A}"/>
              </a:ext>
            </a:extLst>
          </p:cNvPr>
          <p:cNvCxnSpPr>
            <a:stCxn id="22" idx="0"/>
            <a:endCxn id="20" idx="4"/>
          </p:cNvCxnSpPr>
          <p:nvPr/>
        </p:nvCxnSpPr>
        <p:spPr>
          <a:xfrm flipV="1">
            <a:off x="5462180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B04271B-9D59-4F25-A219-CF28ABD73EDE}"/>
              </a:ext>
            </a:extLst>
          </p:cNvPr>
          <p:cNvSpPr/>
          <p:nvPr/>
        </p:nvSpPr>
        <p:spPr>
          <a:xfrm>
            <a:off x="5991472" y="29529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583C42-F820-475A-B422-945445F35831}"/>
              </a:ext>
            </a:extLst>
          </p:cNvPr>
          <p:cNvSpPr/>
          <p:nvPr/>
        </p:nvSpPr>
        <p:spPr>
          <a:xfrm>
            <a:off x="6520765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52742-5787-4395-A6F5-269A24DA999B}"/>
              </a:ext>
            </a:extLst>
          </p:cNvPr>
          <p:cNvSpPr/>
          <p:nvPr/>
        </p:nvSpPr>
        <p:spPr>
          <a:xfrm>
            <a:off x="5991472" y="3451632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8D653C-E6EC-4A0A-ADCB-0C1C19BC8000}"/>
              </a:ext>
            </a:extLst>
          </p:cNvPr>
          <p:cNvSpPr/>
          <p:nvPr/>
        </p:nvSpPr>
        <p:spPr>
          <a:xfrm>
            <a:off x="6520765" y="3452944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019BA3-87C9-4851-B49A-7CD92C4730D0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344334" y="3129341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2382D8-0DA7-4E3E-949D-EF5306FBD961}"/>
              </a:ext>
            </a:extLst>
          </p:cNvPr>
          <p:cNvCxnSpPr>
            <a:stCxn id="35" idx="4"/>
            <a:endCxn id="37" idx="0"/>
          </p:cNvCxnSpPr>
          <p:nvPr/>
        </p:nvCxnSpPr>
        <p:spPr>
          <a:xfrm>
            <a:off x="6167903" y="3305772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C80B1D-9A98-4BBF-91B1-81774E4380CA}"/>
              </a:ext>
            </a:extLst>
          </p:cNvPr>
          <p:cNvCxnSpPr>
            <a:stCxn id="38" idx="2"/>
            <a:endCxn id="37" idx="6"/>
          </p:cNvCxnSpPr>
          <p:nvPr/>
        </p:nvCxnSpPr>
        <p:spPr>
          <a:xfrm flipH="1" flipV="1">
            <a:off x="6344334" y="3628063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B6B40F-58D3-420C-8D78-2C72F3009916}"/>
              </a:ext>
            </a:extLst>
          </p:cNvPr>
          <p:cNvCxnSpPr>
            <a:stCxn id="38" idx="0"/>
            <a:endCxn id="36" idx="4"/>
          </p:cNvCxnSpPr>
          <p:nvPr/>
        </p:nvCxnSpPr>
        <p:spPr>
          <a:xfrm flipV="1">
            <a:off x="6697196" y="3309661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A7ED47-27E4-429B-B59A-930BDB712E18}"/>
              </a:ext>
            </a:extLst>
          </p:cNvPr>
          <p:cNvSpPr/>
          <p:nvPr/>
        </p:nvSpPr>
        <p:spPr>
          <a:xfrm>
            <a:off x="7646579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D25620-F9B7-438B-996A-88789D703C5C}"/>
              </a:ext>
            </a:extLst>
          </p:cNvPr>
          <p:cNvSpPr/>
          <p:nvPr/>
        </p:nvSpPr>
        <p:spPr>
          <a:xfrm>
            <a:off x="8175872" y="296068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E0A1E5-D3A4-4CC6-A5A3-682453F7EBA7}"/>
              </a:ext>
            </a:extLst>
          </p:cNvPr>
          <p:cNvSpPr/>
          <p:nvPr/>
        </p:nvSpPr>
        <p:spPr>
          <a:xfrm>
            <a:off x="7646579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885652-0BB9-472E-A97D-7B3976667A20}"/>
              </a:ext>
            </a:extLst>
          </p:cNvPr>
          <p:cNvSpPr/>
          <p:nvPr/>
        </p:nvSpPr>
        <p:spPr>
          <a:xfrm>
            <a:off x="8175872" y="345683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04C793-5A7D-47A6-9CC6-DFDB0F5F6A1B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7999441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36EB7-97A4-4547-AD24-71B4F184531B}"/>
              </a:ext>
            </a:extLst>
          </p:cNvPr>
          <p:cNvCxnSpPr>
            <a:stCxn id="43" idx="4"/>
            <a:endCxn id="45" idx="0"/>
          </p:cNvCxnSpPr>
          <p:nvPr/>
        </p:nvCxnSpPr>
        <p:spPr>
          <a:xfrm>
            <a:off x="7823010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194E3-C9C4-4D81-A784-8FE225B12572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 flipV="1">
            <a:off x="7999441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19E9ED-CFC4-46AF-B985-4DAA70CC673C}"/>
              </a:ext>
            </a:extLst>
          </p:cNvPr>
          <p:cNvCxnSpPr>
            <a:stCxn id="46" idx="0"/>
            <a:endCxn id="44" idx="4"/>
          </p:cNvCxnSpPr>
          <p:nvPr/>
        </p:nvCxnSpPr>
        <p:spPr>
          <a:xfrm flipV="1">
            <a:off x="8352303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84FAF-C9EC-40F4-9E18-805DE14B232D}"/>
              </a:ext>
            </a:extLst>
          </p:cNvPr>
          <p:cNvCxnSpPr>
            <a:cxnSpLocks/>
          </p:cNvCxnSpPr>
          <p:nvPr/>
        </p:nvCxnSpPr>
        <p:spPr>
          <a:xfrm flipH="1">
            <a:off x="3542426" y="2488383"/>
            <a:ext cx="2184400" cy="3411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C19508-32DC-4105-82A6-1BEA3D30A171}"/>
              </a:ext>
            </a:extLst>
          </p:cNvPr>
          <p:cNvCxnSpPr>
            <a:cxnSpLocks/>
          </p:cNvCxnSpPr>
          <p:nvPr/>
        </p:nvCxnSpPr>
        <p:spPr>
          <a:xfrm flipH="1">
            <a:off x="5197533" y="2488383"/>
            <a:ext cx="529293" cy="4211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FC750-4588-47C3-A64E-25EE5D8DF76A}"/>
              </a:ext>
            </a:extLst>
          </p:cNvPr>
          <p:cNvCxnSpPr>
            <a:cxnSpLocks/>
          </p:cNvCxnSpPr>
          <p:nvPr/>
        </p:nvCxnSpPr>
        <p:spPr>
          <a:xfrm>
            <a:off x="5726826" y="2506143"/>
            <a:ext cx="684737" cy="3584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A1FA65-8CA3-4BAD-AE6C-A4B49E2C6F7F}"/>
              </a:ext>
            </a:extLst>
          </p:cNvPr>
          <p:cNvCxnSpPr>
            <a:cxnSpLocks/>
          </p:cNvCxnSpPr>
          <p:nvPr/>
        </p:nvCxnSpPr>
        <p:spPr>
          <a:xfrm>
            <a:off x="5726826" y="2488383"/>
            <a:ext cx="2272615" cy="3330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A0A526C-C46C-4ACA-9DE0-C9147B55D09D}"/>
              </a:ext>
            </a:extLst>
          </p:cNvPr>
          <p:cNvSpPr/>
          <p:nvPr/>
        </p:nvSpPr>
        <p:spPr>
          <a:xfrm>
            <a:off x="2572056" y="445014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B64F97-9F6F-4D99-A5E3-6A57D26FC770}"/>
              </a:ext>
            </a:extLst>
          </p:cNvPr>
          <p:cNvSpPr/>
          <p:nvPr/>
        </p:nvSpPr>
        <p:spPr>
          <a:xfrm>
            <a:off x="3101349" y="4454032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CB30C6C-0DAE-4216-BE8E-D12F9CE9690E}"/>
              </a:ext>
            </a:extLst>
          </p:cNvPr>
          <p:cNvSpPr/>
          <p:nvPr/>
        </p:nvSpPr>
        <p:spPr>
          <a:xfrm>
            <a:off x="2572056" y="4948865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B03EFD-CDC7-47CC-951A-F2B425D7FD04}"/>
              </a:ext>
            </a:extLst>
          </p:cNvPr>
          <p:cNvSpPr/>
          <p:nvPr/>
        </p:nvSpPr>
        <p:spPr>
          <a:xfrm>
            <a:off x="3101349" y="495017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AAA449-8F57-453A-BEB3-AABCF5664469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2924918" y="4626574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001BFD-D147-4623-A43D-B5FEAED56EC0}"/>
              </a:ext>
            </a:extLst>
          </p:cNvPr>
          <p:cNvCxnSpPr>
            <a:stCxn id="58" idx="4"/>
            <a:endCxn id="60" idx="0"/>
          </p:cNvCxnSpPr>
          <p:nvPr/>
        </p:nvCxnSpPr>
        <p:spPr>
          <a:xfrm>
            <a:off x="2748487" y="4803005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AEE07B-161A-4B82-A7E2-7281132F196A}"/>
              </a:ext>
            </a:extLst>
          </p:cNvPr>
          <p:cNvCxnSpPr>
            <a:stCxn id="61" idx="2"/>
            <a:endCxn id="60" idx="6"/>
          </p:cNvCxnSpPr>
          <p:nvPr/>
        </p:nvCxnSpPr>
        <p:spPr>
          <a:xfrm flipH="1" flipV="1">
            <a:off x="2924918" y="5125296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E09184-86E0-4C81-AF3C-D86B67EE1330}"/>
              </a:ext>
            </a:extLst>
          </p:cNvPr>
          <p:cNvCxnSpPr>
            <a:stCxn id="61" idx="0"/>
            <a:endCxn id="59" idx="4"/>
          </p:cNvCxnSpPr>
          <p:nvPr/>
        </p:nvCxnSpPr>
        <p:spPr>
          <a:xfrm flipV="1">
            <a:off x="3277780" y="4806894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7A037B9-937E-4784-97AE-258A7C85E499}"/>
              </a:ext>
            </a:extLst>
          </p:cNvPr>
          <p:cNvSpPr/>
          <p:nvPr/>
        </p:nvSpPr>
        <p:spPr>
          <a:xfrm>
            <a:off x="4765643" y="4446254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EE7C7ED-A036-4204-A7FD-6C64AEFC74FA}"/>
              </a:ext>
            </a:extLst>
          </p:cNvPr>
          <p:cNvSpPr/>
          <p:nvPr/>
        </p:nvSpPr>
        <p:spPr>
          <a:xfrm>
            <a:off x="5294936" y="445014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4DB39EE-664B-4967-9EF8-63DCCF9E7833}"/>
              </a:ext>
            </a:extLst>
          </p:cNvPr>
          <p:cNvSpPr/>
          <p:nvPr/>
        </p:nvSpPr>
        <p:spPr>
          <a:xfrm>
            <a:off x="4765643" y="4944976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DF3A56-B7CA-47CB-9743-49C6CDC99F0A}"/>
              </a:ext>
            </a:extLst>
          </p:cNvPr>
          <p:cNvSpPr/>
          <p:nvPr/>
        </p:nvSpPr>
        <p:spPr>
          <a:xfrm>
            <a:off x="5294936" y="494628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47B5B1-232D-4323-A8F7-6D4561A09120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5118505" y="4622685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A1945A-1CD7-492A-AC12-95BC9EBB993A}"/>
              </a:ext>
            </a:extLst>
          </p:cNvPr>
          <p:cNvCxnSpPr>
            <a:stCxn id="66" idx="4"/>
            <a:endCxn id="68" idx="0"/>
          </p:cNvCxnSpPr>
          <p:nvPr/>
        </p:nvCxnSpPr>
        <p:spPr>
          <a:xfrm>
            <a:off x="4942074" y="4799116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C3C1C7-B48A-4174-AE30-10E9EE68E389}"/>
              </a:ext>
            </a:extLst>
          </p:cNvPr>
          <p:cNvCxnSpPr>
            <a:stCxn id="69" idx="2"/>
            <a:endCxn id="68" idx="6"/>
          </p:cNvCxnSpPr>
          <p:nvPr/>
        </p:nvCxnSpPr>
        <p:spPr>
          <a:xfrm flipH="1" flipV="1">
            <a:off x="5118505" y="5121407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ACF3BBA-EFD3-4714-B34D-8A8889733726}"/>
              </a:ext>
            </a:extLst>
          </p:cNvPr>
          <p:cNvCxnSpPr>
            <a:stCxn id="69" idx="0"/>
            <a:endCxn id="67" idx="4"/>
          </p:cNvCxnSpPr>
          <p:nvPr/>
        </p:nvCxnSpPr>
        <p:spPr>
          <a:xfrm flipV="1">
            <a:off x="5471367" y="4803005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D2A5AE5-EBC7-41BF-BDC0-708A345C8240}"/>
              </a:ext>
            </a:extLst>
          </p:cNvPr>
          <p:cNvSpPr/>
          <p:nvPr/>
        </p:nvSpPr>
        <p:spPr>
          <a:xfrm>
            <a:off x="7117286" y="4446254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81B8F12-077D-4204-A0F8-9067F79987A9}"/>
              </a:ext>
            </a:extLst>
          </p:cNvPr>
          <p:cNvSpPr/>
          <p:nvPr/>
        </p:nvSpPr>
        <p:spPr>
          <a:xfrm>
            <a:off x="7646579" y="445014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2EE13EB-67A9-4FF9-9948-696871965916}"/>
              </a:ext>
            </a:extLst>
          </p:cNvPr>
          <p:cNvSpPr/>
          <p:nvPr/>
        </p:nvSpPr>
        <p:spPr>
          <a:xfrm>
            <a:off x="7117286" y="4944976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B5912DF-16A2-4E21-95FF-C70B80DDDB48}"/>
              </a:ext>
            </a:extLst>
          </p:cNvPr>
          <p:cNvSpPr/>
          <p:nvPr/>
        </p:nvSpPr>
        <p:spPr>
          <a:xfrm>
            <a:off x="7646579" y="49462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E60379-7D60-4041-A612-B6CAC5873235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>
            <a:off x="7470148" y="4622685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7AFCED8-7FD7-44AD-9C86-95BCAD1CC1F2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>
            <a:off x="7293717" y="4799116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B6402FE-B49A-4771-A1A2-188BB40321F5}"/>
              </a:ext>
            </a:extLst>
          </p:cNvPr>
          <p:cNvCxnSpPr>
            <a:stCxn id="85" idx="2"/>
            <a:endCxn id="84" idx="6"/>
          </p:cNvCxnSpPr>
          <p:nvPr/>
        </p:nvCxnSpPr>
        <p:spPr>
          <a:xfrm flipH="1" flipV="1">
            <a:off x="7470148" y="5121407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5BE8C01-F033-4A87-AA90-5288E7888E22}"/>
              </a:ext>
            </a:extLst>
          </p:cNvPr>
          <p:cNvCxnSpPr>
            <a:stCxn id="85" idx="0"/>
            <a:endCxn id="83" idx="4"/>
          </p:cNvCxnSpPr>
          <p:nvPr/>
        </p:nvCxnSpPr>
        <p:spPr>
          <a:xfrm flipV="1">
            <a:off x="7823010" y="4803005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23444E8-0BB5-473F-9A52-B7E15C3A5F5B}"/>
              </a:ext>
            </a:extLst>
          </p:cNvPr>
          <p:cNvCxnSpPr>
            <a:cxnSpLocks/>
          </p:cNvCxnSpPr>
          <p:nvPr/>
        </p:nvCxnSpPr>
        <p:spPr>
          <a:xfrm flipH="1">
            <a:off x="3013133" y="3977838"/>
            <a:ext cx="2184400" cy="3411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BA93A58-E270-495C-B500-819BB0F34247}"/>
              </a:ext>
            </a:extLst>
          </p:cNvPr>
          <p:cNvCxnSpPr>
            <a:cxnSpLocks/>
          </p:cNvCxnSpPr>
          <p:nvPr/>
        </p:nvCxnSpPr>
        <p:spPr>
          <a:xfrm flipH="1">
            <a:off x="5197533" y="3977838"/>
            <a:ext cx="1" cy="4381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AE6DD2D-DD57-4FDC-B05B-02922467AB80}"/>
              </a:ext>
            </a:extLst>
          </p:cNvPr>
          <p:cNvCxnSpPr>
            <a:cxnSpLocks/>
          </p:cNvCxnSpPr>
          <p:nvPr/>
        </p:nvCxnSpPr>
        <p:spPr>
          <a:xfrm>
            <a:off x="5197533" y="3977838"/>
            <a:ext cx="2272615" cy="3330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914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FC2B7D-512B-4938-8B32-DF0A2AED1816}"/>
              </a:ext>
            </a:extLst>
          </p:cNvPr>
          <p:cNvSpPr/>
          <p:nvPr/>
        </p:nvSpPr>
        <p:spPr>
          <a:xfrm>
            <a:off x="5285749" y="152812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6732C-5A37-4340-8D62-0D1C57715D32}"/>
              </a:ext>
            </a:extLst>
          </p:cNvPr>
          <p:cNvSpPr/>
          <p:nvPr/>
        </p:nvSpPr>
        <p:spPr>
          <a:xfrm>
            <a:off x="5815042" y="153201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8511A1-8D59-40F7-A30D-520DDED5A407}"/>
              </a:ext>
            </a:extLst>
          </p:cNvPr>
          <p:cNvSpPr/>
          <p:nvPr/>
        </p:nvSpPr>
        <p:spPr>
          <a:xfrm>
            <a:off x="5285749" y="202685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3B607E-8477-4FCE-B8FA-5E2EE193CFAA}"/>
              </a:ext>
            </a:extLst>
          </p:cNvPr>
          <p:cNvSpPr/>
          <p:nvPr/>
        </p:nvSpPr>
        <p:spPr>
          <a:xfrm>
            <a:off x="5815042" y="202816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907CB-E341-4303-8C97-7852599DC58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5638611" y="170455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D717D1-2791-4CA2-9F39-13B6779FDC19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5462180" y="188099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63CEE-4B64-46A8-9B99-519F9A511BC9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 flipV="1">
            <a:off x="5638611" y="220328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827F2-43F0-40C9-AC24-ADA434932F12}"/>
              </a:ext>
            </a:extLst>
          </p:cNvPr>
          <p:cNvCxnSpPr>
            <a:stCxn id="27" idx="0"/>
            <a:endCxn id="25" idx="4"/>
          </p:cNvCxnSpPr>
          <p:nvPr/>
        </p:nvCxnSpPr>
        <p:spPr>
          <a:xfrm flipV="1">
            <a:off x="5991473" y="188487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5DDBF50-484D-43A8-963D-2E38C9C70B5D}"/>
              </a:ext>
            </a:extLst>
          </p:cNvPr>
          <p:cNvSpPr/>
          <p:nvPr/>
        </p:nvSpPr>
        <p:spPr>
          <a:xfrm>
            <a:off x="31013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1A7F6-2A8D-4C3B-A8EA-9FED6F06B8E6}"/>
              </a:ext>
            </a:extLst>
          </p:cNvPr>
          <p:cNvSpPr/>
          <p:nvPr/>
        </p:nvSpPr>
        <p:spPr>
          <a:xfrm>
            <a:off x="3630642" y="296457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0FDD14-A1BC-4BBD-AE3D-CCD7F0560A0C}"/>
              </a:ext>
            </a:extLst>
          </p:cNvPr>
          <p:cNvSpPr/>
          <p:nvPr/>
        </p:nvSpPr>
        <p:spPr>
          <a:xfrm>
            <a:off x="3101349" y="34594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A404D9-5EF9-4211-9384-4579E08095CF}"/>
              </a:ext>
            </a:extLst>
          </p:cNvPr>
          <p:cNvSpPr/>
          <p:nvPr/>
        </p:nvSpPr>
        <p:spPr>
          <a:xfrm>
            <a:off x="3630642" y="3460722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B60F5A-36AB-47DE-972B-5BCB4751116E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454211" y="3137119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6D231-D8B9-43A6-8FC8-DB8C8B932356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3277780" y="3313550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6AE895-5630-45BA-BA26-9C329DACBDC4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H="1" flipV="1">
            <a:off x="3454211" y="3635841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A03409-5451-4502-ADCE-AA206DB7CFA3}"/>
              </a:ext>
            </a:extLst>
          </p:cNvPr>
          <p:cNvCxnSpPr>
            <a:stCxn id="14" idx="0"/>
            <a:endCxn id="12" idx="4"/>
          </p:cNvCxnSpPr>
          <p:nvPr/>
        </p:nvCxnSpPr>
        <p:spPr>
          <a:xfrm flipV="1">
            <a:off x="3807073" y="3317439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F5FB246-93FF-4187-A0F3-C7993DE34288}"/>
              </a:ext>
            </a:extLst>
          </p:cNvPr>
          <p:cNvSpPr/>
          <p:nvPr/>
        </p:nvSpPr>
        <p:spPr>
          <a:xfrm>
            <a:off x="4756456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BA8EF8-9085-4DD9-A9A4-F8345998C0E8}"/>
              </a:ext>
            </a:extLst>
          </p:cNvPr>
          <p:cNvSpPr/>
          <p:nvPr/>
        </p:nvSpPr>
        <p:spPr>
          <a:xfrm>
            <a:off x="5285749" y="2960688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0EB7AB-1B65-479E-BECD-E68CB477360B}"/>
              </a:ext>
            </a:extLst>
          </p:cNvPr>
          <p:cNvSpPr/>
          <p:nvPr/>
        </p:nvSpPr>
        <p:spPr>
          <a:xfrm>
            <a:off x="4756456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FEFDAE-E459-444E-A443-0B546E81B7CE}"/>
              </a:ext>
            </a:extLst>
          </p:cNvPr>
          <p:cNvSpPr/>
          <p:nvPr/>
        </p:nvSpPr>
        <p:spPr>
          <a:xfrm>
            <a:off x="5285749" y="3456833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B0C5D0-DEC0-47E4-960B-EFBA09787E60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109318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7CE11A-AFA1-4BBA-987C-0CBF9719587C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4932887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647B39-5C72-4357-A174-F4602627CFC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 flipV="1">
            <a:off x="5109318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29AF-1D34-44FA-8F12-503E004F895A}"/>
              </a:ext>
            </a:extLst>
          </p:cNvPr>
          <p:cNvCxnSpPr>
            <a:stCxn id="22" idx="0"/>
            <a:endCxn id="20" idx="4"/>
          </p:cNvCxnSpPr>
          <p:nvPr/>
        </p:nvCxnSpPr>
        <p:spPr>
          <a:xfrm flipV="1">
            <a:off x="5462180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B04271B-9D59-4F25-A219-CF28ABD73EDE}"/>
              </a:ext>
            </a:extLst>
          </p:cNvPr>
          <p:cNvSpPr/>
          <p:nvPr/>
        </p:nvSpPr>
        <p:spPr>
          <a:xfrm>
            <a:off x="5991472" y="2952910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583C42-F820-475A-B422-945445F35831}"/>
              </a:ext>
            </a:extLst>
          </p:cNvPr>
          <p:cNvSpPr/>
          <p:nvPr/>
        </p:nvSpPr>
        <p:spPr>
          <a:xfrm>
            <a:off x="6520765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52742-5787-4395-A6F5-269A24DA999B}"/>
              </a:ext>
            </a:extLst>
          </p:cNvPr>
          <p:cNvSpPr/>
          <p:nvPr/>
        </p:nvSpPr>
        <p:spPr>
          <a:xfrm>
            <a:off x="5991472" y="3451632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8D653C-E6EC-4A0A-ADCB-0C1C19BC8000}"/>
              </a:ext>
            </a:extLst>
          </p:cNvPr>
          <p:cNvSpPr/>
          <p:nvPr/>
        </p:nvSpPr>
        <p:spPr>
          <a:xfrm>
            <a:off x="6520765" y="3452944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019BA3-87C9-4851-B49A-7CD92C4730D0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344334" y="3129341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2382D8-0DA7-4E3E-949D-EF5306FBD961}"/>
              </a:ext>
            </a:extLst>
          </p:cNvPr>
          <p:cNvCxnSpPr>
            <a:stCxn id="35" idx="4"/>
            <a:endCxn id="37" idx="0"/>
          </p:cNvCxnSpPr>
          <p:nvPr/>
        </p:nvCxnSpPr>
        <p:spPr>
          <a:xfrm>
            <a:off x="6167903" y="3305772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C80B1D-9A98-4BBF-91B1-81774E4380CA}"/>
              </a:ext>
            </a:extLst>
          </p:cNvPr>
          <p:cNvCxnSpPr>
            <a:stCxn id="38" idx="2"/>
            <a:endCxn id="37" idx="6"/>
          </p:cNvCxnSpPr>
          <p:nvPr/>
        </p:nvCxnSpPr>
        <p:spPr>
          <a:xfrm flipH="1" flipV="1">
            <a:off x="6344334" y="3628063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B6B40F-58D3-420C-8D78-2C72F3009916}"/>
              </a:ext>
            </a:extLst>
          </p:cNvPr>
          <p:cNvCxnSpPr>
            <a:stCxn id="38" idx="0"/>
            <a:endCxn id="36" idx="4"/>
          </p:cNvCxnSpPr>
          <p:nvPr/>
        </p:nvCxnSpPr>
        <p:spPr>
          <a:xfrm flipV="1">
            <a:off x="6697196" y="3309661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A7ED47-27E4-429B-B59A-930BDB712E18}"/>
              </a:ext>
            </a:extLst>
          </p:cNvPr>
          <p:cNvSpPr/>
          <p:nvPr/>
        </p:nvSpPr>
        <p:spPr>
          <a:xfrm>
            <a:off x="7646579" y="2956799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D25620-F9B7-438B-996A-88789D703C5C}"/>
              </a:ext>
            </a:extLst>
          </p:cNvPr>
          <p:cNvSpPr/>
          <p:nvPr/>
        </p:nvSpPr>
        <p:spPr>
          <a:xfrm>
            <a:off x="8175872" y="2960688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E0A1E5-D3A4-4CC6-A5A3-682453F7EBA7}"/>
              </a:ext>
            </a:extLst>
          </p:cNvPr>
          <p:cNvSpPr/>
          <p:nvPr/>
        </p:nvSpPr>
        <p:spPr>
          <a:xfrm>
            <a:off x="7646579" y="3455521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885652-0BB9-472E-A97D-7B3976667A20}"/>
              </a:ext>
            </a:extLst>
          </p:cNvPr>
          <p:cNvSpPr/>
          <p:nvPr/>
        </p:nvSpPr>
        <p:spPr>
          <a:xfrm>
            <a:off x="8175872" y="345683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04C793-5A7D-47A6-9CC6-DFDB0F5F6A1B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7999441" y="3133230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36EB7-97A4-4547-AD24-71B4F184531B}"/>
              </a:ext>
            </a:extLst>
          </p:cNvPr>
          <p:cNvCxnSpPr>
            <a:stCxn id="43" idx="4"/>
            <a:endCxn id="45" idx="0"/>
          </p:cNvCxnSpPr>
          <p:nvPr/>
        </p:nvCxnSpPr>
        <p:spPr>
          <a:xfrm>
            <a:off x="7823010" y="3309661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194E3-C9C4-4D81-A784-8FE225B12572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 flipV="1">
            <a:off x="7999441" y="3631952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19E9ED-CFC4-46AF-B985-4DAA70CC673C}"/>
              </a:ext>
            </a:extLst>
          </p:cNvPr>
          <p:cNvCxnSpPr>
            <a:stCxn id="46" idx="0"/>
            <a:endCxn id="44" idx="4"/>
          </p:cNvCxnSpPr>
          <p:nvPr/>
        </p:nvCxnSpPr>
        <p:spPr>
          <a:xfrm flipV="1">
            <a:off x="8352303" y="3313550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84FAF-C9EC-40F4-9E18-805DE14B232D}"/>
              </a:ext>
            </a:extLst>
          </p:cNvPr>
          <p:cNvCxnSpPr>
            <a:cxnSpLocks/>
          </p:cNvCxnSpPr>
          <p:nvPr/>
        </p:nvCxnSpPr>
        <p:spPr>
          <a:xfrm flipH="1">
            <a:off x="3542426" y="2488383"/>
            <a:ext cx="2184400" cy="3411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C19508-32DC-4105-82A6-1BEA3D30A171}"/>
              </a:ext>
            </a:extLst>
          </p:cNvPr>
          <p:cNvCxnSpPr>
            <a:cxnSpLocks/>
          </p:cNvCxnSpPr>
          <p:nvPr/>
        </p:nvCxnSpPr>
        <p:spPr>
          <a:xfrm flipH="1">
            <a:off x="5197533" y="2488383"/>
            <a:ext cx="529293" cy="4211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FC750-4588-47C3-A64E-25EE5D8DF76A}"/>
              </a:ext>
            </a:extLst>
          </p:cNvPr>
          <p:cNvCxnSpPr>
            <a:cxnSpLocks/>
          </p:cNvCxnSpPr>
          <p:nvPr/>
        </p:nvCxnSpPr>
        <p:spPr>
          <a:xfrm>
            <a:off x="5726826" y="2506143"/>
            <a:ext cx="684737" cy="3584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A1FA65-8CA3-4BAD-AE6C-A4B49E2C6F7F}"/>
              </a:ext>
            </a:extLst>
          </p:cNvPr>
          <p:cNvCxnSpPr>
            <a:cxnSpLocks/>
          </p:cNvCxnSpPr>
          <p:nvPr/>
        </p:nvCxnSpPr>
        <p:spPr>
          <a:xfrm>
            <a:off x="5726826" y="2488383"/>
            <a:ext cx="2272615" cy="3330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A0A526C-C46C-4ACA-9DE0-C9147B55D09D}"/>
              </a:ext>
            </a:extLst>
          </p:cNvPr>
          <p:cNvSpPr/>
          <p:nvPr/>
        </p:nvSpPr>
        <p:spPr>
          <a:xfrm>
            <a:off x="2572056" y="4450143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B64F97-9F6F-4D99-A5E3-6A57D26FC770}"/>
              </a:ext>
            </a:extLst>
          </p:cNvPr>
          <p:cNvSpPr/>
          <p:nvPr/>
        </p:nvSpPr>
        <p:spPr>
          <a:xfrm>
            <a:off x="3101349" y="4454032"/>
            <a:ext cx="352862" cy="3528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CB30C6C-0DAE-4216-BE8E-D12F9CE9690E}"/>
              </a:ext>
            </a:extLst>
          </p:cNvPr>
          <p:cNvSpPr/>
          <p:nvPr/>
        </p:nvSpPr>
        <p:spPr>
          <a:xfrm>
            <a:off x="2572056" y="4948865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B03EFD-CDC7-47CC-951A-F2B425D7FD04}"/>
              </a:ext>
            </a:extLst>
          </p:cNvPr>
          <p:cNvSpPr/>
          <p:nvPr/>
        </p:nvSpPr>
        <p:spPr>
          <a:xfrm>
            <a:off x="3101349" y="4950177"/>
            <a:ext cx="352862" cy="35286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AAA449-8F57-453A-BEB3-AABCF5664469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2924918" y="4626574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001BFD-D147-4623-A43D-B5FEAED56EC0}"/>
              </a:ext>
            </a:extLst>
          </p:cNvPr>
          <p:cNvCxnSpPr>
            <a:stCxn id="58" idx="4"/>
            <a:endCxn id="60" idx="0"/>
          </p:cNvCxnSpPr>
          <p:nvPr/>
        </p:nvCxnSpPr>
        <p:spPr>
          <a:xfrm>
            <a:off x="2748487" y="4803005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AEE07B-161A-4B82-A7E2-7281132F196A}"/>
              </a:ext>
            </a:extLst>
          </p:cNvPr>
          <p:cNvCxnSpPr>
            <a:stCxn id="61" idx="2"/>
            <a:endCxn id="60" idx="6"/>
          </p:cNvCxnSpPr>
          <p:nvPr/>
        </p:nvCxnSpPr>
        <p:spPr>
          <a:xfrm flipH="1" flipV="1">
            <a:off x="2924918" y="5125296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E09184-86E0-4C81-AF3C-D86B67EE1330}"/>
              </a:ext>
            </a:extLst>
          </p:cNvPr>
          <p:cNvCxnSpPr>
            <a:stCxn id="61" idx="0"/>
            <a:endCxn id="59" idx="4"/>
          </p:cNvCxnSpPr>
          <p:nvPr/>
        </p:nvCxnSpPr>
        <p:spPr>
          <a:xfrm flipV="1">
            <a:off x="3277780" y="4806894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7A037B9-937E-4784-97AE-258A7C85E499}"/>
              </a:ext>
            </a:extLst>
          </p:cNvPr>
          <p:cNvSpPr/>
          <p:nvPr/>
        </p:nvSpPr>
        <p:spPr>
          <a:xfrm>
            <a:off x="4765643" y="4446254"/>
            <a:ext cx="352862" cy="352862"/>
          </a:xfrm>
          <a:prstGeom prst="ellipse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EE7C7ED-A036-4204-A7FD-6C64AEFC74FA}"/>
              </a:ext>
            </a:extLst>
          </p:cNvPr>
          <p:cNvSpPr/>
          <p:nvPr/>
        </p:nvSpPr>
        <p:spPr>
          <a:xfrm>
            <a:off x="5294936" y="4450143"/>
            <a:ext cx="352862" cy="352862"/>
          </a:xfrm>
          <a:prstGeom prst="ellipse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4DB39EE-664B-4967-9EF8-63DCCF9E7833}"/>
              </a:ext>
            </a:extLst>
          </p:cNvPr>
          <p:cNvSpPr/>
          <p:nvPr/>
        </p:nvSpPr>
        <p:spPr>
          <a:xfrm>
            <a:off x="4765643" y="4944976"/>
            <a:ext cx="352862" cy="352862"/>
          </a:xfrm>
          <a:prstGeom prst="ellipse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DF3A56-B7CA-47CB-9743-49C6CDC99F0A}"/>
              </a:ext>
            </a:extLst>
          </p:cNvPr>
          <p:cNvSpPr/>
          <p:nvPr/>
        </p:nvSpPr>
        <p:spPr>
          <a:xfrm>
            <a:off x="5294936" y="4946288"/>
            <a:ext cx="352862" cy="352862"/>
          </a:xfrm>
          <a:prstGeom prst="ellipse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47B5B1-232D-4323-A8F7-6D4561A09120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5118505" y="4622685"/>
            <a:ext cx="176431" cy="38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A1945A-1CD7-492A-AC12-95BC9EBB993A}"/>
              </a:ext>
            </a:extLst>
          </p:cNvPr>
          <p:cNvCxnSpPr>
            <a:stCxn id="66" idx="4"/>
            <a:endCxn id="68" idx="0"/>
          </p:cNvCxnSpPr>
          <p:nvPr/>
        </p:nvCxnSpPr>
        <p:spPr>
          <a:xfrm>
            <a:off x="4942074" y="4799116"/>
            <a:ext cx="0" cy="1458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C3C1C7-B48A-4174-AE30-10E9EE68E389}"/>
              </a:ext>
            </a:extLst>
          </p:cNvPr>
          <p:cNvCxnSpPr>
            <a:stCxn id="69" idx="2"/>
            <a:endCxn id="68" idx="6"/>
          </p:cNvCxnSpPr>
          <p:nvPr/>
        </p:nvCxnSpPr>
        <p:spPr>
          <a:xfrm flipH="1" flipV="1">
            <a:off x="5118505" y="5121407"/>
            <a:ext cx="176431" cy="1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ACF3BBA-EFD3-4714-B34D-8A8889733726}"/>
              </a:ext>
            </a:extLst>
          </p:cNvPr>
          <p:cNvCxnSpPr>
            <a:stCxn id="69" idx="0"/>
            <a:endCxn id="67" idx="4"/>
          </p:cNvCxnSpPr>
          <p:nvPr/>
        </p:nvCxnSpPr>
        <p:spPr>
          <a:xfrm flipV="1">
            <a:off x="5471367" y="4803005"/>
            <a:ext cx="0" cy="14328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23444E8-0BB5-473F-9A52-B7E15C3A5F5B}"/>
              </a:ext>
            </a:extLst>
          </p:cNvPr>
          <p:cNvCxnSpPr>
            <a:cxnSpLocks/>
          </p:cNvCxnSpPr>
          <p:nvPr/>
        </p:nvCxnSpPr>
        <p:spPr>
          <a:xfrm flipH="1">
            <a:off x="3013133" y="3977838"/>
            <a:ext cx="2184400" cy="3411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BA93A58-E270-495C-B500-819BB0F34247}"/>
              </a:ext>
            </a:extLst>
          </p:cNvPr>
          <p:cNvCxnSpPr>
            <a:cxnSpLocks/>
          </p:cNvCxnSpPr>
          <p:nvPr/>
        </p:nvCxnSpPr>
        <p:spPr>
          <a:xfrm flipH="1">
            <a:off x="5197533" y="3977838"/>
            <a:ext cx="1" cy="4381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AE6DD2D-DD57-4FDC-B05B-02922467AB80}"/>
              </a:ext>
            </a:extLst>
          </p:cNvPr>
          <p:cNvCxnSpPr>
            <a:cxnSpLocks/>
          </p:cNvCxnSpPr>
          <p:nvPr/>
        </p:nvCxnSpPr>
        <p:spPr>
          <a:xfrm>
            <a:off x="5197533" y="3977838"/>
            <a:ext cx="2272615" cy="3330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D5014E6-08DD-4B4E-AEAA-8353E95E7684}"/>
              </a:ext>
            </a:extLst>
          </p:cNvPr>
          <p:cNvSpPr txBox="1"/>
          <p:nvPr/>
        </p:nvSpPr>
        <p:spPr>
          <a:xfrm>
            <a:off x="5909219" y="4697673"/>
            <a:ext cx="5895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prune these branches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beause of that we can discard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mutiple bad states (subtrees) in the same iteration</a:t>
            </a:r>
          </a:p>
          <a:p>
            <a:pPr algn="ctr"/>
            <a:r>
              <a:rPr lang="hu-HU" b="1" i="1" dirty="0">
                <a:solidFill>
                  <a:srgbClr val="00B050"/>
                </a:solidFill>
              </a:rPr>
              <a:t>PRUNING BOOSTS THE RUNNING TIME OF BACKTRACKING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633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Travelling Salesman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BC1C20F-D787-4C8D-B52A-3822542FBB45}"/>
              </a:ext>
            </a:extLst>
          </p:cNvPr>
          <p:cNvSpPr/>
          <p:nvPr/>
        </p:nvSpPr>
        <p:spPr>
          <a:xfrm>
            <a:off x="2731363" y="1997475"/>
            <a:ext cx="6729274" cy="2521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“Given a list of cities and the </a:t>
            </a: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distances</a:t>
            </a:r>
            <a:r>
              <a:rPr lang="en-GB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between each pair of cities. What is the </a:t>
            </a: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shortest possible route </a:t>
            </a:r>
            <a:r>
              <a:rPr lang="en-GB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that visits each city exactly </a:t>
            </a: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once</a:t>
            </a:r>
            <a:r>
              <a:rPr lang="en-GB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and returns to the origin city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en-GB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73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Travelling Salesman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graph is made up of 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erti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(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called as </a:t>
            </a:r>
            <a:r>
              <a:rPr lang="hu-HU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nodes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 which are connected by 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dges</a:t>
            </a:r>
            <a:r>
              <a:rPr lang="hu-HU" b="0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</a:t>
            </a:r>
            <a:r>
              <a:rPr lang="hu-HU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links</a:t>
            </a:r>
            <a:r>
              <a:rPr lang="hu-HU" b="0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 graph theory a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Hamiltonian path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a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directed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directed graph that visits each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exactly once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Hamiltonian cycle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Hamiltonian path that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cycle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solution for the travelling salesman problem is a Hamiltonian cycle with the </a:t>
            </a:r>
            <a:r>
              <a:rPr lang="hu-HU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lowest sum of edge weights</a:t>
            </a:r>
          </a:p>
          <a:p>
            <a:endParaRPr lang="hu-HU" b="0" i="1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87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07B7CB0-8190-4C0F-A15C-68841F6797CD}"/>
              </a:ext>
            </a:extLst>
          </p:cNvPr>
          <p:cNvCxnSpPr>
            <a:cxnSpLocks/>
          </p:cNvCxnSpPr>
          <p:nvPr/>
        </p:nvCxnSpPr>
        <p:spPr>
          <a:xfrm flipV="1">
            <a:off x="5409399" y="2603712"/>
            <a:ext cx="2817670" cy="15550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417DBED-9AF4-486D-899F-29033A09657E}"/>
              </a:ext>
            </a:extLst>
          </p:cNvPr>
          <p:cNvCxnSpPr>
            <a:cxnSpLocks/>
          </p:cNvCxnSpPr>
          <p:nvPr/>
        </p:nvCxnSpPr>
        <p:spPr>
          <a:xfrm flipH="1" flipV="1">
            <a:off x="5380124" y="4224569"/>
            <a:ext cx="2932052" cy="4825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9BB049-3636-4D2B-B548-4BE9A33529CA}"/>
              </a:ext>
            </a:extLst>
          </p:cNvPr>
          <p:cNvCxnSpPr>
            <a:cxnSpLocks/>
          </p:cNvCxnSpPr>
          <p:nvPr/>
        </p:nvCxnSpPr>
        <p:spPr>
          <a:xfrm flipH="1" flipV="1">
            <a:off x="4110989" y="2922663"/>
            <a:ext cx="3184306" cy="6264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83B25F-3E94-47E1-A285-F2CFA84B2050}"/>
              </a:ext>
            </a:extLst>
          </p:cNvPr>
          <p:cNvCxnSpPr>
            <a:cxnSpLocks/>
          </p:cNvCxnSpPr>
          <p:nvPr/>
        </p:nvCxnSpPr>
        <p:spPr>
          <a:xfrm flipH="1">
            <a:off x="3556609" y="2431168"/>
            <a:ext cx="2969887" cy="27161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C90B404-8A69-4C94-BABA-41E70B72DB24}"/>
              </a:ext>
            </a:extLst>
          </p:cNvPr>
          <p:cNvCxnSpPr>
            <a:cxnSpLocks/>
          </p:cNvCxnSpPr>
          <p:nvPr/>
        </p:nvCxnSpPr>
        <p:spPr>
          <a:xfrm flipH="1">
            <a:off x="7279676" y="2616399"/>
            <a:ext cx="950160" cy="9365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85F965-92EC-407D-9398-199007F86004}"/>
              </a:ext>
            </a:extLst>
          </p:cNvPr>
          <p:cNvCxnSpPr>
            <a:cxnSpLocks/>
          </p:cNvCxnSpPr>
          <p:nvPr/>
        </p:nvCxnSpPr>
        <p:spPr>
          <a:xfrm flipV="1">
            <a:off x="5370489" y="2442524"/>
            <a:ext cx="1157630" cy="17402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475493-A3E3-4560-9E16-A4D2F3FB1C37}"/>
              </a:ext>
            </a:extLst>
          </p:cNvPr>
          <p:cNvCxnSpPr>
            <a:cxnSpLocks/>
          </p:cNvCxnSpPr>
          <p:nvPr/>
        </p:nvCxnSpPr>
        <p:spPr>
          <a:xfrm flipV="1">
            <a:off x="6454163" y="3555893"/>
            <a:ext cx="828273" cy="20008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8CF458-EE8A-4FF4-817A-3177452F20BB}"/>
              </a:ext>
            </a:extLst>
          </p:cNvPr>
          <p:cNvCxnSpPr>
            <a:cxnSpLocks/>
          </p:cNvCxnSpPr>
          <p:nvPr/>
        </p:nvCxnSpPr>
        <p:spPr>
          <a:xfrm flipH="1" flipV="1">
            <a:off x="7279676" y="3552947"/>
            <a:ext cx="1054466" cy="1147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8ADEA37-8230-4A8A-A161-9D939852C4EB}"/>
              </a:ext>
            </a:extLst>
          </p:cNvPr>
          <p:cNvCxnSpPr>
            <a:cxnSpLocks/>
          </p:cNvCxnSpPr>
          <p:nvPr/>
        </p:nvCxnSpPr>
        <p:spPr>
          <a:xfrm flipH="1">
            <a:off x="6526496" y="4751402"/>
            <a:ext cx="1785680" cy="8053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3DB7CB1-38F5-4444-BFE4-2146CF43D9FA}"/>
              </a:ext>
            </a:extLst>
          </p:cNvPr>
          <p:cNvCxnSpPr>
            <a:cxnSpLocks/>
          </p:cNvCxnSpPr>
          <p:nvPr/>
        </p:nvCxnSpPr>
        <p:spPr>
          <a:xfrm flipH="1" flipV="1">
            <a:off x="6463798" y="2453795"/>
            <a:ext cx="801395" cy="10840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0E99D8-3905-47CA-9A12-195A88799AFE}"/>
              </a:ext>
            </a:extLst>
          </p:cNvPr>
          <p:cNvCxnSpPr>
            <a:cxnSpLocks/>
          </p:cNvCxnSpPr>
          <p:nvPr/>
        </p:nvCxnSpPr>
        <p:spPr>
          <a:xfrm flipV="1">
            <a:off x="5368447" y="3575752"/>
            <a:ext cx="1896746" cy="5716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Travelling Salesman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022076-29A9-4B4B-92D0-A0A9D0A1DEC1}"/>
              </a:ext>
            </a:extLst>
          </p:cNvPr>
          <p:cNvCxnSpPr>
            <a:cxnSpLocks/>
          </p:cNvCxnSpPr>
          <p:nvPr/>
        </p:nvCxnSpPr>
        <p:spPr>
          <a:xfrm flipH="1">
            <a:off x="3566617" y="4158721"/>
            <a:ext cx="1803872" cy="9772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22DEB2-3C11-4F6F-8843-CB5DDE618863}"/>
              </a:ext>
            </a:extLst>
          </p:cNvPr>
          <p:cNvCxnSpPr>
            <a:cxnSpLocks/>
          </p:cNvCxnSpPr>
          <p:nvPr/>
        </p:nvCxnSpPr>
        <p:spPr>
          <a:xfrm flipV="1">
            <a:off x="4084829" y="2442524"/>
            <a:ext cx="2415508" cy="4503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B9C99C-CB87-4AD6-8BAC-574AFDF3C11E}"/>
              </a:ext>
            </a:extLst>
          </p:cNvPr>
          <p:cNvCxnSpPr>
            <a:cxnSpLocks/>
          </p:cNvCxnSpPr>
          <p:nvPr/>
        </p:nvCxnSpPr>
        <p:spPr>
          <a:xfrm>
            <a:off x="4125091" y="2892834"/>
            <a:ext cx="1228873" cy="12899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54A9A9-8DB9-44F2-9F07-A145812CFEE7}"/>
              </a:ext>
            </a:extLst>
          </p:cNvPr>
          <p:cNvCxnSpPr>
            <a:cxnSpLocks/>
          </p:cNvCxnSpPr>
          <p:nvPr/>
        </p:nvCxnSpPr>
        <p:spPr>
          <a:xfrm flipH="1">
            <a:off x="3566937" y="2892834"/>
            <a:ext cx="517892" cy="22431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942A7C-8D3E-41EE-B312-34EAB3AA47D7}"/>
              </a:ext>
            </a:extLst>
          </p:cNvPr>
          <p:cNvCxnSpPr>
            <a:cxnSpLocks/>
          </p:cNvCxnSpPr>
          <p:nvPr/>
        </p:nvCxnSpPr>
        <p:spPr>
          <a:xfrm flipV="1">
            <a:off x="6480322" y="2442524"/>
            <a:ext cx="20015" cy="31142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86FC47-4F2C-40CB-A3B5-5F32569F1046}"/>
              </a:ext>
            </a:extLst>
          </p:cNvPr>
          <p:cNvCxnSpPr>
            <a:cxnSpLocks/>
          </p:cNvCxnSpPr>
          <p:nvPr/>
        </p:nvCxnSpPr>
        <p:spPr>
          <a:xfrm>
            <a:off x="5370489" y="4158721"/>
            <a:ext cx="1119840" cy="13980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EA47B7-8EEE-4354-9B02-9A890033B5AA}"/>
              </a:ext>
            </a:extLst>
          </p:cNvPr>
          <p:cNvCxnSpPr>
            <a:cxnSpLocks/>
          </p:cNvCxnSpPr>
          <p:nvPr/>
        </p:nvCxnSpPr>
        <p:spPr>
          <a:xfrm flipH="1" flipV="1">
            <a:off x="6528120" y="2442525"/>
            <a:ext cx="1701715" cy="1800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88CE0D-C901-4024-84C6-54BE6D4B60E7}"/>
              </a:ext>
            </a:extLst>
          </p:cNvPr>
          <p:cNvCxnSpPr>
            <a:cxnSpLocks/>
          </p:cNvCxnSpPr>
          <p:nvPr/>
        </p:nvCxnSpPr>
        <p:spPr>
          <a:xfrm flipH="1" flipV="1">
            <a:off x="3526676" y="5135938"/>
            <a:ext cx="3001443" cy="42085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3A42A5-2D48-49B2-8298-D713A153F82C}"/>
              </a:ext>
            </a:extLst>
          </p:cNvPr>
          <p:cNvCxnSpPr>
            <a:cxnSpLocks/>
          </p:cNvCxnSpPr>
          <p:nvPr/>
        </p:nvCxnSpPr>
        <p:spPr>
          <a:xfrm flipH="1" flipV="1">
            <a:off x="8229836" y="2603712"/>
            <a:ext cx="82340" cy="20966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>
            <a:extLst>
              <a:ext uri="{FF2B5EF4-FFF2-40B4-BE49-F238E27FC236}">
                <a16:creationId xmlns:a16="http://schemas.microsoft.com/office/drawing/2014/main" id="{454D4470-A41C-4065-8BF8-71FA86F89DF5}"/>
              </a:ext>
            </a:extLst>
          </p:cNvPr>
          <p:cNvSpPr/>
          <p:nvPr/>
        </p:nvSpPr>
        <p:spPr>
          <a:xfrm>
            <a:off x="3888986" y="26969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96817C54-AAD9-4FF9-870F-1763442E1BB6}"/>
              </a:ext>
            </a:extLst>
          </p:cNvPr>
          <p:cNvSpPr/>
          <p:nvPr/>
        </p:nvSpPr>
        <p:spPr>
          <a:xfrm>
            <a:off x="7086593" y="332386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C4EF9E8A-7CF5-4283-9814-A555676A48BC}"/>
              </a:ext>
            </a:extLst>
          </p:cNvPr>
          <p:cNvSpPr/>
          <p:nvPr/>
        </p:nvSpPr>
        <p:spPr>
          <a:xfrm>
            <a:off x="6304494" y="223387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F46B3DC7-7723-4C61-A9F4-C7DC171D6845}"/>
              </a:ext>
            </a:extLst>
          </p:cNvPr>
          <p:cNvSpPr/>
          <p:nvPr/>
        </p:nvSpPr>
        <p:spPr>
          <a:xfrm>
            <a:off x="6304494" y="53609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16F8DD67-00D1-4511-A7B0-CBEDFE692835}"/>
              </a:ext>
            </a:extLst>
          </p:cNvPr>
          <p:cNvSpPr/>
          <p:nvPr/>
        </p:nvSpPr>
        <p:spPr>
          <a:xfrm>
            <a:off x="5177577" y="398696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0E7CD992-9A56-4D6D-A3F9-72215D3F1A21}"/>
              </a:ext>
            </a:extLst>
          </p:cNvPr>
          <p:cNvSpPr/>
          <p:nvPr/>
        </p:nvSpPr>
        <p:spPr>
          <a:xfrm>
            <a:off x="8116333" y="450450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Oval 3">
            <a:extLst>
              <a:ext uri="{FF2B5EF4-FFF2-40B4-BE49-F238E27FC236}">
                <a16:creationId xmlns:a16="http://schemas.microsoft.com/office/drawing/2014/main" id="{5F80E628-1018-4A4D-808C-80B4A7DA4EC1}"/>
              </a:ext>
            </a:extLst>
          </p:cNvPr>
          <p:cNvSpPr/>
          <p:nvPr/>
        </p:nvSpPr>
        <p:spPr>
          <a:xfrm>
            <a:off x="8033992" y="24078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Oval 3">
            <a:extLst>
              <a:ext uri="{FF2B5EF4-FFF2-40B4-BE49-F238E27FC236}">
                <a16:creationId xmlns:a16="http://schemas.microsoft.com/office/drawing/2014/main" id="{809294A8-3FC3-4089-9B0E-CFDD5AE53EA1}"/>
              </a:ext>
            </a:extLst>
          </p:cNvPr>
          <p:cNvSpPr/>
          <p:nvPr/>
        </p:nvSpPr>
        <p:spPr>
          <a:xfrm>
            <a:off x="3366157" y="494009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76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07B7CB0-8190-4C0F-A15C-68841F6797CD}"/>
              </a:ext>
            </a:extLst>
          </p:cNvPr>
          <p:cNvCxnSpPr>
            <a:cxnSpLocks/>
          </p:cNvCxnSpPr>
          <p:nvPr/>
        </p:nvCxnSpPr>
        <p:spPr>
          <a:xfrm flipV="1">
            <a:off x="5409399" y="2603712"/>
            <a:ext cx="2817670" cy="155500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417DBED-9AF4-486D-899F-29033A09657E}"/>
              </a:ext>
            </a:extLst>
          </p:cNvPr>
          <p:cNvCxnSpPr>
            <a:cxnSpLocks/>
          </p:cNvCxnSpPr>
          <p:nvPr/>
        </p:nvCxnSpPr>
        <p:spPr>
          <a:xfrm flipH="1" flipV="1">
            <a:off x="5380124" y="4224569"/>
            <a:ext cx="2932052" cy="4825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9BB049-3636-4D2B-B548-4BE9A33529CA}"/>
              </a:ext>
            </a:extLst>
          </p:cNvPr>
          <p:cNvCxnSpPr>
            <a:cxnSpLocks/>
          </p:cNvCxnSpPr>
          <p:nvPr/>
        </p:nvCxnSpPr>
        <p:spPr>
          <a:xfrm flipH="1" flipV="1">
            <a:off x="4110989" y="2922663"/>
            <a:ext cx="3184306" cy="62642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83B25F-3E94-47E1-A285-F2CFA84B2050}"/>
              </a:ext>
            </a:extLst>
          </p:cNvPr>
          <p:cNvCxnSpPr>
            <a:cxnSpLocks/>
          </p:cNvCxnSpPr>
          <p:nvPr/>
        </p:nvCxnSpPr>
        <p:spPr>
          <a:xfrm flipH="1">
            <a:off x="3556609" y="2431168"/>
            <a:ext cx="2969887" cy="271612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C90B404-8A69-4C94-BABA-41E70B72DB24}"/>
              </a:ext>
            </a:extLst>
          </p:cNvPr>
          <p:cNvCxnSpPr>
            <a:cxnSpLocks/>
          </p:cNvCxnSpPr>
          <p:nvPr/>
        </p:nvCxnSpPr>
        <p:spPr>
          <a:xfrm flipH="1">
            <a:off x="7279676" y="2616399"/>
            <a:ext cx="950160" cy="93654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85F965-92EC-407D-9398-199007F86004}"/>
              </a:ext>
            </a:extLst>
          </p:cNvPr>
          <p:cNvCxnSpPr>
            <a:cxnSpLocks/>
          </p:cNvCxnSpPr>
          <p:nvPr/>
        </p:nvCxnSpPr>
        <p:spPr>
          <a:xfrm flipV="1">
            <a:off x="5370489" y="2442524"/>
            <a:ext cx="1157630" cy="174028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475493-A3E3-4560-9E16-A4D2F3FB1C37}"/>
              </a:ext>
            </a:extLst>
          </p:cNvPr>
          <p:cNvCxnSpPr>
            <a:cxnSpLocks/>
          </p:cNvCxnSpPr>
          <p:nvPr/>
        </p:nvCxnSpPr>
        <p:spPr>
          <a:xfrm flipV="1">
            <a:off x="6452121" y="3555893"/>
            <a:ext cx="828273" cy="20008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8CF458-EE8A-4FF4-817A-3177452F20BB}"/>
              </a:ext>
            </a:extLst>
          </p:cNvPr>
          <p:cNvCxnSpPr>
            <a:cxnSpLocks/>
          </p:cNvCxnSpPr>
          <p:nvPr/>
        </p:nvCxnSpPr>
        <p:spPr>
          <a:xfrm flipH="1" flipV="1">
            <a:off x="7277634" y="3552947"/>
            <a:ext cx="1054466" cy="11473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8ADEA37-8230-4A8A-A161-9D939852C4EB}"/>
              </a:ext>
            </a:extLst>
          </p:cNvPr>
          <p:cNvCxnSpPr>
            <a:cxnSpLocks/>
          </p:cNvCxnSpPr>
          <p:nvPr/>
        </p:nvCxnSpPr>
        <p:spPr>
          <a:xfrm flipH="1">
            <a:off x="6526496" y="4751402"/>
            <a:ext cx="1785680" cy="80538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3DB7CB1-38F5-4444-BFE4-2146CF43D9FA}"/>
              </a:ext>
            </a:extLst>
          </p:cNvPr>
          <p:cNvCxnSpPr>
            <a:cxnSpLocks/>
          </p:cNvCxnSpPr>
          <p:nvPr/>
        </p:nvCxnSpPr>
        <p:spPr>
          <a:xfrm flipH="1" flipV="1">
            <a:off x="6463798" y="2453795"/>
            <a:ext cx="801395" cy="108402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0E99D8-3905-47CA-9A12-195A88799AFE}"/>
              </a:ext>
            </a:extLst>
          </p:cNvPr>
          <p:cNvCxnSpPr>
            <a:cxnSpLocks/>
          </p:cNvCxnSpPr>
          <p:nvPr/>
        </p:nvCxnSpPr>
        <p:spPr>
          <a:xfrm flipV="1">
            <a:off x="5368447" y="3575752"/>
            <a:ext cx="1896746" cy="57161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Travelling Salesman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022076-29A9-4B4B-92D0-A0A9D0A1DEC1}"/>
              </a:ext>
            </a:extLst>
          </p:cNvPr>
          <p:cNvCxnSpPr>
            <a:cxnSpLocks/>
          </p:cNvCxnSpPr>
          <p:nvPr/>
        </p:nvCxnSpPr>
        <p:spPr>
          <a:xfrm flipH="1">
            <a:off x="3566617" y="4158721"/>
            <a:ext cx="1803872" cy="9772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22DEB2-3C11-4F6F-8843-CB5DDE618863}"/>
              </a:ext>
            </a:extLst>
          </p:cNvPr>
          <p:cNvCxnSpPr>
            <a:cxnSpLocks/>
          </p:cNvCxnSpPr>
          <p:nvPr/>
        </p:nvCxnSpPr>
        <p:spPr>
          <a:xfrm flipV="1">
            <a:off x="4082787" y="2442524"/>
            <a:ext cx="2415508" cy="4503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B9C99C-CB87-4AD6-8BAC-574AFDF3C11E}"/>
              </a:ext>
            </a:extLst>
          </p:cNvPr>
          <p:cNvCxnSpPr>
            <a:cxnSpLocks/>
          </p:cNvCxnSpPr>
          <p:nvPr/>
        </p:nvCxnSpPr>
        <p:spPr>
          <a:xfrm>
            <a:off x="4125091" y="2892834"/>
            <a:ext cx="1228873" cy="12899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54A9A9-8DB9-44F2-9F07-A145812CFEE7}"/>
              </a:ext>
            </a:extLst>
          </p:cNvPr>
          <p:cNvCxnSpPr>
            <a:cxnSpLocks/>
          </p:cNvCxnSpPr>
          <p:nvPr/>
        </p:nvCxnSpPr>
        <p:spPr>
          <a:xfrm flipH="1">
            <a:off x="3564895" y="2892834"/>
            <a:ext cx="517892" cy="2243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942A7C-8D3E-41EE-B312-34EAB3AA47D7}"/>
              </a:ext>
            </a:extLst>
          </p:cNvPr>
          <p:cNvCxnSpPr>
            <a:cxnSpLocks/>
          </p:cNvCxnSpPr>
          <p:nvPr/>
        </p:nvCxnSpPr>
        <p:spPr>
          <a:xfrm flipV="1">
            <a:off x="6480322" y="2442524"/>
            <a:ext cx="20015" cy="311426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86FC47-4F2C-40CB-A3B5-5F32569F1046}"/>
              </a:ext>
            </a:extLst>
          </p:cNvPr>
          <p:cNvCxnSpPr>
            <a:cxnSpLocks/>
          </p:cNvCxnSpPr>
          <p:nvPr/>
        </p:nvCxnSpPr>
        <p:spPr>
          <a:xfrm>
            <a:off x="5368447" y="4158721"/>
            <a:ext cx="1119840" cy="13980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EA47B7-8EEE-4354-9B02-9A890033B5AA}"/>
              </a:ext>
            </a:extLst>
          </p:cNvPr>
          <p:cNvCxnSpPr>
            <a:cxnSpLocks/>
          </p:cNvCxnSpPr>
          <p:nvPr/>
        </p:nvCxnSpPr>
        <p:spPr>
          <a:xfrm flipH="1" flipV="1">
            <a:off x="6526078" y="2442525"/>
            <a:ext cx="1701715" cy="18009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88CE0D-C901-4024-84C6-54BE6D4B60E7}"/>
              </a:ext>
            </a:extLst>
          </p:cNvPr>
          <p:cNvCxnSpPr>
            <a:cxnSpLocks/>
          </p:cNvCxnSpPr>
          <p:nvPr/>
        </p:nvCxnSpPr>
        <p:spPr>
          <a:xfrm flipH="1" flipV="1">
            <a:off x="3526676" y="5135938"/>
            <a:ext cx="3001443" cy="42085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3A42A5-2D48-49B2-8298-D713A153F82C}"/>
              </a:ext>
            </a:extLst>
          </p:cNvPr>
          <p:cNvCxnSpPr>
            <a:cxnSpLocks/>
          </p:cNvCxnSpPr>
          <p:nvPr/>
        </p:nvCxnSpPr>
        <p:spPr>
          <a:xfrm flipH="1" flipV="1">
            <a:off x="8227794" y="2603712"/>
            <a:ext cx="82340" cy="20966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>
            <a:extLst>
              <a:ext uri="{FF2B5EF4-FFF2-40B4-BE49-F238E27FC236}">
                <a16:creationId xmlns:a16="http://schemas.microsoft.com/office/drawing/2014/main" id="{454D4470-A41C-4065-8BF8-71FA86F89DF5}"/>
              </a:ext>
            </a:extLst>
          </p:cNvPr>
          <p:cNvSpPr/>
          <p:nvPr/>
        </p:nvSpPr>
        <p:spPr>
          <a:xfrm>
            <a:off x="3888986" y="26969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96817C54-AAD9-4FF9-870F-1763442E1BB6}"/>
              </a:ext>
            </a:extLst>
          </p:cNvPr>
          <p:cNvSpPr/>
          <p:nvPr/>
        </p:nvSpPr>
        <p:spPr>
          <a:xfrm>
            <a:off x="7086593" y="332386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C4EF9E8A-7CF5-4283-9814-A555676A48BC}"/>
              </a:ext>
            </a:extLst>
          </p:cNvPr>
          <p:cNvSpPr/>
          <p:nvPr/>
        </p:nvSpPr>
        <p:spPr>
          <a:xfrm>
            <a:off x="6304494" y="223387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F46B3DC7-7723-4C61-A9F4-C7DC171D6845}"/>
              </a:ext>
            </a:extLst>
          </p:cNvPr>
          <p:cNvSpPr/>
          <p:nvPr/>
        </p:nvSpPr>
        <p:spPr>
          <a:xfrm>
            <a:off x="6304494" y="53609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16F8DD67-00D1-4511-A7B0-CBEDFE692835}"/>
              </a:ext>
            </a:extLst>
          </p:cNvPr>
          <p:cNvSpPr/>
          <p:nvPr/>
        </p:nvSpPr>
        <p:spPr>
          <a:xfrm>
            <a:off x="5177577" y="398696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0E7CD992-9A56-4D6D-A3F9-72215D3F1A21}"/>
              </a:ext>
            </a:extLst>
          </p:cNvPr>
          <p:cNvSpPr/>
          <p:nvPr/>
        </p:nvSpPr>
        <p:spPr>
          <a:xfrm>
            <a:off x="8116333" y="450450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Oval 3">
            <a:extLst>
              <a:ext uri="{FF2B5EF4-FFF2-40B4-BE49-F238E27FC236}">
                <a16:creationId xmlns:a16="http://schemas.microsoft.com/office/drawing/2014/main" id="{5F80E628-1018-4A4D-808C-80B4A7DA4EC1}"/>
              </a:ext>
            </a:extLst>
          </p:cNvPr>
          <p:cNvSpPr/>
          <p:nvPr/>
        </p:nvSpPr>
        <p:spPr>
          <a:xfrm>
            <a:off x="8033992" y="24078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Oval 3">
            <a:extLst>
              <a:ext uri="{FF2B5EF4-FFF2-40B4-BE49-F238E27FC236}">
                <a16:creationId xmlns:a16="http://schemas.microsoft.com/office/drawing/2014/main" id="{809294A8-3FC3-4089-9B0E-CFDD5AE53EA1}"/>
              </a:ext>
            </a:extLst>
          </p:cNvPr>
          <p:cNvSpPr/>
          <p:nvPr/>
        </p:nvSpPr>
        <p:spPr>
          <a:xfrm>
            <a:off x="3366157" y="494009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7433DD-BB57-4261-8520-BFAF3F213141}"/>
              </a:ext>
            </a:extLst>
          </p:cNvPr>
          <p:cNvSpPr txBox="1"/>
          <p:nvPr/>
        </p:nvSpPr>
        <p:spPr>
          <a:xfrm>
            <a:off x="3524329" y="3549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5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822787-D077-47E0-8684-0065B8A3AEC9}"/>
              </a:ext>
            </a:extLst>
          </p:cNvPr>
          <p:cNvSpPr txBox="1"/>
          <p:nvPr/>
        </p:nvSpPr>
        <p:spPr>
          <a:xfrm>
            <a:off x="5060255" y="225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2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7A8504-C256-4686-A3FB-E66DCC526833}"/>
              </a:ext>
            </a:extLst>
          </p:cNvPr>
          <p:cNvSpPr txBox="1"/>
          <p:nvPr/>
        </p:nvSpPr>
        <p:spPr>
          <a:xfrm>
            <a:off x="7242547" y="2128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4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99944C-685E-499E-8137-167D975653EE}"/>
              </a:ext>
            </a:extLst>
          </p:cNvPr>
          <p:cNvSpPr txBox="1"/>
          <p:nvPr/>
        </p:nvSpPr>
        <p:spPr>
          <a:xfrm>
            <a:off x="8327360" y="3353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5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ED895C-EAE1-43DB-9A7F-E0F5503821FF}"/>
              </a:ext>
            </a:extLst>
          </p:cNvPr>
          <p:cNvSpPr txBox="1"/>
          <p:nvPr/>
        </p:nvSpPr>
        <p:spPr>
          <a:xfrm>
            <a:off x="7679745" y="3692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6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C07707-70F0-44C3-BEE2-4E5A64B7AA56}"/>
              </a:ext>
            </a:extLst>
          </p:cNvPr>
          <p:cNvSpPr txBox="1"/>
          <p:nvPr/>
        </p:nvSpPr>
        <p:spPr>
          <a:xfrm>
            <a:off x="6621749" y="4014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5BB560-04D2-4514-AF19-72C27C31D04C}"/>
              </a:ext>
            </a:extLst>
          </p:cNvPr>
          <p:cNvSpPr txBox="1"/>
          <p:nvPr/>
        </p:nvSpPr>
        <p:spPr>
          <a:xfrm>
            <a:off x="4509626" y="4566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A8FD7B-BC41-4AB6-B866-6C540DAAE79E}"/>
              </a:ext>
            </a:extLst>
          </p:cNvPr>
          <p:cNvSpPr txBox="1"/>
          <p:nvPr/>
        </p:nvSpPr>
        <p:spPr>
          <a:xfrm>
            <a:off x="5876409" y="4426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7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83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07B7CB0-8190-4C0F-A15C-68841F6797CD}"/>
              </a:ext>
            </a:extLst>
          </p:cNvPr>
          <p:cNvCxnSpPr>
            <a:cxnSpLocks/>
          </p:cNvCxnSpPr>
          <p:nvPr/>
        </p:nvCxnSpPr>
        <p:spPr>
          <a:xfrm flipV="1">
            <a:off x="5409399" y="2603712"/>
            <a:ext cx="2817670" cy="155500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417DBED-9AF4-486D-899F-29033A09657E}"/>
              </a:ext>
            </a:extLst>
          </p:cNvPr>
          <p:cNvCxnSpPr>
            <a:cxnSpLocks/>
          </p:cNvCxnSpPr>
          <p:nvPr/>
        </p:nvCxnSpPr>
        <p:spPr>
          <a:xfrm flipH="1" flipV="1">
            <a:off x="5380124" y="4224569"/>
            <a:ext cx="2932052" cy="4825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9BB049-3636-4D2B-B548-4BE9A33529CA}"/>
              </a:ext>
            </a:extLst>
          </p:cNvPr>
          <p:cNvCxnSpPr>
            <a:cxnSpLocks/>
          </p:cNvCxnSpPr>
          <p:nvPr/>
        </p:nvCxnSpPr>
        <p:spPr>
          <a:xfrm flipH="1" flipV="1">
            <a:off x="4110989" y="2922663"/>
            <a:ext cx="3184306" cy="62642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83B25F-3E94-47E1-A285-F2CFA84B2050}"/>
              </a:ext>
            </a:extLst>
          </p:cNvPr>
          <p:cNvCxnSpPr>
            <a:cxnSpLocks/>
          </p:cNvCxnSpPr>
          <p:nvPr/>
        </p:nvCxnSpPr>
        <p:spPr>
          <a:xfrm flipH="1">
            <a:off x="3556609" y="2431168"/>
            <a:ext cx="2969887" cy="27161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C90B404-8A69-4C94-BABA-41E70B72DB24}"/>
              </a:ext>
            </a:extLst>
          </p:cNvPr>
          <p:cNvCxnSpPr>
            <a:cxnSpLocks/>
          </p:cNvCxnSpPr>
          <p:nvPr/>
        </p:nvCxnSpPr>
        <p:spPr>
          <a:xfrm flipH="1">
            <a:off x="7279676" y="2616399"/>
            <a:ext cx="950160" cy="93654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85F965-92EC-407D-9398-199007F86004}"/>
              </a:ext>
            </a:extLst>
          </p:cNvPr>
          <p:cNvCxnSpPr>
            <a:cxnSpLocks/>
          </p:cNvCxnSpPr>
          <p:nvPr/>
        </p:nvCxnSpPr>
        <p:spPr>
          <a:xfrm flipV="1">
            <a:off x="5370489" y="2442524"/>
            <a:ext cx="1157630" cy="174028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475493-A3E3-4560-9E16-A4D2F3FB1C37}"/>
              </a:ext>
            </a:extLst>
          </p:cNvPr>
          <p:cNvCxnSpPr>
            <a:cxnSpLocks/>
          </p:cNvCxnSpPr>
          <p:nvPr/>
        </p:nvCxnSpPr>
        <p:spPr>
          <a:xfrm flipV="1">
            <a:off x="6454163" y="3555893"/>
            <a:ext cx="828273" cy="20008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8CF458-EE8A-4FF4-817A-3177452F20BB}"/>
              </a:ext>
            </a:extLst>
          </p:cNvPr>
          <p:cNvCxnSpPr>
            <a:cxnSpLocks/>
          </p:cNvCxnSpPr>
          <p:nvPr/>
        </p:nvCxnSpPr>
        <p:spPr>
          <a:xfrm flipH="1" flipV="1">
            <a:off x="7279676" y="3552947"/>
            <a:ext cx="1054466" cy="11473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8ADEA37-8230-4A8A-A161-9D939852C4EB}"/>
              </a:ext>
            </a:extLst>
          </p:cNvPr>
          <p:cNvCxnSpPr>
            <a:cxnSpLocks/>
          </p:cNvCxnSpPr>
          <p:nvPr/>
        </p:nvCxnSpPr>
        <p:spPr>
          <a:xfrm flipH="1">
            <a:off x="6526496" y="4751402"/>
            <a:ext cx="1785680" cy="80538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3DB7CB1-38F5-4444-BFE4-2146CF43D9FA}"/>
              </a:ext>
            </a:extLst>
          </p:cNvPr>
          <p:cNvCxnSpPr>
            <a:cxnSpLocks/>
          </p:cNvCxnSpPr>
          <p:nvPr/>
        </p:nvCxnSpPr>
        <p:spPr>
          <a:xfrm flipH="1" flipV="1">
            <a:off x="6463798" y="2453795"/>
            <a:ext cx="801395" cy="108402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0E99D8-3905-47CA-9A12-195A88799AFE}"/>
              </a:ext>
            </a:extLst>
          </p:cNvPr>
          <p:cNvCxnSpPr>
            <a:cxnSpLocks/>
          </p:cNvCxnSpPr>
          <p:nvPr/>
        </p:nvCxnSpPr>
        <p:spPr>
          <a:xfrm flipV="1">
            <a:off x="5368447" y="3575752"/>
            <a:ext cx="1896746" cy="57161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Travelling Salesman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022076-29A9-4B4B-92D0-A0A9D0A1DEC1}"/>
              </a:ext>
            </a:extLst>
          </p:cNvPr>
          <p:cNvCxnSpPr>
            <a:cxnSpLocks/>
          </p:cNvCxnSpPr>
          <p:nvPr/>
        </p:nvCxnSpPr>
        <p:spPr>
          <a:xfrm flipH="1">
            <a:off x="3566617" y="4158721"/>
            <a:ext cx="1803872" cy="97721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22DEB2-3C11-4F6F-8843-CB5DDE618863}"/>
              </a:ext>
            </a:extLst>
          </p:cNvPr>
          <p:cNvCxnSpPr>
            <a:cxnSpLocks/>
          </p:cNvCxnSpPr>
          <p:nvPr/>
        </p:nvCxnSpPr>
        <p:spPr>
          <a:xfrm flipV="1">
            <a:off x="4084829" y="2442524"/>
            <a:ext cx="2415508" cy="45031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B9C99C-CB87-4AD6-8BAC-574AFDF3C11E}"/>
              </a:ext>
            </a:extLst>
          </p:cNvPr>
          <p:cNvCxnSpPr>
            <a:cxnSpLocks/>
          </p:cNvCxnSpPr>
          <p:nvPr/>
        </p:nvCxnSpPr>
        <p:spPr>
          <a:xfrm>
            <a:off x="4125091" y="2892834"/>
            <a:ext cx="1228873" cy="12899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54A9A9-8DB9-44F2-9F07-A145812CFEE7}"/>
              </a:ext>
            </a:extLst>
          </p:cNvPr>
          <p:cNvCxnSpPr>
            <a:cxnSpLocks/>
          </p:cNvCxnSpPr>
          <p:nvPr/>
        </p:nvCxnSpPr>
        <p:spPr>
          <a:xfrm flipH="1">
            <a:off x="3566937" y="2892834"/>
            <a:ext cx="517892" cy="2243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942A7C-8D3E-41EE-B312-34EAB3AA47D7}"/>
              </a:ext>
            </a:extLst>
          </p:cNvPr>
          <p:cNvCxnSpPr>
            <a:cxnSpLocks/>
          </p:cNvCxnSpPr>
          <p:nvPr/>
        </p:nvCxnSpPr>
        <p:spPr>
          <a:xfrm flipV="1">
            <a:off x="6480322" y="2442524"/>
            <a:ext cx="20015" cy="311426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86FC47-4F2C-40CB-A3B5-5F32569F1046}"/>
              </a:ext>
            </a:extLst>
          </p:cNvPr>
          <p:cNvCxnSpPr>
            <a:cxnSpLocks/>
          </p:cNvCxnSpPr>
          <p:nvPr/>
        </p:nvCxnSpPr>
        <p:spPr>
          <a:xfrm>
            <a:off x="5370489" y="4158721"/>
            <a:ext cx="1119840" cy="13980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EA47B7-8EEE-4354-9B02-9A890033B5AA}"/>
              </a:ext>
            </a:extLst>
          </p:cNvPr>
          <p:cNvCxnSpPr>
            <a:cxnSpLocks/>
          </p:cNvCxnSpPr>
          <p:nvPr/>
        </p:nvCxnSpPr>
        <p:spPr>
          <a:xfrm flipH="1" flipV="1">
            <a:off x="6528120" y="2442525"/>
            <a:ext cx="1701715" cy="18009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88CE0D-C901-4024-84C6-54BE6D4B60E7}"/>
              </a:ext>
            </a:extLst>
          </p:cNvPr>
          <p:cNvCxnSpPr>
            <a:cxnSpLocks/>
          </p:cNvCxnSpPr>
          <p:nvPr/>
        </p:nvCxnSpPr>
        <p:spPr>
          <a:xfrm flipH="1" flipV="1">
            <a:off x="3526676" y="5135938"/>
            <a:ext cx="3001443" cy="42085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3A42A5-2D48-49B2-8298-D713A153F82C}"/>
              </a:ext>
            </a:extLst>
          </p:cNvPr>
          <p:cNvCxnSpPr>
            <a:cxnSpLocks/>
          </p:cNvCxnSpPr>
          <p:nvPr/>
        </p:nvCxnSpPr>
        <p:spPr>
          <a:xfrm flipH="1" flipV="1">
            <a:off x="8229836" y="2603712"/>
            <a:ext cx="82340" cy="20966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>
            <a:extLst>
              <a:ext uri="{FF2B5EF4-FFF2-40B4-BE49-F238E27FC236}">
                <a16:creationId xmlns:a16="http://schemas.microsoft.com/office/drawing/2014/main" id="{454D4470-A41C-4065-8BF8-71FA86F89DF5}"/>
              </a:ext>
            </a:extLst>
          </p:cNvPr>
          <p:cNvSpPr/>
          <p:nvPr/>
        </p:nvSpPr>
        <p:spPr>
          <a:xfrm>
            <a:off x="3888986" y="26969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96817C54-AAD9-4FF9-870F-1763442E1BB6}"/>
              </a:ext>
            </a:extLst>
          </p:cNvPr>
          <p:cNvSpPr/>
          <p:nvPr/>
        </p:nvSpPr>
        <p:spPr>
          <a:xfrm>
            <a:off x="7086593" y="332386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C4EF9E8A-7CF5-4283-9814-A555676A48BC}"/>
              </a:ext>
            </a:extLst>
          </p:cNvPr>
          <p:cNvSpPr/>
          <p:nvPr/>
        </p:nvSpPr>
        <p:spPr>
          <a:xfrm>
            <a:off x="6304494" y="223387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F46B3DC7-7723-4C61-A9F4-C7DC171D6845}"/>
              </a:ext>
            </a:extLst>
          </p:cNvPr>
          <p:cNvSpPr/>
          <p:nvPr/>
        </p:nvSpPr>
        <p:spPr>
          <a:xfrm>
            <a:off x="6304494" y="53609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16F8DD67-00D1-4511-A7B0-CBEDFE692835}"/>
              </a:ext>
            </a:extLst>
          </p:cNvPr>
          <p:cNvSpPr/>
          <p:nvPr/>
        </p:nvSpPr>
        <p:spPr>
          <a:xfrm>
            <a:off x="5177577" y="398696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0E7CD992-9A56-4D6D-A3F9-72215D3F1A21}"/>
              </a:ext>
            </a:extLst>
          </p:cNvPr>
          <p:cNvSpPr/>
          <p:nvPr/>
        </p:nvSpPr>
        <p:spPr>
          <a:xfrm>
            <a:off x="8116333" y="450450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Oval 3">
            <a:extLst>
              <a:ext uri="{FF2B5EF4-FFF2-40B4-BE49-F238E27FC236}">
                <a16:creationId xmlns:a16="http://schemas.microsoft.com/office/drawing/2014/main" id="{5F80E628-1018-4A4D-808C-80B4A7DA4EC1}"/>
              </a:ext>
            </a:extLst>
          </p:cNvPr>
          <p:cNvSpPr/>
          <p:nvPr/>
        </p:nvSpPr>
        <p:spPr>
          <a:xfrm>
            <a:off x="8033992" y="24078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Oval 3">
            <a:extLst>
              <a:ext uri="{FF2B5EF4-FFF2-40B4-BE49-F238E27FC236}">
                <a16:creationId xmlns:a16="http://schemas.microsoft.com/office/drawing/2014/main" id="{809294A8-3FC3-4089-9B0E-CFDD5AE53EA1}"/>
              </a:ext>
            </a:extLst>
          </p:cNvPr>
          <p:cNvSpPr/>
          <p:nvPr/>
        </p:nvSpPr>
        <p:spPr>
          <a:xfrm>
            <a:off x="3366157" y="494009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C43C99-B497-4F99-92A9-A0A4AEE50AAE}"/>
              </a:ext>
            </a:extLst>
          </p:cNvPr>
          <p:cNvSpPr txBox="1"/>
          <p:nvPr/>
        </p:nvSpPr>
        <p:spPr>
          <a:xfrm>
            <a:off x="3524329" y="3549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5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04665-1210-4572-A1DD-72E63CCCD4A8}"/>
              </a:ext>
            </a:extLst>
          </p:cNvPr>
          <p:cNvSpPr txBox="1"/>
          <p:nvPr/>
        </p:nvSpPr>
        <p:spPr>
          <a:xfrm>
            <a:off x="4358923" y="3410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2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A5266D-2B77-4344-8B5A-F455BEBDD57B}"/>
              </a:ext>
            </a:extLst>
          </p:cNvPr>
          <p:cNvSpPr txBox="1"/>
          <p:nvPr/>
        </p:nvSpPr>
        <p:spPr>
          <a:xfrm>
            <a:off x="7242547" y="2128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4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A87811-A14D-4905-885F-8B1C2AE81607}"/>
              </a:ext>
            </a:extLst>
          </p:cNvPr>
          <p:cNvSpPr txBox="1"/>
          <p:nvPr/>
        </p:nvSpPr>
        <p:spPr>
          <a:xfrm>
            <a:off x="8327360" y="3353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5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13FB4A-3791-4843-9623-16103641D872}"/>
              </a:ext>
            </a:extLst>
          </p:cNvPr>
          <p:cNvSpPr txBox="1"/>
          <p:nvPr/>
        </p:nvSpPr>
        <p:spPr>
          <a:xfrm>
            <a:off x="7679745" y="3692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6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A0BB4-4C5C-4BD2-8508-9E78690A6455}"/>
              </a:ext>
            </a:extLst>
          </p:cNvPr>
          <p:cNvSpPr txBox="1"/>
          <p:nvPr/>
        </p:nvSpPr>
        <p:spPr>
          <a:xfrm>
            <a:off x="6621749" y="4014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9492BF-E769-4BFE-BEAF-EF5CBBDAA607}"/>
              </a:ext>
            </a:extLst>
          </p:cNvPr>
          <p:cNvSpPr txBox="1"/>
          <p:nvPr/>
        </p:nvSpPr>
        <p:spPr>
          <a:xfrm>
            <a:off x="5066761" y="3136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7FC878-8A4C-4D1A-A232-952DBFB5314E}"/>
              </a:ext>
            </a:extLst>
          </p:cNvPr>
          <p:cNvSpPr txBox="1"/>
          <p:nvPr/>
        </p:nvSpPr>
        <p:spPr>
          <a:xfrm>
            <a:off x="5876409" y="4426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7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0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DB575-B51D-4FF3-8A90-327C9D2539FE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1916368" y="4007739"/>
            <a:ext cx="2264218" cy="491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3940CD-CBB3-4218-91C0-0C625A462E98}"/>
              </a:ext>
            </a:extLst>
          </p:cNvPr>
          <p:cNvCxnSpPr>
            <a:cxnSpLocks/>
          </p:cNvCxnSpPr>
          <p:nvPr/>
        </p:nvCxnSpPr>
        <p:spPr>
          <a:xfrm flipV="1">
            <a:off x="2601157" y="2569599"/>
            <a:ext cx="2157274" cy="2575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BC569-5171-4BC2-BAD9-2883F5C575B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039340" y="3932296"/>
            <a:ext cx="1530650" cy="14663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22D5-34C4-4B44-BD24-0AA2D43EBC57}"/>
              </a:ext>
            </a:extLst>
          </p:cNvPr>
          <p:cNvCxnSpPr>
            <a:cxnSpLocks/>
          </p:cNvCxnSpPr>
          <p:nvPr/>
        </p:nvCxnSpPr>
        <p:spPr>
          <a:xfrm flipV="1">
            <a:off x="3951229" y="4007740"/>
            <a:ext cx="304800" cy="13909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31CB3E-1C8E-4EDD-9D18-B9BBA9F692C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17840-2AEF-4533-A6DA-5B8A21A6388B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A1C425-1DDE-41D0-A0A0-183CF4FDF169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401F0-0E88-4C9B-A875-535510229D8A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0ECA8-11D7-4430-88CA-63EE509173CB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88D35-9F12-4DAD-988E-C291EE52825B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E4C8C-CCDA-4F0B-850D-18CA4402F1A7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E1AFE-C4BA-4EF7-8B26-40101A8D9C47}"/>
              </a:ext>
            </a:extLst>
          </p:cNvPr>
          <p:cNvCxnSpPr>
            <a:stCxn id="11" idx="2"/>
            <a:endCxn id="9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3D7157-4E9A-4B7E-B722-1B2C779AC3FB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8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417DBED-9AF4-486D-899F-29033A09657E}"/>
              </a:ext>
            </a:extLst>
          </p:cNvPr>
          <p:cNvCxnSpPr>
            <a:cxnSpLocks/>
          </p:cNvCxnSpPr>
          <p:nvPr/>
        </p:nvCxnSpPr>
        <p:spPr>
          <a:xfrm flipH="1" flipV="1">
            <a:off x="5380124" y="4224569"/>
            <a:ext cx="2932052" cy="4825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9BB049-3636-4D2B-B548-4BE9A33529CA}"/>
              </a:ext>
            </a:extLst>
          </p:cNvPr>
          <p:cNvCxnSpPr>
            <a:cxnSpLocks/>
          </p:cNvCxnSpPr>
          <p:nvPr/>
        </p:nvCxnSpPr>
        <p:spPr>
          <a:xfrm flipH="1" flipV="1">
            <a:off x="4110989" y="2922663"/>
            <a:ext cx="3184306" cy="62642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83B25F-3E94-47E1-A285-F2CFA84B2050}"/>
              </a:ext>
            </a:extLst>
          </p:cNvPr>
          <p:cNvCxnSpPr>
            <a:cxnSpLocks/>
          </p:cNvCxnSpPr>
          <p:nvPr/>
        </p:nvCxnSpPr>
        <p:spPr>
          <a:xfrm flipH="1">
            <a:off x="3556609" y="2431168"/>
            <a:ext cx="2969887" cy="271612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C90B404-8A69-4C94-BABA-41E70B72DB24}"/>
              </a:ext>
            </a:extLst>
          </p:cNvPr>
          <p:cNvCxnSpPr>
            <a:cxnSpLocks/>
          </p:cNvCxnSpPr>
          <p:nvPr/>
        </p:nvCxnSpPr>
        <p:spPr>
          <a:xfrm flipH="1">
            <a:off x="7279676" y="2616399"/>
            <a:ext cx="950160" cy="93654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85F965-92EC-407D-9398-199007F86004}"/>
              </a:ext>
            </a:extLst>
          </p:cNvPr>
          <p:cNvCxnSpPr>
            <a:cxnSpLocks/>
          </p:cNvCxnSpPr>
          <p:nvPr/>
        </p:nvCxnSpPr>
        <p:spPr>
          <a:xfrm flipV="1">
            <a:off x="5370489" y="2442524"/>
            <a:ext cx="1157630" cy="17402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475493-A3E3-4560-9E16-A4D2F3FB1C37}"/>
              </a:ext>
            </a:extLst>
          </p:cNvPr>
          <p:cNvCxnSpPr>
            <a:cxnSpLocks/>
          </p:cNvCxnSpPr>
          <p:nvPr/>
        </p:nvCxnSpPr>
        <p:spPr>
          <a:xfrm flipV="1">
            <a:off x="6454163" y="3555893"/>
            <a:ext cx="828273" cy="20008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8CF458-EE8A-4FF4-817A-3177452F20BB}"/>
              </a:ext>
            </a:extLst>
          </p:cNvPr>
          <p:cNvCxnSpPr>
            <a:cxnSpLocks/>
          </p:cNvCxnSpPr>
          <p:nvPr/>
        </p:nvCxnSpPr>
        <p:spPr>
          <a:xfrm flipH="1" flipV="1">
            <a:off x="7279676" y="3552947"/>
            <a:ext cx="1054466" cy="11473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8ADEA37-8230-4A8A-A161-9D939852C4EB}"/>
              </a:ext>
            </a:extLst>
          </p:cNvPr>
          <p:cNvCxnSpPr>
            <a:cxnSpLocks/>
          </p:cNvCxnSpPr>
          <p:nvPr/>
        </p:nvCxnSpPr>
        <p:spPr>
          <a:xfrm flipH="1">
            <a:off x="6526496" y="4751402"/>
            <a:ext cx="1785680" cy="80538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3DB7CB1-38F5-4444-BFE4-2146CF43D9FA}"/>
              </a:ext>
            </a:extLst>
          </p:cNvPr>
          <p:cNvCxnSpPr>
            <a:cxnSpLocks/>
          </p:cNvCxnSpPr>
          <p:nvPr/>
        </p:nvCxnSpPr>
        <p:spPr>
          <a:xfrm flipH="1" flipV="1">
            <a:off x="6463798" y="2453795"/>
            <a:ext cx="801395" cy="108402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0E99D8-3905-47CA-9A12-195A88799AFE}"/>
              </a:ext>
            </a:extLst>
          </p:cNvPr>
          <p:cNvCxnSpPr>
            <a:cxnSpLocks/>
          </p:cNvCxnSpPr>
          <p:nvPr/>
        </p:nvCxnSpPr>
        <p:spPr>
          <a:xfrm flipV="1">
            <a:off x="5368447" y="3575752"/>
            <a:ext cx="1896746" cy="57161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Travelling Salesman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022076-29A9-4B4B-92D0-A0A9D0A1DEC1}"/>
              </a:ext>
            </a:extLst>
          </p:cNvPr>
          <p:cNvCxnSpPr>
            <a:cxnSpLocks/>
          </p:cNvCxnSpPr>
          <p:nvPr/>
        </p:nvCxnSpPr>
        <p:spPr>
          <a:xfrm flipH="1">
            <a:off x="3566617" y="4158721"/>
            <a:ext cx="1803872" cy="97721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22DEB2-3C11-4F6F-8843-CB5DDE618863}"/>
              </a:ext>
            </a:extLst>
          </p:cNvPr>
          <p:cNvCxnSpPr>
            <a:cxnSpLocks/>
          </p:cNvCxnSpPr>
          <p:nvPr/>
        </p:nvCxnSpPr>
        <p:spPr>
          <a:xfrm flipV="1">
            <a:off x="4084829" y="2442524"/>
            <a:ext cx="2415508" cy="4503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B9C99C-CB87-4AD6-8BAC-574AFDF3C11E}"/>
              </a:ext>
            </a:extLst>
          </p:cNvPr>
          <p:cNvCxnSpPr>
            <a:cxnSpLocks/>
          </p:cNvCxnSpPr>
          <p:nvPr/>
        </p:nvCxnSpPr>
        <p:spPr>
          <a:xfrm>
            <a:off x="4125091" y="2892834"/>
            <a:ext cx="1228873" cy="12899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54A9A9-8DB9-44F2-9F07-A145812CFEE7}"/>
              </a:ext>
            </a:extLst>
          </p:cNvPr>
          <p:cNvCxnSpPr>
            <a:cxnSpLocks/>
          </p:cNvCxnSpPr>
          <p:nvPr/>
        </p:nvCxnSpPr>
        <p:spPr>
          <a:xfrm flipH="1">
            <a:off x="3566937" y="2892834"/>
            <a:ext cx="517892" cy="2243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942A7C-8D3E-41EE-B312-34EAB3AA47D7}"/>
              </a:ext>
            </a:extLst>
          </p:cNvPr>
          <p:cNvCxnSpPr>
            <a:cxnSpLocks/>
          </p:cNvCxnSpPr>
          <p:nvPr/>
        </p:nvCxnSpPr>
        <p:spPr>
          <a:xfrm flipV="1">
            <a:off x="6480322" y="2442524"/>
            <a:ext cx="20015" cy="311426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86FC47-4F2C-40CB-A3B5-5F32569F1046}"/>
              </a:ext>
            </a:extLst>
          </p:cNvPr>
          <p:cNvCxnSpPr>
            <a:cxnSpLocks/>
          </p:cNvCxnSpPr>
          <p:nvPr/>
        </p:nvCxnSpPr>
        <p:spPr>
          <a:xfrm>
            <a:off x="5370489" y="4158721"/>
            <a:ext cx="1119840" cy="13980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EA47B7-8EEE-4354-9B02-9A890033B5AA}"/>
              </a:ext>
            </a:extLst>
          </p:cNvPr>
          <p:cNvCxnSpPr>
            <a:cxnSpLocks/>
          </p:cNvCxnSpPr>
          <p:nvPr/>
        </p:nvCxnSpPr>
        <p:spPr>
          <a:xfrm flipH="1" flipV="1">
            <a:off x="6528120" y="2442525"/>
            <a:ext cx="1701715" cy="1800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88CE0D-C901-4024-84C6-54BE6D4B60E7}"/>
              </a:ext>
            </a:extLst>
          </p:cNvPr>
          <p:cNvCxnSpPr>
            <a:cxnSpLocks/>
          </p:cNvCxnSpPr>
          <p:nvPr/>
        </p:nvCxnSpPr>
        <p:spPr>
          <a:xfrm flipH="1" flipV="1">
            <a:off x="3526676" y="5135938"/>
            <a:ext cx="3001443" cy="4208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3A42A5-2D48-49B2-8298-D713A153F82C}"/>
              </a:ext>
            </a:extLst>
          </p:cNvPr>
          <p:cNvCxnSpPr>
            <a:cxnSpLocks/>
          </p:cNvCxnSpPr>
          <p:nvPr/>
        </p:nvCxnSpPr>
        <p:spPr>
          <a:xfrm flipH="1" flipV="1">
            <a:off x="8229836" y="2603712"/>
            <a:ext cx="82340" cy="20966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>
            <a:extLst>
              <a:ext uri="{FF2B5EF4-FFF2-40B4-BE49-F238E27FC236}">
                <a16:creationId xmlns:a16="http://schemas.microsoft.com/office/drawing/2014/main" id="{454D4470-A41C-4065-8BF8-71FA86F89DF5}"/>
              </a:ext>
            </a:extLst>
          </p:cNvPr>
          <p:cNvSpPr/>
          <p:nvPr/>
        </p:nvSpPr>
        <p:spPr>
          <a:xfrm>
            <a:off x="3888986" y="26969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96817C54-AAD9-4FF9-870F-1763442E1BB6}"/>
              </a:ext>
            </a:extLst>
          </p:cNvPr>
          <p:cNvSpPr/>
          <p:nvPr/>
        </p:nvSpPr>
        <p:spPr>
          <a:xfrm>
            <a:off x="7086593" y="332386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C4EF9E8A-7CF5-4283-9814-A555676A48BC}"/>
              </a:ext>
            </a:extLst>
          </p:cNvPr>
          <p:cNvSpPr/>
          <p:nvPr/>
        </p:nvSpPr>
        <p:spPr>
          <a:xfrm>
            <a:off x="6304494" y="223387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F46B3DC7-7723-4C61-A9F4-C7DC171D6845}"/>
              </a:ext>
            </a:extLst>
          </p:cNvPr>
          <p:cNvSpPr/>
          <p:nvPr/>
        </p:nvSpPr>
        <p:spPr>
          <a:xfrm>
            <a:off x="6304494" y="53609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0E7CD992-9A56-4D6D-A3F9-72215D3F1A21}"/>
              </a:ext>
            </a:extLst>
          </p:cNvPr>
          <p:cNvSpPr/>
          <p:nvPr/>
        </p:nvSpPr>
        <p:spPr>
          <a:xfrm>
            <a:off x="8116333" y="450450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Oval 3">
            <a:extLst>
              <a:ext uri="{FF2B5EF4-FFF2-40B4-BE49-F238E27FC236}">
                <a16:creationId xmlns:a16="http://schemas.microsoft.com/office/drawing/2014/main" id="{809294A8-3FC3-4089-9B0E-CFDD5AE53EA1}"/>
              </a:ext>
            </a:extLst>
          </p:cNvPr>
          <p:cNvSpPr/>
          <p:nvPr/>
        </p:nvSpPr>
        <p:spPr>
          <a:xfrm>
            <a:off x="3366157" y="494009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07B7CB0-8190-4C0F-A15C-68841F6797CD}"/>
              </a:ext>
            </a:extLst>
          </p:cNvPr>
          <p:cNvCxnSpPr>
            <a:cxnSpLocks/>
          </p:cNvCxnSpPr>
          <p:nvPr/>
        </p:nvCxnSpPr>
        <p:spPr>
          <a:xfrm flipV="1">
            <a:off x="5409399" y="2603712"/>
            <a:ext cx="2817670" cy="15550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3">
            <a:extLst>
              <a:ext uri="{FF2B5EF4-FFF2-40B4-BE49-F238E27FC236}">
                <a16:creationId xmlns:a16="http://schemas.microsoft.com/office/drawing/2014/main" id="{5F80E628-1018-4A4D-808C-80B4A7DA4EC1}"/>
              </a:ext>
            </a:extLst>
          </p:cNvPr>
          <p:cNvSpPr/>
          <p:nvPr/>
        </p:nvSpPr>
        <p:spPr>
          <a:xfrm>
            <a:off x="8033992" y="24078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16F8DD67-00D1-4511-A7B0-CBEDFE692835}"/>
              </a:ext>
            </a:extLst>
          </p:cNvPr>
          <p:cNvSpPr/>
          <p:nvPr/>
        </p:nvSpPr>
        <p:spPr>
          <a:xfrm>
            <a:off x="5177577" y="398696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5361E-62BD-4A5B-96A7-2A6F9F2FDCCF}"/>
              </a:ext>
            </a:extLst>
          </p:cNvPr>
          <p:cNvSpPr txBox="1"/>
          <p:nvPr/>
        </p:nvSpPr>
        <p:spPr>
          <a:xfrm>
            <a:off x="3524329" y="3549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5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49A4C3-08A7-466D-A6F5-6AADEDBAFCAA}"/>
              </a:ext>
            </a:extLst>
          </p:cNvPr>
          <p:cNvSpPr txBox="1"/>
          <p:nvPr/>
        </p:nvSpPr>
        <p:spPr>
          <a:xfrm>
            <a:off x="5060255" y="225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2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BE690F-9FD6-49CC-8CC0-5F13B82A4A01}"/>
              </a:ext>
            </a:extLst>
          </p:cNvPr>
          <p:cNvSpPr txBox="1"/>
          <p:nvPr/>
        </p:nvSpPr>
        <p:spPr>
          <a:xfrm>
            <a:off x="6965091" y="2760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1C2EDB-9819-40F2-95A1-0B326451771A}"/>
              </a:ext>
            </a:extLst>
          </p:cNvPr>
          <p:cNvSpPr txBox="1"/>
          <p:nvPr/>
        </p:nvSpPr>
        <p:spPr>
          <a:xfrm>
            <a:off x="8327360" y="3353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5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B97F4-ECE7-49C1-85A1-5CEAF5711250}"/>
              </a:ext>
            </a:extLst>
          </p:cNvPr>
          <p:cNvSpPr txBox="1"/>
          <p:nvPr/>
        </p:nvSpPr>
        <p:spPr>
          <a:xfrm>
            <a:off x="7679745" y="3692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6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8B20FE-2806-4ABF-A492-44D9BF55FD1D}"/>
              </a:ext>
            </a:extLst>
          </p:cNvPr>
          <p:cNvSpPr txBox="1"/>
          <p:nvPr/>
        </p:nvSpPr>
        <p:spPr>
          <a:xfrm>
            <a:off x="6621749" y="4014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BFB938-981A-4900-97CB-F1A1910ABF3E}"/>
              </a:ext>
            </a:extLst>
          </p:cNvPr>
          <p:cNvSpPr txBox="1"/>
          <p:nvPr/>
        </p:nvSpPr>
        <p:spPr>
          <a:xfrm>
            <a:off x="5603638" y="3012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CC9BCB-798F-4EEC-8EAA-23A46796AAC6}"/>
              </a:ext>
            </a:extLst>
          </p:cNvPr>
          <p:cNvSpPr txBox="1"/>
          <p:nvPr/>
        </p:nvSpPr>
        <p:spPr>
          <a:xfrm>
            <a:off x="5129593" y="4929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7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2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07B7CB0-8190-4C0F-A15C-68841F6797CD}"/>
              </a:ext>
            </a:extLst>
          </p:cNvPr>
          <p:cNvCxnSpPr>
            <a:cxnSpLocks/>
          </p:cNvCxnSpPr>
          <p:nvPr/>
        </p:nvCxnSpPr>
        <p:spPr>
          <a:xfrm flipV="1">
            <a:off x="5409399" y="2603712"/>
            <a:ext cx="2817670" cy="155500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83B25F-3E94-47E1-A285-F2CFA84B2050}"/>
              </a:ext>
            </a:extLst>
          </p:cNvPr>
          <p:cNvCxnSpPr>
            <a:cxnSpLocks/>
          </p:cNvCxnSpPr>
          <p:nvPr/>
        </p:nvCxnSpPr>
        <p:spPr>
          <a:xfrm flipH="1">
            <a:off x="3556609" y="2431168"/>
            <a:ext cx="2969887" cy="271612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C90B404-8A69-4C94-BABA-41E70B72DB24}"/>
              </a:ext>
            </a:extLst>
          </p:cNvPr>
          <p:cNvCxnSpPr>
            <a:cxnSpLocks/>
          </p:cNvCxnSpPr>
          <p:nvPr/>
        </p:nvCxnSpPr>
        <p:spPr>
          <a:xfrm flipH="1">
            <a:off x="7279676" y="2616399"/>
            <a:ext cx="950160" cy="93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85F965-92EC-407D-9398-199007F86004}"/>
              </a:ext>
            </a:extLst>
          </p:cNvPr>
          <p:cNvCxnSpPr>
            <a:cxnSpLocks/>
          </p:cNvCxnSpPr>
          <p:nvPr/>
        </p:nvCxnSpPr>
        <p:spPr>
          <a:xfrm flipV="1">
            <a:off x="5370489" y="2442524"/>
            <a:ext cx="1157630" cy="174028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475493-A3E3-4560-9E16-A4D2F3FB1C37}"/>
              </a:ext>
            </a:extLst>
          </p:cNvPr>
          <p:cNvCxnSpPr>
            <a:cxnSpLocks/>
          </p:cNvCxnSpPr>
          <p:nvPr/>
        </p:nvCxnSpPr>
        <p:spPr>
          <a:xfrm flipV="1">
            <a:off x="6454163" y="3555893"/>
            <a:ext cx="828273" cy="20008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8CF458-EE8A-4FF4-817A-3177452F20BB}"/>
              </a:ext>
            </a:extLst>
          </p:cNvPr>
          <p:cNvCxnSpPr>
            <a:cxnSpLocks/>
          </p:cNvCxnSpPr>
          <p:nvPr/>
        </p:nvCxnSpPr>
        <p:spPr>
          <a:xfrm flipH="1" flipV="1">
            <a:off x="7279676" y="3552947"/>
            <a:ext cx="1054466" cy="114739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8ADEA37-8230-4A8A-A161-9D939852C4EB}"/>
              </a:ext>
            </a:extLst>
          </p:cNvPr>
          <p:cNvCxnSpPr>
            <a:cxnSpLocks/>
          </p:cNvCxnSpPr>
          <p:nvPr/>
        </p:nvCxnSpPr>
        <p:spPr>
          <a:xfrm flipH="1">
            <a:off x="6526496" y="4751402"/>
            <a:ext cx="1785680" cy="80538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3DB7CB1-38F5-4444-BFE4-2146CF43D9FA}"/>
              </a:ext>
            </a:extLst>
          </p:cNvPr>
          <p:cNvCxnSpPr>
            <a:cxnSpLocks/>
          </p:cNvCxnSpPr>
          <p:nvPr/>
        </p:nvCxnSpPr>
        <p:spPr>
          <a:xfrm flipH="1" flipV="1">
            <a:off x="6463798" y="2453795"/>
            <a:ext cx="801395" cy="10840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0E99D8-3905-47CA-9A12-195A88799AFE}"/>
              </a:ext>
            </a:extLst>
          </p:cNvPr>
          <p:cNvCxnSpPr>
            <a:cxnSpLocks/>
          </p:cNvCxnSpPr>
          <p:nvPr/>
        </p:nvCxnSpPr>
        <p:spPr>
          <a:xfrm flipV="1">
            <a:off x="5368447" y="3575752"/>
            <a:ext cx="1896746" cy="57161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Travelling Salesman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022076-29A9-4B4B-92D0-A0A9D0A1DEC1}"/>
              </a:ext>
            </a:extLst>
          </p:cNvPr>
          <p:cNvCxnSpPr>
            <a:cxnSpLocks/>
          </p:cNvCxnSpPr>
          <p:nvPr/>
        </p:nvCxnSpPr>
        <p:spPr>
          <a:xfrm flipH="1">
            <a:off x="3566617" y="4158721"/>
            <a:ext cx="1803872" cy="97721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22DEB2-3C11-4F6F-8843-CB5DDE618863}"/>
              </a:ext>
            </a:extLst>
          </p:cNvPr>
          <p:cNvCxnSpPr>
            <a:cxnSpLocks/>
          </p:cNvCxnSpPr>
          <p:nvPr/>
        </p:nvCxnSpPr>
        <p:spPr>
          <a:xfrm flipV="1">
            <a:off x="4084829" y="2442524"/>
            <a:ext cx="2415508" cy="4503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B9C99C-CB87-4AD6-8BAC-574AFDF3C11E}"/>
              </a:ext>
            </a:extLst>
          </p:cNvPr>
          <p:cNvCxnSpPr>
            <a:cxnSpLocks/>
          </p:cNvCxnSpPr>
          <p:nvPr/>
        </p:nvCxnSpPr>
        <p:spPr>
          <a:xfrm>
            <a:off x="4125091" y="2892834"/>
            <a:ext cx="1228873" cy="12899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54A9A9-8DB9-44F2-9F07-A145812CFEE7}"/>
              </a:ext>
            </a:extLst>
          </p:cNvPr>
          <p:cNvCxnSpPr>
            <a:cxnSpLocks/>
          </p:cNvCxnSpPr>
          <p:nvPr/>
        </p:nvCxnSpPr>
        <p:spPr>
          <a:xfrm flipH="1">
            <a:off x="3566937" y="2892834"/>
            <a:ext cx="517892" cy="2243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942A7C-8D3E-41EE-B312-34EAB3AA47D7}"/>
              </a:ext>
            </a:extLst>
          </p:cNvPr>
          <p:cNvCxnSpPr>
            <a:cxnSpLocks/>
          </p:cNvCxnSpPr>
          <p:nvPr/>
        </p:nvCxnSpPr>
        <p:spPr>
          <a:xfrm flipV="1">
            <a:off x="6480322" y="2442524"/>
            <a:ext cx="20015" cy="311426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86FC47-4F2C-40CB-A3B5-5F32569F1046}"/>
              </a:ext>
            </a:extLst>
          </p:cNvPr>
          <p:cNvCxnSpPr>
            <a:cxnSpLocks/>
          </p:cNvCxnSpPr>
          <p:nvPr/>
        </p:nvCxnSpPr>
        <p:spPr>
          <a:xfrm>
            <a:off x="5370489" y="4158721"/>
            <a:ext cx="1119840" cy="13980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EA47B7-8EEE-4354-9B02-9A890033B5AA}"/>
              </a:ext>
            </a:extLst>
          </p:cNvPr>
          <p:cNvCxnSpPr>
            <a:cxnSpLocks/>
          </p:cNvCxnSpPr>
          <p:nvPr/>
        </p:nvCxnSpPr>
        <p:spPr>
          <a:xfrm flipH="1" flipV="1">
            <a:off x="6528120" y="2442525"/>
            <a:ext cx="1701715" cy="1800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88CE0D-C901-4024-84C6-54BE6D4B60E7}"/>
              </a:ext>
            </a:extLst>
          </p:cNvPr>
          <p:cNvCxnSpPr>
            <a:cxnSpLocks/>
          </p:cNvCxnSpPr>
          <p:nvPr/>
        </p:nvCxnSpPr>
        <p:spPr>
          <a:xfrm flipH="1" flipV="1">
            <a:off x="3526676" y="5135938"/>
            <a:ext cx="3001443" cy="4208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3A42A5-2D48-49B2-8298-D713A153F82C}"/>
              </a:ext>
            </a:extLst>
          </p:cNvPr>
          <p:cNvCxnSpPr>
            <a:cxnSpLocks/>
          </p:cNvCxnSpPr>
          <p:nvPr/>
        </p:nvCxnSpPr>
        <p:spPr>
          <a:xfrm flipH="1" flipV="1">
            <a:off x="8229836" y="2603712"/>
            <a:ext cx="82340" cy="20966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>
            <a:extLst>
              <a:ext uri="{FF2B5EF4-FFF2-40B4-BE49-F238E27FC236}">
                <a16:creationId xmlns:a16="http://schemas.microsoft.com/office/drawing/2014/main" id="{C4EF9E8A-7CF5-4283-9814-A555676A48BC}"/>
              </a:ext>
            </a:extLst>
          </p:cNvPr>
          <p:cNvSpPr/>
          <p:nvPr/>
        </p:nvSpPr>
        <p:spPr>
          <a:xfrm>
            <a:off x="6304494" y="223387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F46B3DC7-7723-4C61-A9F4-C7DC171D6845}"/>
              </a:ext>
            </a:extLst>
          </p:cNvPr>
          <p:cNvSpPr/>
          <p:nvPr/>
        </p:nvSpPr>
        <p:spPr>
          <a:xfrm>
            <a:off x="6304494" y="53609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Oval 3">
            <a:extLst>
              <a:ext uri="{FF2B5EF4-FFF2-40B4-BE49-F238E27FC236}">
                <a16:creationId xmlns:a16="http://schemas.microsoft.com/office/drawing/2014/main" id="{5F80E628-1018-4A4D-808C-80B4A7DA4EC1}"/>
              </a:ext>
            </a:extLst>
          </p:cNvPr>
          <p:cNvSpPr/>
          <p:nvPr/>
        </p:nvSpPr>
        <p:spPr>
          <a:xfrm>
            <a:off x="8033992" y="24078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Oval 3">
            <a:extLst>
              <a:ext uri="{FF2B5EF4-FFF2-40B4-BE49-F238E27FC236}">
                <a16:creationId xmlns:a16="http://schemas.microsoft.com/office/drawing/2014/main" id="{809294A8-3FC3-4089-9B0E-CFDD5AE53EA1}"/>
              </a:ext>
            </a:extLst>
          </p:cNvPr>
          <p:cNvSpPr/>
          <p:nvPr/>
        </p:nvSpPr>
        <p:spPr>
          <a:xfrm>
            <a:off x="3366157" y="494009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9BB049-3636-4D2B-B548-4BE9A33529CA}"/>
              </a:ext>
            </a:extLst>
          </p:cNvPr>
          <p:cNvCxnSpPr>
            <a:cxnSpLocks/>
          </p:cNvCxnSpPr>
          <p:nvPr/>
        </p:nvCxnSpPr>
        <p:spPr>
          <a:xfrm flipH="1" flipV="1">
            <a:off x="4110989" y="2922663"/>
            <a:ext cx="3184306" cy="62642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>
            <a:extLst>
              <a:ext uri="{FF2B5EF4-FFF2-40B4-BE49-F238E27FC236}">
                <a16:creationId xmlns:a16="http://schemas.microsoft.com/office/drawing/2014/main" id="{454D4470-A41C-4065-8BF8-71FA86F89DF5}"/>
              </a:ext>
            </a:extLst>
          </p:cNvPr>
          <p:cNvSpPr/>
          <p:nvPr/>
        </p:nvSpPr>
        <p:spPr>
          <a:xfrm>
            <a:off x="3888986" y="26969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96817C54-AAD9-4FF9-870F-1763442E1BB6}"/>
              </a:ext>
            </a:extLst>
          </p:cNvPr>
          <p:cNvSpPr/>
          <p:nvPr/>
        </p:nvSpPr>
        <p:spPr>
          <a:xfrm>
            <a:off x="7086593" y="332386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417DBED-9AF4-486D-899F-29033A09657E}"/>
              </a:ext>
            </a:extLst>
          </p:cNvPr>
          <p:cNvCxnSpPr>
            <a:cxnSpLocks/>
          </p:cNvCxnSpPr>
          <p:nvPr/>
        </p:nvCxnSpPr>
        <p:spPr>
          <a:xfrm flipH="1" flipV="1">
            <a:off x="5380124" y="4224569"/>
            <a:ext cx="2932052" cy="4825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">
            <a:extLst>
              <a:ext uri="{FF2B5EF4-FFF2-40B4-BE49-F238E27FC236}">
                <a16:creationId xmlns:a16="http://schemas.microsoft.com/office/drawing/2014/main" id="{16F8DD67-00D1-4511-A7B0-CBEDFE692835}"/>
              </a:ext>
            </a:extLst>
          </p:cNvPr>
          <p:cNvSpPr/>
          <p:nvPr/>
        </p:nvSpPr>
        <p:spPr>
          <a:xfrm>
            <a:off x="5177577" y="398696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0E7CD992-9A56-4D6D-A3F9-72215D3F1A21}"/>
              </a:ext>
            </a:extLst>
          </p:cNvPr>
          <p:cNvSpPr/>
          <p:nvPr/>
        </p:nvSpPr>
        <p:spPr>
          <a:xfrm>
            <a:off x="8116333" y="450450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415603-2F7A-40EB-BD5D-A03BDA5F278A}"/>
              </a:ext>
            </a:extLst>
          </p:cNvPr>
          <p:cNvSpPr txBox="1"/>
          <p:nvPr/>
        </p:nvSpPr>
        <p:spPr>
          <a:xfrm>
            <a:off x="3524329" y="3549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5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B69CF0-6FE6-4438-92E4-781A55E81626}"/>
              </a:ext>
            </a:extLst>
          </p:cNvPr>
          <p:cNvSpPr txBox="1"/>
          <p:nvPr/>
        </p:nvSpPr>
        <p:spPr>
          <a:xfrm>
            <a:off x="5060255" y="225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9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F65E64-6A44-4BA2-B1FD-862F9795B1F2}"/>
              </a:ext>
            </a:extLst>
          </p:cNvPr>
          <p:cNvSpPr txBox="1"/>
          <p:nvPr/>
        </p:nvSpPr>
        <p:spPr>
          <a:xfrm>
            <a:off x="6904156" y="2672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4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182405-3222-4620-9119-0DFB23B65B0F}"/>
              </a:ext>
            </a:extLst>
          </p:cNvPr>
          <p:cNvSpPr txBox="1"/>
          <p:nvPr/>
        </p:nvSpPr>
        <p:spPr>
          <a:xfrm>
            <a:off x="8327360" y="3353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5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C19308-A163-4C5A-9564-839D525BF436}"/>
              </a:ext>
            </a:extLst>
          </p:cNvPr>
          <p:cNvSpPr txBox="1"/>
          <p:nvPr/>
        </p:nvSpPr>
        <p:spPr>
          <a:xfrm>
            <a:off x="7732306" y="3124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1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E00AE2-DC26-4C42-A14A-B0A11CA3C59A}"/>
              </a:ext>
            </a:extLst>
          </p:cNvPr>
          <p:cNvSpPr txBox="1"/>
          <p:nvPr/>
        </p:nvSpPr>
        <p:spPr>
          <a:xfrm>
            <a:off x="6621749" y="4014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12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9E91C-0989-4277-A8C2-1EBAA0876F07}"/>
              </a:ext>
            </a:extLst>
          </p:cNvPr>
          <p:cNvSpPr txBox="1"/>
          <p:nvPr/>
        </p:nvSpPr>
        <p:spPr>
          <a:xfrm>
            <a:off x="4830046" y="544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2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4E18C6-485D-48CD-860A-AD6522CB657E}"/>
              </a:ext>
            </a:extLst>
          </p:cNvPr>
          <p:cNvSpPr txBox="1"/>
          <p:nvPr/>
        </p:nvSpPr>
        <p:spPr>
          <a:xfrm>
            <a:off x="6023732" y="4614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0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D42E2F-EB5C-4D32-8980-8AC92BBEC0BC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4B212D-8A63-451C-A149-947DEE92513A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F110ED-5E8D-430D-A19F-3A2E6EEEB04A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1F0B37-A97E-4FA2-8C56-B40CF0E12A10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CA07A1-B9DB-4BF1-BF00-FBD6FD1EE00E}"/>
              </a:ext>
            </a:extLst>
          </p:cNvPr>
          <p:cNvCxnSpPr/>
          <p:nvPr/>
        </p:nvCxnSpPr>
        <p:spPr>
          <a:xfrm>
            <a:off x="10556662" y="5231096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6860CB-9A91-4DA2-85B7-30A665C66123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24D087-10B7-4818-92B8-4915F94351D2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   b     c     d     e     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F2CBC6-D2A4-4B6F-B9F8-5BDF5E0887A1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0B0F4-92F2-435C-A564-1686AEFFAE6A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39A892-7B29-403B-9CB7-87CF79AB0E0F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F7EB40-C92A-4443-B2AC-6A9F328B9814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029B3-EAB9-43A9-B5D6-52AE953BF716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9DCB6-A293-4E43-953B-D01F1C90D2D8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23C9D7-B911-4FBA-8DED-534D8B1E62C8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1916368" y="4007739"/>
            <a:ext cx="2264218" cy="491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795B08-AFEA-46ED-83CB-F36C6A115641}"/>
              </a:ext>
            </a:extLst>
          </p:cNvPr>
          <p:cNvCxnSpPr>
            <a:cxnSpLocks/>
          </p:cNvCxnSpPr>
          <p:nvPr/>
        </p:nvCxnSpPr>
        <p:spPr>
          <a:xfrm flipV="1">
            <a:off x="2601157" y="2569599"/>
            <a:ext cx="2157274" cy="2575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B4CFFF-AD4D-4DCD-8EEB-FABD2DD9FC6F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4039340" y="3932296"/>
            <a:ext cx="1530650" cy="14663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BC9496-F048-4E38-A6A7-F291C26E4733}"/>
              </a:ext>
            </a:extLst>
          </p:cNvPr>
          <p:cNvCxnSpPr>
            <a:cxnSpLocks/>
          </p:cNvCxnSpPr>
          <p:nvPr/>
        </p:nvCxnSpPr>
        <p:spPr>
          <a:xfrm flipV="1">
            <a:off x="3951229" y="4007740"/>
            <a:ext cx="304800" cy="13909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34D6A52-2CBD-4C9F-A72F-44E6B21E0C18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517A8F-50AE-4566-8783-946A62822C8A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F6540D-3857-4942-9C53-54ECBA51D3E2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20388C-4CB1-4B08-9913-5113C647454B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65600C-91D4-4D5E-B680-1E88D55B155D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9C6F00-B9F4-4419-AC0E-E1BDAC378F34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9D7FCF-2B2A-4472-A612-5725735E1172}"/>
              </a:ext>
            </a:extLst>
          </p:cNvPr>
          <p:cNvCxnSpPr>
            <a:stCxn id="33" idx="3"/>
            <a:endCxn id="35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B3A4BE-B7DF-404E-8087-19935ABC3885}"/>
              </a:ext>
            </a:extLst>
          </p:cNvPr>
          <p:cNvCxnSpPr>
            <a:stCxn id="43" idx="2"/>
            <a:endCxn id="35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C64A9B-2CAA-47BD-BD67-8F1B0DBE8212}"/>
              </a:ext>
            </a:extLst>
          </p:cNvPr>
          <p:cNvCxnSpPr>
            <a:stCxn id="44" idx="1"/>
            <a:endCxn id="34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80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D42E2F-EB5C-4D32-8980-8AC92BBEC0BC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4B212D-8A63-451C-A149-947DEE92513A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F110ED-5E8D-430D-A19F-3A2E6EEEB04A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1F0B37-A97E-4FA2-8C56-B40CF0E12A10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CA07A1-B9DB-4BF1-BF00-FBD6FD1EE00E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6860CB-9A91-4DA2-85B7-30A665C66123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24D087-10B7-4818-92B8-4915F94351D2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   b     c     d     e     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FCB9F-5B09-44D1-ACA2-95648963E2F1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24CFF-07A2-499D-97D5-5E34494FC70B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A0F76-764E-46FC-9E33-A6157E25000F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1CED60-AC85-4E9C-939E-4ACED32276D4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D1933-BB9F-4B46-92BE-FBDB3FF8090E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4196B-B93B-4394-84AE-B3DC114FF739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D98BB-6C13-4A36-98C3-CBEB6749D307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0    1     0    0      0    1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800EF5-3120-4A89-BD73-D1D271954E75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1    0     1    0      0    0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70BDE-4366-4EED-AF71-0A03BEEEECF7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0    1     0    0      1    0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FF866B-F123-499F-97F0-605DBEFAA4AD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0    0     0    0      1    1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5C3C2-A7BB-4784-AB90-9BBB267CF4E4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0    0     1    1      0    1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639CEF-47F6-4F26-9A13-67375A00F436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1    0     0    1      1    0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4DDB59-1555-47B6-9F0B-48B142FE7DC0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916368" y="4007739"/>
            <a:ext cx="2264218" cy="491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745E7F-A926-4F14-9C7C-F2FF18BF02B5}"/>
              </a:ext>
            </a:extLst>
          </p:cNvPr>
          <p:cNvCxnSpPr>
            <a:cxnSpLocks/>
          </p:cNvCxnSpPr>
          <p:nvPr/>
        </p:nvCxnSpPr>
        <p:spPr>
          <a:xfrm flipV="1">
            <a:off x="2601157" y="2569599"/>
            <a:ext cx="2157274" cy="2575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4BBE78-45DD-42CB-B4B5-4F4F191FCE26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4039340" y="3932296"/>
            <a:ext cx="1530650" cy="14663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21C4C8-D045-42DD-9B57-9194C9FCD0EB}"/>
              </a:ext>
            </a:extLst>
          </p:cNvPr>
          <p:cNvCxnSpPr>
            <a:cxnSpLocks/>
          </p:cNvCxnSpPr>
          <p:nvPr/>
        </p:nvCxnSpPr>
        <p:spPr>
          <a:xfrm flipV="1">
            <a:off x="3951229" y="4007740"/>
            <a:ext cx="304800" cy="13909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04DAE74-159B-4D82-983E-9A9C4CD6839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84F4010-C21F-42D5-AAD6-52010F757B79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8ED143-DD55-4BC6-B8C8-AF3BADA1F0DD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FAAEBD-EDAB-4562-BE94-601AEB053982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FDF3BA-4B2E-42FB-B79C-208E2373E2AD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B0E880-B9CF-467C-9C90-5DDFDEC0CE15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E7B9BB-3161-4B95-8248-517A87B40E17}"/>
              </a:ext>
            </a:extLst>
          </p:cNvPr>
          <p:cNvCxnSpPr>
            <a:stCxn id="45" idx="3"/>
            <a:endCxn id="47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B0F6AF-F77C-4603-AB03-0993505FFA95}"/>
              </a:ext>
            </a:extLst>
          </p:cNvPr>
          <p:cNvCxnSpPr>
            <a:stCxn id="49" idx="2"/>
            <a:endCxn id="47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60BBF4-A962-4B25-A097-D2E38E68950D}"/>
              </a:ext>
            </a:extLst>
          </p:cNvPr>
          <p:cNvCxnSpPr>
            <a:stCxn id="50" idx="1"/>
            <a:endCxn id="46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4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6D3A9-F37B-40A4-88D9-EA38D86CA28B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916368" y="4007739"/>
            <a:ext cx="2264218" cy="491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FED25F-AD00-4BB7-A4B2-1BE3E4FF1F76}"/>
              </a:ext>
            </a:extLst>
          </p:cNvPr>
          <p:cNvCxnSpPr>
            <a:cxnSpLocks/>
          </p:cNvCxnSpPr>
          <p:nvPr/>
        </p:nvCxnSpPr>
        <p:spPr>
          <a:xfrm flipV="1">
            <a:off x="2601157" y="2569599"/>
            <a:ext cx="2157274" cy="2575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600559-0157-4A32-9976-FB923607AC41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4039340" y="3932296"/>
            <a:ext cx="1530650" cy="14663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C8A076-FD1D-425A-9F7B-E059D250326C}"/>
              </a:ext>
            </a:extLst>
          </p:cNvPr>
          <p:cNvCxnSpPr>
            <a:cxnSpLocks/>
          </p:cNvCxnSpPr>
          <p:nvPr/>
        </p:nvCxnSpPr>
        <p:spPr>
          <a:xfrm flipV="1">
            <a:off x="3951229" y="4007740"/>
            <a:ext cx="304800" cy="13909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59A300D-29F2-4575-9B9F-74F69D26D454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F849E81-EEED-4905-98E4-5DB3EF31B05E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BEB936-FAF9-4BBD-A985-8A0E8E4BC5A2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8E28C7-4541-46E2-9735-5735901EC95E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C468836-4966-4ED5-8BC2-A4C87A193118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2DBFDA-01CD-4BA9-BF42-43673E1A0BD7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304364-7BDF-44FC-8814-8DFBD26D51E5}"/>
              </a:ext>
            </a:extLst>
          </p:cNvPr>
          <p:cNvCxnSpPr>
            <a:stCxn id="45" idx="3"/>
            <a:endCxn id="47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5A92E0-6167-4CDF-A1EB-D7D6257FEF8F}"/>
              </a:ext>
            </a:extLst>
          </p:cNvPr>
          <p:cNvCxnSpPr>
            <a:stCxn id="49" idx="2"/>
            <a:endCxn id="47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ADE331-1764-4D49-A298-16B21ACCB336}"/>
              </a:ext>
            </a:extLst>
          </p:cNvPr>
          <p:cNvCxnSpPr>
            <a:stCxn id="50" idx="1"/>
            <a:endCxn id="46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A9D5E6-E20A-45DC-B4A1-B961EAA6B2D3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5E6EF4-1915-4BDD-96C4-55040D493B9E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ADC327-6D9A-4070-8696-EEB890540E88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AF3CB8-97D1-4534-BAD8-A7E7CFAA0CEC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D7C46C-D051-4ABB-9CDB-CED25015A36D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2B218C-C817-461C-B95C-D9C1BCA43F10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465F2AE-7F13-40B1-B267-EB350706A5BB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   b     c     d     e     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4AA773-23D0-42AD-9483-9FF2F60653AB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502105-B5EE-40BA-8C42-F6814F8B018C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020CB9-FED3-4908-9F6F-D98DD77E451F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BB0F18-EB23-4883-BBB8-8E416F3A5E7F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BCCAE-819F-414D-A420-D47797F8BF92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7F6136-C300-40E6-8BDA-329C2F99EF7B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559AF1-37C0-449D-817F-8C82F6155707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0    1     0    0      0    1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4774C5-0563-40DE-9707-9F6F91C43290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1    0     1    0      0    0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80A90-E87F-49C4-9E6C-A24ED81EB012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0    1     0    0      1    0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9B7394-8B78-4C2D-8D48-D27A5D1623AB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0    0     0    0      1    1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8FF33A-9D14-4936-B5E2-C9EDCA75692F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0    0     1    1      0    1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903FF9-F005-4C09-ADAC-6FF3DCD4255A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176302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A967BC-3788-48CD-9090-04217255B257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916368" y="4007739"/>
            <a:ext cx="2264218" cy="491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3E3066-79E8-488E-936F-5559A8E128AB}"/>
              </a:ext>
            </a:extLst>
          </p:cNvPr>
          <p:cNvCxnSpPr>
            <a:cxnSpLocks/>
          </p:cNvCxnSpPr>
          <p:nvPr/>
        </p:nvCxnSpPr>
        <p:spPr>
          <a:xfrm flipV="1">
            <a:off x="2601157" y="2569599"/>
            <a:ext cx="2157274" cy="2575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54AE99-5C3D-4960-84B5-0A221BD4AC89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4039340" y="3932296"/>
            <a:ext cx="1530650" cy="14663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4389C3-E572-4B90-BE91-D9AB6A11C737}"/>
              </a:ext>
            </a:extLst>
          </p:cNvPr>
          <p:cNvCxnSpPr>
            <a:cxnSpLocks/>
          </p:cNvCxnSpPr>
          <p:nvPr/>
        </p:nvCxnSpPr>
        <p:spPr>
          <a:xfrm flipV="1">
            <a:off x="3951229" y="4007740"/>
            <a:ext cx="304800" cy="13909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5DFAD96-0481-4028-8B0A-61DFAA3DF1CD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1FA09F-B9B7-4B5F-8F9F-C02E16F1AEA8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1E212E2-B21A-44D7-B4A5-9C65F7502A1C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AC4E4-FC05-4B46-BD12-8ACB3D47BF6F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AAACDF-4383-4F44-AD6F-547E55E9FD09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0F5EDB-C0D6-4BC9-AD69-25C6B0736676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94BF6-68F3-41B3-BB08-FEE3E49B5C99}"/>
              </a:ext>
            </a:extLst>
          </p:cNvPr>
          <p:cNvCxnSpPr>
            <a:stCxn id="45" idx="3"/>
            <a:endCxn id="47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08FE65-E09B-4872-9EFB-2945CB3E1868}"/>
              </a:ext>
            </a:extLst>
          </p:cNvPr>
          <p:cNvCxnSpPr>
            <a:stCxn id="49" idx="2"/>
            <a:endCxn id="47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17EB4D-9129-4A5D-9AE3-79DF81059231}"/>
              </a:ext>
            </a:extLst>
          </p:cNvPr>
          <p:cNvCxnSpPr>
            <a:stCxn id="50" idx="1"/>
            <a:endCxn id="46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5B5F63-A7F9-4276-BE01-C08965A7CAF6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C86479-F5FF-48D7-AAD8-13A72078E890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1DC6AA-707A-40C6-BA39-62372A5BBFD5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9C2E2B3-D628-4B6C-814E-3D0C79E0EA52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164907-A941-49E7-BFD7-AE36EFF91AB3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E21A62B-C85A-4216-9C76-C78BA9FCB13D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E553EEA-7DCF-46D1-AD97-35D0CFE674A4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   b     c     d     e     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FBFAFB-E0C4-4C8F-8A3C-B6EF233CB4D1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C02FCB-FF9F-46CD-8C7F-1FE0BEEB7C52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8C04A-C90A-497C-94EC-888BF6FA0536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5D47EB-470D-408C-AA76-0F971EB3A5E8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F998AD-ADC2-410E-A0AB-BCFEE5C38309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B3D980-F6EF-4193-BF69-CB76201B215A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A7F65A-A96C-4B26-83A4-58D2FA74D380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0    1     0    0      0    1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2E22EE-0065-49B4-84AF-E88873A0F993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1    0     1    0      0    0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92AA71-FB66-4A52-A142-06554CCBF5B6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0    1     0    0      1    0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F1AB9D-20BC-4296-BF42-0CFDCE76BC34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0    0     0    0      1    1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535051-0AC8-414D-AEA9-A6B285E7ABBF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0    0     1    1      0    1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4D61BC-39F9-4ED7-A5A5-5728091A3EE9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167592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Hamiltonian Cycle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5A3ACA-FBE7-476A-AFE7-B3B9DB594CF7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1916368" y="4007739"/>
            <a:ext cx="2264218" cy="491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6BBE16-9690-4B3F-A378-71324206AD21}"/>
              </a:ext>
            </a:extLst>
          </p:cNvPr>
          <p:cNvCxnSpPr>
            <a:cxnSpLocks/>
          </p:cNvCxnSpPr>
          <p:nvPr/>
        </p:nvCxnSpPr>
        <p:spPr>
          <a:xfrm flipV="1">
            <a:off x="2601157" y="2569599"/>
            <a:ext cx="2157274" cy="2575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600715-F489-46D8-BD24-A844834FD0F2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4039340" y="3932296"/>
            <a:ext cx="1530650" cy="14663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5FD33D-CDB2-4875-B89B-35FB1931F506}"/>
              </a:ext>
            </a:extLst>
          </p:cNvPr>
          <p:cNvCxnSpPr>
            <a:cxnSpLocks/>
          </p:cNvCxnSpPr>
          <p:nvPr/>
        </p:nvCxnSpPr>
        <p:spPr>
          <a:xfrm flipV="1">
            <a:off x="3951229" y="4007740"/>
            <a:ext cx="304800" cy="13909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50C7F1A-C497-4F64-9D07-6DF9375654BD}"/>
              </a:ext>
            </a:extLst>
          </p:cNvPr>
          <p:cNvSpPr/>
          <p:nvPr/>
        </p:nvSpPr>
        <p:spPr>
          <a:xfrm>
            <a:off x="2343517" y="2569599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0C34B73-3E5E-43A8-9D12-D68A5248D45E}"/>
              </a:ext>
            </a:extLst>
          </p:cNvPr>
          <p:cNvSpPr/>
          <p:nvPr/>
        </p:nvSpPr>
        <p:spPr>
          <a:xfrm>
            <a:off x="4466384" y="2312021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1D6CE5-F4EA-4748-88ED-AEE230D1B923}"/>
              </a:ext>
            </a:extLst>
          </p:cNvPr>
          <p:cNvSpPr/>
          <p:nvPr/>
        </p:nvSpPr>
        <p:spPr>
          <a:xfrm>
            <a:off x="1401213" y="4241706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0CD222D-08B8-485F-80E3-9E114977E3E0}"/>
              </a:ext>
            </a:extLst>
          </p:cNvPr>
          <p:cNvSpPr/>
          <p:nvPr/>
        </p:nvSpPr>
        <p:spPr>
          <a:xfrm>
            <a:off x="3951229" y="3750161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5C467F9-70B2-4762-A976-62056B97D615}"/>
              </a:ext>
            </a:extLst>
          </p:cNvPr>
          <p:cNvSpPr/>
          <p:nvPr/>
        </p:nvSpPr>
        <p:spPr>
          <a:xfrm>
            <a:off x="3740874" y="5141080"/>
            <a:ext cx="515155" cy="5151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54E2DD-B51F-4C93-90B0-F8D1F7E84EBF}"/>
              </a:ext>
            </a:extLst>
          </p:cNvPr>
          <p:cNvSpPr/>
          <p:nvPr/>
        </p:nvSpPr>
        <p:spPr>
          <a:xfrm>
            <a:off x="5494547" y="3492584"/>
            <a:ext cx="515155" cy="5151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77C9B1-3016-41BA-BF0E-6347B04394DD}"/>
              </a:ext>
            </a:extLst>
          </p:cNvPr>
          <p:cNvCxnSpPr>
            <a:stCxn id="45" idx="3"/>
            <a:endCxn id="47" idx="0"/>
          </p:cNvCxnSpPr>
          <p:nvPr/>
        </p:nvCxnSpPr>
        <p:spPr>
          <a:xfrm flipH="1">
            <a:off x="1658791" y="3009311"/>
            <a:ext cx="760169" cy="12323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A25025-75DC-4F19-A743-AABD42008C46}"/>
              </a:ext>
            </a:extLst>
          </p:cNvPr>
          <p:cNvCxnSpPr>
            <a:stCxn id="49" idx="2"/>
            <a:endCxn id="47" idx="5"/>
          </p:cNvCxnSpPr>
          <p:nvPr/>
        </p:nvCxnSpPr>
        <p:spPr>
          <a:xfrm flipH="1" flipV="1">
            <a:off x="1840925" y="4681418"/>
            <a:ext cx="1899949" cy="71724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011C6C-24A3-4AAE-AA90-7DBA16EEC18A}"/>
              </a:ext>
            </a:extLst>
          </p:cNvPr>
          <p:cNvCxnSpPr>
            <a:stCxn id="50" idx="1"/>
            <a:endCxn id="46" idx="5"/>
          </p:cNvCxnSpPr>
          <p:nvPr/>
        </p:nvCxnSpPr>
        <p:spPr>
          <a:xfrm flipH="1" flipV="1">
            <a:off x="4906096" y="2751733"/>
            <a:ext cx="663894" cy="81629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1F91E3-AEA1-4ED1-B811-3D1E2276E830}"/>
              </a:ext>
            </a:extLst>
          </p:cNvPr>
          <p:cNvCxnSpPr/>
          <p:nvPr/>
        </p:nvCxnSpPr>
        <p:spPr>
          <a:xfrm>
            <a:off x="7824485" y="3174767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6E4E54-50CA-435F-8BB4-BEC2B81F1AAC}"/>
              </a:ext>
            </a:extLst>
          </p:cNvPr>
          <p:cNvCxnSpPr/>
          <p:nvPr/>
        </p:nvCxnSpPr>
        <p:spPr>
          <a:xfrm>
            <a:off x="7815607" y="525073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EA2695F-C618-4152-8571-85DE9560BA93}"/>
              </a:ext>
            </a:extLst>
          </p:cNvPr>
          <p:cNvCxnSpPr/>
          <p:nvPr/>
        </p:nvCxnSpPr>
        <p:spPr>
          <a:xfrm>
            <a:off x="7815607" y="3168620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18870B-019A-4FD7-882D-6C37476D9C2A}"/>
              </a:ext>
            </a:extLst>
          </p:cNvPr>
          <p:cNvCxnSpPr/>
          <p:nvPr/>
        </p:nvCxnSpPr>
        <p:spPr>
          <a:xfrm>
            <a:off x="10852876" y="3155134"/>
            <a:ext cx="0" cy="2075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52CA9-1AA3-40E4-A8EB-FD8C7F9D1509}"/>
              </a:ext>
            </a:extLst>
          </p:cNvPr>
          <p:cNvCxnSpPr/>
          <p:nvPr/>
        </p:nvCxnSpPr>
        <p:spPr>
          <a:xfrm>
            <a:off x="10556662" y="522625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6C2EA87-372A-4E0D-BF83-09980FB8C036}"/>
              </a:ext>
            </a:extLst>
          </p:cNvPr>
          <p:cNvCxnSpPr/>
          <p:nvPr/>
        </p:nvCxnSpPr>
        <p:spPr>
          <a:xfrm>
            <a:off x="10556662" y="3155134"/>
            <a:ext cx="2962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F301E3-523B-49D8-8DCF-5C884C6A2EFE}"/>
              </a:ext>
            </a:extLst>
          </p:cNvPr>
          <p:cNvSpPr txBox="1"/>
          <p:nvPr/>
        </p:nvSpPr>
        <p:spPr>
          <a:xfrm>
            <a:off x="8207447" y="2698388"/>
            <a:ext cx="2153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   b     c     d     e     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C01115-0EA2-49B8-993F-AF7C2F4A101B}"/>
              </a:ext>
            </a:extLst>
          </p:cNvPr>
          <p:cNvSpPr txBox="1"/>
          <p:nvPr/>
        </p:nvSpPr>
        <p:spPr>
          <a:xfrm>
            <a:off x="7284394" y="3235554"/>
            <a:ext cx="336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7E29D0-C342-44D6-A4DD-BB56B35C09C8}"/>
              </a:ext>
            </a:extLst>
          </p:cNvPr>
          <p:cNvSpPr txBox="1"/>
          <p:nvPr/>
        </p:nvSpPr>
        <p:spPr>
          <a:xfrm>
            <a:off x="7284394" y="356549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AD7F3-C25A-494E-8F9D-964B5B1F0152}"/>
              </a:ext>
            </a:extLst>
          </p:cNvPr>
          <p:cNvSpPr txBox="1"/>
          <p:nvPr/>
        </p:nvSpPr>
        <p:spPr>
          <a:xfrm>
            <a:off x="7284394" y="3851046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B76973-1CF8-4630-B78B-1E2B92024BF5}"/>
              </a:ext>
            </a:extLst>
          </p:cNvPr>
          <p:cNvSpPr txBox="1"/>
          <p:nvPr/>
        </p:nvSpPr>
        <p:spPr>
          <a:xfrm>
            <a:off x="7284927" y="420429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45C3C-49A8-40B2-A474-AC4324829AD7}"/>
              </a:ext>
            </a:extLst>
          </p:cNvPr>
          <p:cNvSpPr txBox="1"/>
          <p:nvPr/>
        </p:nvSpPr>
        <p:spPr>
          <a:xfrm>
            <a:off x="7284927" y="450759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DC6E46-E224-4FC8-A9CA-68C8B84F2E5E}"/>
              </a:ext>
            </a:extLst>
          </p:cNvPr>
          <p:cNvSpPr txBox="1"/>
          <p:nvPr/>
        </p:nvSpPr>
        <p:spPr>
          <a:xfrm>
            <a:off x="7302683" y="4855296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B4FA5A-8535-478D-814D-D94AEC954ACC}"/>
              </a:ext>
            </a:extLst>
          </p:cNvPr>
          <p:cNvSpPr txBox="1"/>
          <p:nvPr/>
        </p:nvSpPr>
        <p:spPr>
          <a:xfrm>
            <a:off x="8209270" y="323443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0    1     0    0      0    1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59BF41-6B7E-4B29-BFB6-28BE00E1F951}"/>
              </a:ext>
            </a:extLst>
          </p:cNvPr>
          <p:cNvSpPr txBox="1"/>
          <p:nvPr/>
        </p:nvSpPr>
        <p:spPr>
          <a:xfrm>
            <a:off x="8229820" y="356549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1    0     1    0      0    0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1A9224-9D0D-4DAB-9656-0625DC52DA39}"/>
              </a:ext>
            </a:extLst>
          </p:cNvPr>
          <p:cNvSpPr txBox="1"/>
          <p:nvPr/>
        </p:nvSpPr>
        <p:spPr>
          <a:xfrm>
            <a:off x="8238929" y="389075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0    1     0    0      1    0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B22FB8-8109-4713-A9CD-D2C7013CED7B}"/>
              </a:ext>
            </a:extLst>
          </p:cNvPr>
          <p:cNvSpPr txBox="1"/>
          <p:nvPr/>
        </p:nvSpPr>
        <p:spPr>
          <a:xfrm>
            <a:off x="8229820" y="421274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0    0     0    0      1    1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64FC10-CDF0-47CB-A50C-B02BD10DF7A3}"/>
              </a:ext>
            </a:extLst>
          </p:cNvPr>
          <p:cNvSpPr txBox="1"/>
          <p:nvPr/>
        </p:nvSpPr>
        <p:spPr>
          <a:xfrm>
            <a:off x="8237972" y="452434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0    0     1    1      0    1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091F09-E49D-41A0-ACF8-94CA497E19BC}"/>
              </a:ext>
            </a:extLst>
          </p:cNvPr>
          <p:cNvSpPr txBox="1"/>
          <p:nvPr/>
        </p:nvSpPr>
        <p:spPr>
          <a:xfrm>
            <a:off x="8251807" y="484719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1    0     0    1      1    0</a:t>
            </a:r>
          </a:p>
        </p:txBody>
      </p:sp>
    </p:spTree>
    <p:extLst>
      <p:ext uri="{BB962C8B-B14F-4D97-AF65-F5344CB8AC3E}">
        <p14:creationId xmlns:p14="http://schemas.microsoft.com/office/powerpoint/2010/main" val="175733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68095</TotalTime>
  <Words>1240</Words>
  <Application>Microsoft Office PowerPoint</Application>
  <PresentationFormat>Widescreen</PresentationFormat>
  <Paragraphs>478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Travelling Salesman Problem (Algorithms and Data Structures)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Hamiltonian Cycle Problem</vt:lpstr>
      <vt:lpstr>Travelling Salesman Problem</vt:lpstr>
      <vt:lpstr>Travelling Salesman Problem</vt:lpstr>
      <vt:lpstr>Travelling Salesman Problem</vt:lpstr>
      <vt:lpstr>Travelling Salesman Problem</vt:lpstr>
      <vt:lpstr>Travelling Salesman Problem</vt:lpstr>
      <vt:lpstr>Travelling Salesman Problem</vt:lpstr>
      <vt:lpstr>Travelling Salesman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458</cp:revision>
  <dcterms:created xsi:type="dcterms:W3CDTF">2015-02-15T18:13:13Z</dcterms:created>
  <dcterms:modified xsi:type="dcterms:W3CDTF">2021-02-18T18:18:10Z</dcterms:modified>
</cp:coreProperties>
</file>