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45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4" r:id="rId14"/>
    <p:sldId id="555" r:id="rId15"/>
    <p:sldId id="556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21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5097"/>
            <a:ext cx="9144000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Ternary Search Trees 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03DFB9-0450-4607-A63F-277F2ADAF300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4C5897-B2B7-4659-97C6-6EC41A197757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468A86-1D44-4DEF-B43E-C116D070DD21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BF8A5-A9EE-44E2-9260-D835F340A0D8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012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C06B97-FF57-4024-A369-C7F4DB67CA9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CB21F9-B113-492B-A5F4-95033D15C277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3A4CD8-CD16-4363-8DED-20387DDAD784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6CF4-2862-45D4-AA07-4781236B2BE8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9400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6C25D-46B5-4514-8E93-66CF57D370B7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3086C-B76C-4A1F-9356-0A899F46676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852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52E48-6B6C-4D54-89C2-38EA9EE64649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0186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622A1-C8D9-4738-B70D-6B9AF7A0B08F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2410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50B69-B9A0-49AE-8DB2-E0F25FD25512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6915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995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817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295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E0A92-B912-43A8-B005-02C49DBDBC6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71CB83-9B8A-4AD6-BF78-A2695EA753AC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2FA763-7777-4D0A-BB05-BDF286F2E943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92958A-FC1B-4875-9322-8031C7F58FA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47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444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84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8924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987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3207311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212011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18299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191131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37027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AD5F6E-BE64-49A7-84E5-15A8CDD2C5F6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CCE3FA-9643-49B0-83E3-9C24FD1F3E08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EB2286-5051-47A8-BF7C-6D3C8EEC9F58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61C33-21BC-4477-A852-AC6572AE0A6D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0056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226130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167392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is a lef node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0F56C2-CB86-48D4-963F-05EC190FF2EC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1508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Lekerekített téglalap 24">
            <a:extLst>
              <a:ext uri="{FF2B5EF4-FFF2-40B4-BE49-F238E27FC236}">
                <a16:creationId xmlns:a16="http://schemas.microsoft.com/office/drawing/2014/main" id="{A4B40C66-3188-43F8-BC0B-9862A8FFB150}"/>
              </a:ext>
            </a:extLst>
          </p:cNvPr>
          <p:cNvSpPr/>
          <p:nvPr/>
        </p:nvSpPr>
        <p:spPr>
          <a:xfrm>
            <a:off x="9170248" y="366647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9AA80B-DA46-4D48-ABA3-0354D9D097AD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90427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78761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kerekített téglalap 24">
            <a:extLst>
              <a:ext uri="{FF2B5EF4-FFF2-40B4-BE49-F238E27FC236}">
                <a16:creationId xmlns:a16="http://schemas.microsoft.com/office/drawing/2014/main" id="{F457FED8-8325-45E5-AFE5-FD87C7472382}"/>
              </a:ext>
            </a:extLst>
          </p:cNvPr>
          <p:cNvSpPr/>
          <p:nvPr/>
        </p:nvSpPr>
        <p:spPr>
          <a:xfrm>
            <a:off x="9170249" y="42257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</a:t>
            </a:r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3562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70856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Lekerekített téglalap 24">
            <a:extLst>
              <a:ext uri="{FF2B5EF4-FFF2-40B4-BE49-F238E27FC236}">
                <a16:creationId xmlns:a16="http://schemas.microsoft.com/office/drawing/2014/main" id="{9A5E6C9E-33A3-4F52-AF74-AA9EBC8559BE}"/>
              </a:ext>
            </a:extLst>
          </p:cNvPr>
          <p:cNvSpPr/>
          <p:nvPr/>
        </p:nvSpPr>
        <p:spPr>
          <a:xfrm>
            <a:off x="9170250" y="4785064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6807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74853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3298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802250D1-0D4B-4F87-B0D0-9700F61B6759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4A109A-B84F-40BE-9094-CF4656AF32A0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974EF4-3034-4E6B-A77A-499260A945C3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607835-3610-48A4-B75D-1C67587B8E1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914D0-7767-45B4-BABE-6D05E43CE4EA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6205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00454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91FF7-1D11-413E-A5A5-3353BC0A0AE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577097" y="2652756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6948F2-677B-4284-B6A1-CB81F890E77B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51550-30D7-45F8-ADCC-5C2B388C3CE4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65889B-8A87-4D8C-8B70-5AA68F16BA15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BC6C5-6A26-41D6-A09B-0787D9B961F0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FD56E-0ABA-40A5-988B-1C4E325F0D25}"/>
              </a:ext>
            </a:extLst>
          </p:cNvPr>
          <p:cNvSpPr/>
          <p:nvPr/>
        </p:nvSpPr>
        <p:spPr>
          <a:xfrm>
            <a:off x="5346277" y="228627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8EDBF-2B3F-4BAB-AD66-61D1608C8F36}"/>
              </a:ext>
            </a:extLst>
          </p:cNvPr>
          <p:cNvCxnSpPr>
            <a:cxnSpLocks/>
            <a:stCxn id="34" idx="3"/>
            <a:endCxn id="16" idx="0"/>
          </p:cNvCxnSpPr>
          <p:nvPr/>
        </p:nvCxnSpPr>
        <p:spPr>
          <a:xfrm flipH="1">
            <a:off x="5577097" y="1909673"/>
            <a:ext cx="702784" cy="3766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A04D80-ABE1-43AE-8AAD-48BC92432B99}"/>
              </a:ext>
            </a:extLst>
          </p:cNvPr>
          <p:cNvSpPr/>
          <p:nvPr/>
        </p:nvSpPr>
        <p:spPr>
          <a:xfrm>
            <a:off x="5346277" y="2957325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64D2-6153-4980-BDE0-004F59818D85}"/>
              </a:ext>
            </a:extLst>
          </p:cNvPr>
          <p:cNvSpPr txBox="1"/>
          <p:nvPr/>
        </p:nvSpPr>
        <p:spPr>
          <a:xfrm>
            <a:off x="4915125" y="27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951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25D7B-5E6C-4AE6-9D3F-596C23ABFF02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B0A29B-95BD-4CD0-A9F8-C14FA0B51F22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65DAB-B22C-40E5-9A7B-0CC2AED144C9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FEFD4-28EC-4670-B8E1-35ABE391AF07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542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7CFD64-71BC-4C30-8B35-488C9E0A23E1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E15896-A17B-4257-80C4-0448437F9D68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E129F4-7FEB-4F6B-8454-C2FFE8F2D2EF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2F4EDB-4EA0-402A-B204-4BC68B7E9899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7165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05BF9A-4853-4014-8010-E28C6FF69D96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C6AC6-82F3-4AE7-80F2-A992005B1028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9DB6F2-D6FC-4253-AD89-97852EFE8E74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C545C-190B-4954-9C9A-E173C3263268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727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4FE956-74FA-4B20-84AD-ED84704BF6E9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BD2B0A-79EC-4E86-A8CD-6F85A7FE1119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12481-40ED-4CEA-8895-793DF52D9B4C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730E2-5B81-486C-9438-34CD1D457A68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218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9096111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9819402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301782" y="749431"/>
            <a:ext cx="682475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put(key, value)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root = insert(root, key, value, 0)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insert(node, key, value, index):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c = key[index]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node is NULL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create new node with value c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if c &lt;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left child = insert(node.left,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c &gt; node character: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right child = insert(node.right, key, value, index)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if index &lt; length of key – 1: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middle child = insert(node.middle, key, value, index+1)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else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node is a lef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                  node.value = value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return node</a:t>
            </a:r>
          </a:p>
          <a:p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760CF-F7EB-4547-B2D5-F3AB24D39647}"/>
              </a:ext>
            </a:extLst>
          </p:cNvPr>
          <p:cNvSpPr/>
          <p:nvPr/>
        </p:nvSpPr>
        <p:spPr>
          <a:xfrm>
            <a:off x="6212276" y="74943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04C1C1-8D4D-4D49-910C-25C11110B833}"/>
              </a:ext>
            </a:extLst>
          </p:cNvPr>
          <p:cNvSpPr/>
          <p:nvPr/>
        </p:nvSpPr>
        <p:spPr>
          <a:xfrm>
            <a:off x="6212276" y="1515639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A52AC9-5DC8-4505-BE4B-089676274048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6443096" y="1211070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2D6A37-BCD8-43B2-A04F-5FCDD476E592}"/>
              </a:ext>
            </a:extLst>
          </p:cNvPr>
          <p:cNvSpPr/>
          <p:nvPr/>
        </p:nvSpPr>
        <p:spPr>
          <a:xfrm>
            <a:off x="6212276" y="2286280"/>
            <a:ext cx="461639" cy="461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4C374-22E4-4DDB-84CD-C416DC35F3A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443096" y="1981711"/>
            <a:ext cx="0" cy="3045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24">
            <a:extLst>
              <a:ext uri="{FF2B5EF4-FFF2-40B4-BE49-F238E27FC236}">
                <a16:creationId xmlns:a16="http://schemas.microsoft.com/office/drawing/2014/main" id="{0A642526-9DF4-4A02-ADFB-6504249C661C}"/>
              </a:ext>
            </a:extLst>
          </p:cNvPr>
          <p:cNvSpPr/>
          <p:nvPr/>
        </p:nvSpPr>
        <p:spPr>
          <a:xfrm>
            <a:off x="9170250" y="534435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insert(0)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A827B-2B1D-43CE-9EAB-AAF1683118CE}"/>
              </a:ext>
            </a:extLst>
          </p:cNvPr>
          <p:cNvSpPr/>
          <p:nvPr/>
        </p:nvSpPr>
        <p:spPr>
          <a:xfrm>
            <a:off x="301782" y="177743"/>
            <a:ext cx="473336" cy="4733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453E1C-F000-426D-97C9-A3E21A0FCEEC}"/>
              </a:ext>
            </a:extLst>
          </p:cNvPr>
          <p:cNvSpPr/>
          <p:nvPr/>
        </p:nvSpPr>
        <p:spPr>
          <a:xfrm>
            <a:off x="841717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39856D-27F5-40CC-9523-3E00B5C0EB38}"/>
              </a:ext>
            </a:extLst>
          </p:cNvPr>
          <p:cNvSpPr/>
          <p:nvPr/>
        </p:nvSpPr>
        <p:spPr>
          <a:xfrm>
            <a:off x="1381652" y="177743"/>
            <a:ext cx="473336" cy="473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93382-03A8-43C0-BA57-EC410979DC6C}"/>
              </a:ext>
            </a:extLst>
          </p:cNvPr>
          <p:cNvSpPr txBox="1"/>
          <p:nvPr/>
        </p:nvSpPr>
        <p:spPr>
          <a:xfrm>
            <a:off x="6659571" y="2092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92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38512</TotalTime>
  <Words>6395</Words>
  <Application>Microsoft Office PowerPoint</Application>
  <PresentationFormat>Widescreen</PresentationFormat>
  <Paragraphs>1236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Ternary Search Trees (Algorithmic Problems)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213</cp:revision>
  <dcterms:created xsi:type="dcterms:W3CDTF">2015-02-15T18:13:13Z</dcterms:created>
  <dcterms:modified xsi:type="dcterms:W3CDTF">2021-02-02T13:09:01Z</dcterms:modified>
</cp:coreProperties>
</file>