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2" r:id="rId3"/>
    <p:sldId id="389" r:id="rId4"/>
    <p:sldId id="393" r:id="rId5"/>
    <p:sldId id="395" r:id="rId6"/>
    <p:sldId id="394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1" r:id="rId51"/>
    <p:sldId id="440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3" r:id="rId64"/>
    <p:sldId id="45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  <a:srgbClr val="F9C3C3"/>
    <a:srgbClr val="F7AB8D"/>
    <a:srgbClr val="FF7C8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287FF-0BB4-4896-BA8C-4909A24DF029}"/>
              </a:ext>
            </a:extLst>
          </p:cNvPr>
          <p:cNvSpPr txBox="1"/>
          <p:nvPr/>
        </p:nvSpPr>
        <p:spPr>
          <a:xfrm>
            <a:off x="6391922" y="287182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74732-4029-499B-81AD-FA74EB1389C4}"/>
              </a:ext>
            </a:extLst>
          </p:cNvPr>
          <p:cNvSpPr txBox="1"/>
          <p:nvPr/>
        </p:nvSpPr>
        <p:spPr>
          <a:xfrm>
            <a:off x="7372918" y="2192771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2FB75-72DC-441F-997E-36039F20545A}"/>
              </a:ext>
            </a:extLst>
          </p:cNvPr>
          <p:cNvSpPr txBox="1"/>
          <p:nvPr/>
        </p:nvSpPr>
        <p:spPr>
          <a:xfrm>
            <a:off x="7295172" y="277949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973B1-E7E3-4ADE-8B35-16163BC6DD77}"/>
              </a:ext>
            </a:extLst>
          </p:cNvPr>
          <p:cNvSpPr txBox="1"/>
          <p:nvPr/>
        </p:nvSpPr>
        <p:spPr>
          <a:xfrm>
            <a:off x="7295172" y="3366209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find(10)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CBFD1-16C5-455C-AE53-CF30CF1D19ED}"/>
              </a:ext>
            </a:extLst>
          </p:cNvPr>
          <p:cNvSpPr txBox="1"/>
          <p:nvPr/>
        </p:nvSpPr>
        <p:spPr>
          <a:xfrm>
            <a:off x="7295172" y="3946698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find(55)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0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287FF-0BB4-4896-BA8C-4909A24DF029}"/>
              </a:ext>
            </a:extLst>
          </p:cNvPr>
          <p:cNvSpPr txBox="1"/>
          <p:nvPr/>
        </p:nvSpPr>
        <p:spPr>
          <a:xfrm>
            <a:off x="6391922" y="287182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74732-4029-499B-81AD-FA74EB1389C4}"/>
              </a:ext>
            </a:extLst>
          </p:cNvPr>
          <p:cNvSpPr txBox="1"/>
          <p:nvPr/>
        </p:nvSpPr>
        <p:spPr>
          <a:xfrm>
            <a:off x="7372918" y="2192771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2FB75-72DC-441F-997E-36039F20545A}"/>
              </a:ext>
            </a:extLst>
          </p:cNvPr>
          <p:cNvSpPr txBox="1"/>
          <p:nvPr/>
        </p:nvSpPr>
        <p:spPr>
          <a:xfrm>
            <a:off x="7295172" y="277949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973B1-E7E3-4ADE-8B35-16163BC6DD77}"/>
              </a:ext>
            </a:extLst>
          </p:cNvPr>
          <p:cNvSpPr txBox="1"/>
          <p:nvPr/>
        </p:nvSpPr>
        <p:spPr>
          <a:xfrm>
            <a:off x="7295172" y="3366209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find(10)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CBFD1-16C5-455C-AE53-CF30CF1D19ED}"/>
              </a:ext>
            </a:extLst>
          </p:cNvPr>
          <p:cNvSpPr txBox="1"/>
          <p:nvPr/>
        </p:nvSpPr>
        <p:spPr>
          <a:xfrm>
            <a:off x="7295172" y="3946698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find(55)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EC5A0-A9FD-4F8E-A75E-E0B0D63763FA}"/>
              </a:ext>
            </a:extLst>
          </p:cNvPr>
          <p:cNvSpPr txBox="1"/>
          <p:nvPr/>
        </p:nvSpPr>
        <p:spPr>
          <a:xfrm>
            <a:off x="7217426" y="4527187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find(128)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287FF-0BB4-4896-BA8C-4909A24DF029}"/>
              </a:ext>
            </a:extLst>
          </p:cNvPr>
          <p:cNvSpPr txBox="1"/>
          <p:nvPr/>
        </p:nvSpPr>
        <p:spPr>
          <a:xfrm>
            <a:off x="6391922" y="287182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C48943-C2D1-4315-88BE-C8FF2121A25B}"/>
              </a:ext>
            </a:extLst>
          </p:cNvPr>
          <p:cNvSpPr/>
          <p:nvPr/>
        </p:nvSpPr>
        <p:spPr>
          <a:xfrm>
            <a:off x="7642070" y="2226924"/>
            <a:ext cx="805749" cy="8057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B6EDE-B04B-4A3E-BFE2-70E1182EE38C}"/>
              </a:ext>
            </a:extLst>
          </p:cNvPr>
          <p:cNvSpPr/>
          <p:nvPr/>
        </p:nvSpPr>
        <p:spPr>
          <a:xfrm>
            <a:off x="8671762" y="3146544"/>
            <a:ext cx="805749" cy="8057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39C6FA-C0B6-40D3-AD80-0EA7F64697EA}"/>
              </a:ext>
            </a:extLst>
          </p:cNvPr>
          <p:cNvSpPr/>
          <p:nvPr/>
        </p:nvSpPr>
        <p:spPr>
          <a:xfrm>
            <a:off x="6720592" y="3148763"/>
            <a:ext cx="805749" cy="8057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B1F687-A3CF-4CFE-ACAA-2C1F507FFCBC}"/>
              </a:ext>
            </a:extLst>
          </p:cNvPr>
          <p:cNvCxnSpPr>
            <a:cxnSpLocks/>
            <a:stCxn id="27" idx="7"/>
            <a:endCxn id="24" idx="3"/>
          </p:cNvCxnSpPr>
          <p:nvPr/>
        </p:nvCxnSpPr>
        <p:spPr>
          <a:xfrm flipV="1">
            <a:off x="7408342" y="2914674"/>
            <a:ext cx="351727" cy="35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E9DC85-DB29-49FB-A57E-C3358FD5A46F}"/>
              </a:ext>
            </a:extLst>
          </p:cNvPr>
          <p:cNvCxnSpPr>
            <a:cxnSpLocks/>
            <a:stCxn id="25" idx="1"/>
            <a:endCxn id="24" idx="5"/>
          </p:cNvCxnSpPr>
          <p:nvPr/>
        </p:nvCxnSpPr>
        <p:spPr>
          <a:xfrm flipH="1" flipV="1">
            <a:off x="8329820" y="2914674"/>
            <a:ext cx="459941" cy="34986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B3B0D9A-2839-4115-9A79-58AD1A8F00ED}"/>
              </a:ext>
            </a:extLst>
          </p:cNvPr>
          <p:cNvSpPr/>
          <p:nvPr/>
        </p:nvSpPr>
        <p:spPr>
          <a:xfrm>
            <a:off x="9703052" y="4040950"/>
            <a:ext cx="805749" cy="8057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31C2D2-25D1-45E8-9256-7B9C6665E056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9361110" y="3809080"/>
            <a:ext cx="459941" cy="34986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278B589-7747-4748-9DB6-E09A06F4DBCE}"/>
              </a:ext>
            </a:extLst>
          </p:cNvPr>
          <p:cNvSpPr/>
          <p:nvPr/>
        </p:nvSpPr>
        <p:spPr>
          <a:xfrm>
            <a:off x="7717583" y="4040950"/>
            <a:ext cx="805749" cy="8057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6EC222-EE7A-42B1-B45C-87A4EB436D37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8405333" y="3806861"/>
            <a:ext cx="351727" cy="35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F04F63-DA4E-4A8D-93B7-8FCB6CFD6CEF}"/>
              </a:ext>
            </a:extLst>
          </p:cNvPr>
          <p:cNvSpPr txBox="1"/>
          <p:nvPr/>
        </p:nvSpPr>
        <p:spPr>
          <a:xfrm>
            <a:off x="6576653" y="5222085"/>
            <a:ext cx="443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represent the set with a tree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the root node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representative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313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3.) UNION (OR MERGE)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8898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union operation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two disjoint sets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connecting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 according to the representatives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5D5EE9-5247-4B9A-AD3F-60463958244F}"/>
              </a:ext>
            </a:extLst>
          </p:cNvPr>
          <p:cNvSpPr txBox="1"/>
          <p:nvPr/>
        </p:nvSpPr>
        <p:spPr>
          <a:xfrm>
            <a:off x="4182399" y="3232545"/>
            <a:ext cx="40099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union(x,y)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x_root = find(x)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y_root = find(y)</a:t>
            </a:r>
          </a:p>
          <a:p>
            <a:endParaRPr lang="hu-HU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x_root.parent = y_root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D68F9-8092-41ED-A2DD-78BCDBED2DB9}"/>
              </a:ext>
            </a:extLst>
          </p:cNvPr>
          <p:cNvSpPr txBox="1"/>
          <p:nvPr/>
        </p:nvSpPr>
        <p:spPr>
          <a:xfrm>
            <a:off x="2618912" y="5629313"/>
            <a:ext cx="743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tree like structure can become imbalanced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313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3.) UNION (OR MERGE)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8898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union operation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two disjoint sets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connecting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 according to the representatives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D68F9-8092-41ED-A2DD-78BCDBED2DB9}"/>
              </a:ext>
            </a:extLst>
          </p:cNvPr>
          <p:cNvSpPr txBox="1"/>
          <p:nvPr/>
        </p:nvSpPr>
        <p:spPr>
          <a:xfrm>
            <a:off x="86018" y="3016250"/>
            <a:ext cx="116043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union by rank: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always attach the smaller tree to the root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of the larger one. The tree will become more balanced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and of course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balanced trees are faster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path compression: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may flatten the structure of the tree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We set every visited node to be connected to the root directly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FE2C6E-5346-4A2A-96A3-1A0180D97798}"/>
              </a:ext>
            </a:extLst>
          </p:cNvPr>
          <p:cNvSpPr/>
          <p:nvPr/>
        </p:nvSpPr>
        <p:spPr>
          <a:xfrm>
            <a:off x="747905" y="353170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0F3838-B344-462C-9D32-D1D268AD1DE5}"/>
              </a:ext>
            </a:extLst>
          </p:cNvPr>
          <p:cNvSpPr/>
          <p:nvPr/>
        </p:nvSpPr>
        <p:spPr>
          <a:xfrm>
            <a:off x="1378102" y="4166445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59FD4C-D69E-4D39-92CB-08137AAAFBB7}"/>
              </a:ext>
            </a:extLst>
          </p:cNvPr>
          <p:cNvSpPr/>
          <p:nvPr/>
        </p:nvSpPr>
        <p:spPr>
          <a:xfrm>
            <a:off x="1988286" y="479869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94DC23-3A97-45CB-B4E7-6EF5C5602763}"/>
              </a:ext>
            </a:extLst>
          </p:cNvPr>
          <p:cNvSpPr/>
          <p:nvPr/>
        </p:nvSpPr>
        <p:spPr>
          <a:xfrm>
            <a:off x="747906" y="479869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7114DE-2231-41B4-8FE8-767730666D3F}"/>
              </a:ext>
            </a:extLst>
          </p:cNvPr>
          <p:cNvCxnSpPr>
            <a:stCxn id="20" idx="7"/>
            <a:endCxn id="18" idx="3"/>
          </p:cNvCxnSpPr>
          <p:nvPr/>
        </p:nvCxnSpPr>
        <p:spPr>
          <a:xfrm flipV="1">
            <a:off x="1134635" y="4553174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AF86B3-AC3F-4EA2-88B1-C1CAB3661D8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1764831" y="4553174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023CF6-9AC0-4A82-A8A6-7707B5B8C791}"/>
              </a:ext>
            </a:extLst>
          </p:cNvPr>
          <p:cNvCxnSpPr>
            <a:stCxn id="18" idx="1"/>
            <a:endCxn id="17" idx="5"/>
          </p:cNvCxnSpPr>
          <p:nvPr/>
        </p:nvCxnSpPr>
        <p:spPr>
          <a:xfrm flipH="1" flipV="1">
            <a:off x="1134634" y="3918429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5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56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RANK PARAMETER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312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represent the sets with the help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structures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Every node in the tree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have a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 (the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basically)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FE2C6E-5346-4A2A-96A3-1A0180D97798}"/>
              </a:ext>
            </a:extLst>
          </p:cNvPr>
          <p:cNvSpPr/>
          <p:nvPr/>
        </p:nvSpPr>
        <p:spPr>
          <a:xfrm>
            <a:off x="1715565" y="374476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0F3838-B344-462C-9D32-D1D268AD1DE5}"/>
              </a:ext>
            </a:extLst>
          </p:cNvPr>
          <p:cNvSpPr/>
          <p:nvPr/>
        </p:nvSpPr>
        <p:spPr>
          <a:xfrm>
            <a:off x="2345762" y="437950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59FD4C-D69E-4D39-92CB-08137AAAFBB7}"/>
              </a:ext>
            </a:extLst>
          </p:cNvPr>
          <p:cNvSpPr/>
          <p:nvPr/>
        </p:nvSpPr>
        <p:spPr>
          <a:xfrm>
            <a:off x="2955946" y="5011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94DC23-3A97-45CB-B4E7-6EF5C5602763}"/>
              </a:ext>
            </a:extLst>
          </p:cNvPr>
          <p:cNvSpPr/>
          <p:nvPr/>
        </p:nvSpPr>
        <p:spPr>
          <a:xfrm>
            <a:off x="1715566" y="5011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7114DE-2231-41B4-8FE8-767730666D3F}"/>
              </a:ext>
            </a:extLst>
          </p:cNvPr>
          <p:cNvCxnSpPr>
            <a:stCxn id="20" idx="7"/>
            <a:endCxn id="18" idx="3"/>
          </p:cNvCxnSpPr>
          <p:nvPr/>
        </p:nvCxnSpPr>
        <p:spPr>
          <a:xfrm flipV="1">
            <a:off x="2102295" y="4766238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AF86B3-AC3F-4EA2-88B1-C1CAB3661D8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2732491" y="4766238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023CF6-9AC0-4A82-A8A6-7707B5B8C791}"/>
              </a:ext>
            </a:extLst>
          </p:cNvPr>
          <p:cNvCxnSpPr>
            <a:stCxn id="18" idx="1"/>
            <a:endCxn id="17" idx="5"/>
          </p:cNvCxnSpPr>
          <p:nvPr/>
        </p:nvCxnSpPr>
        <p:spPr>
          <a:xfrm flipH="1" flipV="1">
            <a:off x="2102294" y="4131493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BC6A2-8DEA-4574-8CA7-3B6A642C30DE}"/>
              </a:ext>
            </a:extLst>
          </p:cNvPr>
          <p:cNvSpPr txBox="1"/>
          <p:nvPr/>
        </p:nvSpPr>
        <p:spPr>
          <a:xfrm>
            <a:off x="2168646" y="49862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1E237-3B04-4581-AB0C-86E0DC165BCC}"/>
              </a:ext>
            </a:extLst>
          </p:cNvPr>
          <p:cNvSpPr txBox="1"/>
          <p:nvPr/>
        </p:nvSpPr>
        <p:spPr>
          <a:xfrm>
            <a:off x="3438769" y="49617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86CA8-D67A-4441-AAA1-E703F344D978}"/>
              </a:ext>
            </a:extLst>
          </p:cNvPr>
          <p:cNvSpPr txBox="1"/>
          <p:nvPr/>
        </p:nvSpPr>
        <p:spPr>
          <a:xfrm>
            <a:off x="2812492" y="42876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186A8-A44E-424F-B134-5B11C24AA6AA}"/>
              </a:ext>
            </a:extLst>
          </p:cNvPr>
          <p:cNvSpPr txBox="1"/>
          <p:nvPr/>
        </p:nvSpPr>
        <p:spPr>
          <a:xfrm>
            <a:off x="2168646" y="36723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50375-6FAC-458C-B01E-D0A5D33D6848}"/>
              </a:ext>
            </a:extLst>
          </p:cNvPr>
          <p:cNvSpPr txBox="1"/>
          <p:nvPr/>
        </p:nvSpPr>
        <p:spPr>
          <a:xfrm>
            <a:off x="4196326" y="3410712"/>
            <a:ext cx="7893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equal to the rank of the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representative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(the root node)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attach the smaller tree to the larger one during the merge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operation. It means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attach the tree with smaller rank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the tree with higher rank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1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56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RANK PARAMETER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312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represent the sets with the help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structures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Every node in the tree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have a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 (the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basically)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D69D0A-DD29-49EE-8F35-AB6055B9B508}"/>
              </a:ext>
            </a:extLst>
          </p:cNvPr>
          <p:cNvSpPr/>
          <p:nvPr/>
        </p:nvSpPr>
        <p:spPr>
          <a:xfrm>
            <a:off x="7124248" y="360420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038E16-9AF9-4678-9952-BDF0B5C028A8}"/>
              </a:ext>
            </a:extLst>
          </p:cNvPr>
          <p:cNvSpPr/>
          <p:nvPr/>
        </p:nvSpPr>
        <p:spPr>
          <a:xfrm>
            <a:off x="7754445" y="423894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316E0C-37A2-4CC3-9BE3-12B6249FC87E}"/>
              </a:ext>
            </a:extLst>
          </p:cNvPr>
          <p:cNvSpPr/>
          <p:nvPr/>
        </p:nvSpPr>
        <p:spPr>
          <a:xfrm>
            <a:off x="8364629" y="487120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2F8821-D4AF-4542-AAE9-3DDF5C07E60E}"/>
              </a:ext>
            </a:extLst>
          </p:cNvPr>
          <p:cNvCxnSpPr>
            <a:stCxn id="28" idx="1"/>
            <a:endCxn id="27" idx="5"/>
          </p:cNvCxnSpPr>
          <p:nvPr/>
        </p:nvCxnSpPr>
        <p:spPr>
          <a:xfrm flipH="1" flipV="1">
            <a:off x="8141174" y="4625678"/>
            <a:ext cx="289807" cy="311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D66F72-92B7-4851-A0FC-A7B61AC66E97}"/>
              </a:ext>
            </a:extLst>
          </p:cNvPr>
          <p:cNvCxnSpPr>
            <a:stCxn id="27" idx="1"/>
            <a:endCxn id="26" idx="5"/>
          </p:cNvCxnSpPr>
          <p:nvPr/>
        </p:nvCxnSpPr>
        <p:spPr>
          <a:xfrm flipH="1" flipV="1">
            <a:off x="7510977" y="3990933"/>
            <a:ext cx="309820" cy="3143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EECBE00-75E4-443E-999E-2E76A65A593E}"/>
              </a:ext>
            </a:extLst>
          </p:cNvPr>
          <p:cNvSpPr/>
          <p:nvPr/>
        </p:nvSpPr>
        <p:spPr>
          <a:xfrm>
            <a:off x="4035061" y="360420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43D5F6-F2EB-491F-854C-831C5E071F7D}"/>
              </a:ext>
            </a:extLst>
          </p:cNvPr>
          <p:cNvSpPr/>
          <p:nvPr/>
        </p:nvSpPr>
        <p:spPr>
          <a:xfrm>
            <a:off x="3404865" y="423645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86E15-FF62-48F7-969A-3F26815CA721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3791594" y="3990933"/>
            <a:ext cx="309819" cy="311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56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RANK PARAMETER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312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represent the sets with the help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structures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Every node in the tree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have a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 (the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basically)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4B6AD3-F9AB-4225-AA9E-8246ABC38DA1}"/>
              </a:ext>
            </a:extLst>
          </p:cNvPr>
          <p:cNvSpPr/>
          <p:nvPr/>
        </p:nvSpPr>
        <p:spPr>
          <a:xfrm>
            <a:off x="5640399" y="360420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DC4DC4-EFE6-43B9-932F-B94306EAFEBA}"/>
              </a:ext>
            </a:extLst>
          </p:cNvPr>
          <p:cNvSpPr/>
          <p:nvPr/>
        </p:nvSpPr>
        <p:spPr>
          <a:xfrm>
            <a:off x="6270596" y="423894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2D7E6E-25D1-47D2-AA78-01F9218E6C3E}"/>
              </a:ext>
            </a:extLst>
          </p:cNvPr>
          <p:cNvSpPr/>
          <p:nvPr/>
        </p:nvSpPr>
        <p:spPr>
          <a:xfrm>
            <a:off x="6880780" y="487120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611100-BC76-4D1C-9BCD-29553E5D4DDC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6657325" y="4625678"/>
            <a:ext cx="289807" cy="311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1F0298-096E-4808-87DA-55BDF9C2E28B}"/>
              </a:ext>
            </a:extLst>
          </p:cNvPr>
          <p:cNvCxnSpPr>
            <a:stCxn id="14" idx="1"/>
            <a:endCxn id="13" idx="5"/>
          </p:cNvCxnSpPr>
          <p:nvPr/>
        </p:nvCxnSpPr>
        <p:spPr>
          <a:xfrm flipH="1" flipV="1">
            <a:off x="6027128" y="3990933"/>
            <a:ext cx="309820" cy="3143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B1F06E4-B118-4391-BD5D-DF26D255B8B3}"/>
              </a:ext>
            </a:extLst>
          </p:cNvPr>
          <p:cNvSpPr/>
          <p:nvPr/>
        </p:nvSpPr>
        <p:spPr>
          <a:xfrm>
            <a:off x="5000439" y="427190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7ED17A-C87A-4EE6-BE09-F082B1B665FB}"/>
              </a:ext>
            </a:extLst>
          </p:cNvPr>
          <p:cNvSpPr/>
          <p:nvPr/>
        </p:nvSpPr>
        <p:spPr>
          <a:xfrm>
            <a:off x="4370243" y="490415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CBFBD6-D368-4736-9E1E-28A64197FF2E}"/>
              </a:ext>
            </a:extLst>
          </p:cNvPr>
          <p:cNvCxnSpPr>
            <a:stCxn id="19" idx="7"/>
            <a:endCxn id="18" idx="3"/>
          </p:cNvCxnSpPr>
          <p:nvPr/>
        </p:nvCxnSpPr>
        <p:spPr>
          <a:xfrm flipV="1">
            <a:off x="4756972" y="4658629"/>
            <a:ext cx="309819" cy="311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2AFB7-0315-4362-B0FA-1E935FEB0CE0}"/>
              </a:ext>
            </a:extLst>
          </p:cNvPr>
          <p:cNvCxnSpPr/>
          <p:nvPr/>
        </p:nvCxnSpPr>
        <p:spPr>
          <a:xfrm flipV="1">
            <a:off x="5377853" y="3993424"/>
            <a:ext cx="309819" cy="311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5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3834661" y="3429000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</p:spTree>
    <p:extLst>
      <p:ext uri="{BB962C8B-B14F-4D97-AF65-F5344CB8AC3E}">
        <p14:creationId xmlns:p14="http://schemas.microsoft.com/office/powerpoint/2010/main" val="236999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815188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8538612" y="4585511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6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union-find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data structure to keep track of a set of elements partitioned into a number of disjoint (non everlapping) subsets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main operations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union, find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make sets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disjoint sets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represented with the help of linked lists but usually we implement it as a tree like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Kruskal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will be useful – with disjoint sets we can decide in approximately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whether two vertexes are in the same set or not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find cycles in a graph with this data structure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</a:p>
        </p:txBody>
      </p:sp>
    </p:spTree>
    <p:extLst>
      <p:ext uri="{BB962C8B-B14F-4D97-AF65-F5344CB8AC3E}">
        <p14:creationId xmlns:p14="http://schemas.microsoft.com/office/powerpoint/2010/main" val="252625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8151883" y="4831036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8538612" y="4585511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8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815188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8538612" y="4585511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4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815188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8538612" y="4585511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815188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8538612" y="4585511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515770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7902499" y="3953257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515770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7902499" y="3953257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26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515770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7902499" y="3953257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4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515770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7902499" y="3953257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5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515770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7902499" y="3953257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782079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9392263" y="48310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515770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7902499" y="3953257"/>
            <a:ext cx="309819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stCxn id="8" idx="1"/>
            <a:endCxn id="7" idx="5"/>
          </p:cNvCxnSpPr>
          <p:nvPr/>
        </p:nvCxnSpPr>
        <p:spPr>
          <a:xfrm flipH="1" flipV="1">
            <a:off x="9168808" y="4585511"/>
            <a:ext cx="289807" cy="31187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8538611" y="3950766"/>
            <a:ext cx="30982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6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35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1.) MAKING SETS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280E7-3605-4BF6-B5DC-4CC6674371C4}"/>
              </a:ext>
            </a:extLst>
          </p:cNvPr>
          <p:cNvSpPr txBox="1"/>
          <p:nvPr/>
        </p:nvSpPr>
        <p:spPr>
          <a:xfrm>
            <a:off x="838200" y="2045581"/>
            <a:ext cx="8731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beginning of the algorithm every single item is in a distinct set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sets are represented by the given item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EC7F5-8E5B-4452-B0E5-0883847BAE18}"/>
              </a:ext>
            </a:extLst>
          </p:cNvPr>
          <p:cNvSpPr txBox="1"/>
          <p:nvPr/>
        </p:nvSpPr>
        <p:spPr>
          <a:xfrm>
            <a:off x="4692859" y="3429000"/>
            <a:ext cx="2806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make set(x)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x.parent = x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C75E038-FBF4-45B9-97C3-F2114F4996C3}"/>
              </a:ext>
            </a:extLst>
          </p:cNvPr>
          <p:cNvSpPr/>
          <p:nvPr/>
        </p:nvSpPr>
        <p:spPr>
          <a:xfrm>
            <a:off x="7590408" y="3231472"/>
            <a:ext cx="417250" cy="1225118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0CAFC-1D47-49EF-A5F3-D318DB56B3A0}"/>
              </a:ext>
            </a:extLst>
          </p:cNvPr>
          <p:cNvSpPr txBox="1"/>
          <p:nvPr/>
        </p:nvSpPr>
        <p:spPr>
          <a:xfrm>
            <a:off x="8263904" y="3520865"/>
            <a:ext cx="276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set the parent of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the node itself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5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151881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8921157" y="419878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382605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769334" y="3950766"/>
            <a:ext cx="44890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8538611" y="3950766"/>
            <a:ext cx="448898" cy="3143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8378422" y="4017118"/>
            <a:ext cx="1" cy="18166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28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PATH COMPRESSION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62DD-6FCF-4439-92ED-E6D7B18C5B8D}"/>
              </a:ext>
            </a:extLst>
          </p:cNvPr>
          <p:cNvSpPr txBox="1"/>
          <p:nvPr/>
        </p:nvSpPr>
        <p:spPr>
          <a:xfrm>
            <a:off x="838200" y="2009886"/>
            <a:ext cx="1063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flatten the structure of the tree. We set every visited node to be connected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root directly and this is how we can achieve even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8D023-67E3-491B-929F-586AF1685B7B}"/>
              </a:ext>
            </a:extLst>
          </p:cNvPr>
          <p:cNvSpPr txBox="1"/>
          <p:nvPr/>
        </p:nvSpPr>
        <p:spPr>
          <a:xfrm>
            <a:off x="1452678" y="3810739"/>
            <a:ext cx="4643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!= x 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x.parent = find(x.parent)</a:t>
            </a:r>
          </a:p>
          <a:p>
            <a:r>
              <a:rPr lang="hu-HU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return x.parent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CE988-0820-476D-91B1-D32B60CDD7EF}"/>
              </a:ext>
            </a:extLst>
          </p:cNvPr>
          <p:cNvSpPr/>
          <p:nvPr/>
        </p:nvSpPr>
        <p:spPr>
          <a:xfrm>
            <a:off x="8151882" y="3564037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40A2C-9860-40C4-B636-A4EE91DF2CBC}"/>
              </a:ext>
            </a:extLst>
          </p:cNvPr>
          <p:cNvSpPr/>
          <p:nvPr/>
        </p:nvSpPr>
        <p:spPr>
          <a:xfrm>
            <a:off x="8151881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AC9B0-6A83-4C7E-8C75-ADD8654C2F37}"/>
              </a:ext>
            </a:extLst>
          </p:cNvPr>
          <p:cNvSpPr/>
          <p:nvPr/>
        </p:nvSpPr>
        <p:spPr>
          <a:xfrm>
            <a:off x="8921157" y="419878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B002C-E12F-4EED-9995-F3EAB10CD2B1}"/>
              </a:ext>
            </a:extLst>
          </p:cNvPr>
          <p:cNvSpPr/>
          <p:nvPr/>
        </p:nvSpPr>
        <p:spPr>
          <a:xfrm>
            <a:off x="7382605" y="419878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BA20A-D486-4115-9643-064EA69EB95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7769334" y="3950766"/>
            <a:ext cx="448900" cy="3143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0BD85-0658-4727-AB63-D1B9F35F6315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8538611" y="3950766"/>
            <a:ext cx="448898" cy="3143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2504E-5D37-486D-B876-5178637B3E11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8378422" y="4017118"/>
            <a:ext cx="1" cy="18166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A04437-9A95-4CDF-8DB2-5EE6C947F474}"/>
              </a:ext>
            </a:extLst>
          </p:cNvPr>
          <p:cNvSpPr/>
          <p:nvPr/>
        </p:nvSpPr>
        <p:spPr>
          <a:xfrm>
            <a:off x="5737057" y="5431242"/>
            <a:ext cx="6052006" cy="10608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next time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find()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functions run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running time because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representative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is the parent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1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A52E49-BAF6-424D-BE2C-14FE36F4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disjoint set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 is used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Kruskal-algorithm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implementation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whether adding a given edge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would form a cycle or not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union-find data structure is extremely helpful because of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union()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find()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check whether a cycle is present in asymtotically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constant running time complexity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9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69883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387042" y="2675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365445" y="268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02925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387042" y="2675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365445" y="268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EEBD5-6935-4171-981E-FE42CC8E82F1}"/>
              </a:ext>
            </a:extLst>
          </p:cNvPr>
          <p:cNvSpPr txBox="1"/>
          <p:nvPr/>
        </p:nvSpPr>
        <p:spPr>
          <a:xfrm>
            <a:off x="838200" y="1459855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union(A,B)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38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387042" y="2675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365445" y="268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EEBD5-6935-4171-981E-FE42CC8E82F1}"/>
              </a:ext>
            </a:extLst>
          </p:cNvPr>
          <p:cNvSpPr txBox="1"/>
          <p:nvPr/>
        </p:nvSpPr>
        <p:spPr>
          <a:xfrm>
            <a:off x="838200" y="1459855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union(A,B)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14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EEBD5-6935-4171-981E-FE42CC8E82F1}"/>
              </a:ext>
            </a:extLst>
          </p:cNvPr>
          <p:cNvSpPr txBox="1"/>
          <p:nvPr/>
        </p:nvSpPr>
        <p:spPr>
          <a:xfrm>
            <a:off x="838200" y="1459855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union(A,B)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21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EEBD5-6935-4171-981E-FE42CC8E82F1}"/>
              </a:ext>
            </a:extLst>
          </p:cNvPr>
          <p:cNvSpPr txBox="1"/>
          <p:nvPr/>
        </p:nvSpPr>
        <p:spPr>
          <a:xfrm>
            <a:off x="838200" y="1459855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union(A,B)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2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280E7-3605-4BF6-B5DC-4CC6674371C4}"/>
              </a:ext>
            </a:extLst>
          </p:cNvPr>
          <p:cNvSpPr txBox="1"/>
          <p:nvPr/>
        </p:nvSpPr>
        <p:spPr>
          <a:xfrm>
            <a:off x="838200" y="1985612"/>
            <a:ext cx="10523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items (nodes) may belong to the same set during the algorithm. We usually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 sets with one of its items the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representative.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C75E038-FBF4-45B9-97C3-F2114F4996C3}"/>
              </a:ext>
            </a:extLst>
          </p:cNvPr>
          <p:cNvSpPr/>
          <p:nvPr/>
        </p:nvSpPr>
        <p:spPr>
          <a:xfrm>
            <a:off x="7794595" y="3283868"/>
            <a:ext cx="673496" cy="1766656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0CAFC-1D47-49EF-A5F3-D318DB56B3A0}"/>
              </a:ext>
            </a:extLst>
          </p:cNvPr>
          <p:cNvSpPr txBox="1"/>
          <p:nvPr/>
        </p:nvSpPr>
        <p:spPr>
          <a:xfrm>
            <a:off x="8662871" y="3567031"/>
            <a:ext cx="269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recursively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set that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belongs to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return with it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E051B-DAA5-44AE-9355-ED75729EE15F}"/>
              </a:ext>
            </a:extLst>
          </p:cNvPr>
          <p:cNvSpPr txBox="1"/>
          <p:nvPr/>
        </p:nvSpPr>
        <p:spPr>
          <a:xfrm>
            <a:off x="2898286" y="3197700"/>
            <a:ext cx="4672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find(x)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x.parent == x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return x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else</a:t>
            </a:r>
          </a:p>
          <a:p>
            <a:r>
              <a:rPr lang="hu-H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return find(x.parent)</a:t>
            </a:r>
          </a:p>
        </p:txBody>
      </p:sp>
    </p:spTree>
    <p:extLst>
      <p:ext uri="{BB962C8B-B14F-4D97-AF65-F5344CB8AC3E}">
        <p14:creationId xmlns:p14="http://schemas.microsoft.com/office/powerpoint/2010/main" val="4178632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2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union(B,C)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67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2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union(B,C)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32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2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union(B,C)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43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2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union(B,C)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57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4225433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4991422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3921343" y="203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4754558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4612162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2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union(B,C)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30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2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union(B,C)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08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60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union(D,E)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82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0DE0E-2F97-4002-B9B4-31244AF62135}"/>
              </a:ext>
            </a:extLst>
          </p:cNvPr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C5524-70AD-4345-92B6-CF8E1018E83C}"/>
              </a:ext>
            </a:extLst>
          </p:cNvPr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B13F2-09D9-4D82-ABD2-8E69D8DEF195}"/>
              </a:ext>
            </a:extLst>
          </p:cNvPr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F1BF-A9A1-4541-9D40-B748D7B818C6}"/>
              </a:ext>
            </a:extLst>
          </p:cNvPr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union(D,E)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55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union(D,E)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85AF4-673C-4D72-9D75-C6C1E62C3A41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299567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7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93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41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77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74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18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79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6465116" y="2552502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6228252" y="282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stCxn id="10" idx="1"/>
            <a:endCxn id="9" idx="5"/>
          </p:cNvCxnSpPr>
          <p:nvPr/>
        </p:nvCxnSpPr>
        <p:spPr>
          <a:xfrm flipH="1" flipV="1">
            <a:off x="6085856" y="2131673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4064120" y="3655760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4830109" y="4463318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3747955" y="352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4593245" y="4740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4450849" y="4042489"/>
            <a:ext cx="445612" cy="4871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141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99944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572244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925668" y="2198025"/>
            <a:ext cx="817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500066" y="2544823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7026906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762616" y="223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789230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886795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6085856" y="2131673"/>
            <a:ext cx="480562" cy="4795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57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99944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572244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925668" y="2198025"/>
            <a:ext cx="817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0DA0BD-30B4-41CE-A3F9-14CB5DBA9746}"/>
              </a:ext>
            </a:extLst>
          </p:cNvPr>
          <p:cNvSpPr txBox="1"/>
          <p:nvPr/>
        </p:nvSpPr>
        <p:spPr>
          <a:xfrm>
            <a:off x="838200" y="145985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union(E,C)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500066" y="2544823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7026906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762616" y="223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789230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886795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6085856" y="2131673"/>
            <a:ext cx="480562" cy="4795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5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91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99944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572244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925668" y="2198025"/>
            <a:ext cx="817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500066" y="254482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7026906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762616" y="223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789230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886795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6085856" y="2131673"/>
            <a:ext cx="480562" cy="4795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68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99944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572244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925668" y="2198025"/>
            <a:ext cx="817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500066" y="254482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7026906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762616" y="223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789230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886795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6085856" y="2131673"/>
            <a:ext cx="480562" cy="4795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891C1-96D2-4F0B-AB95-E59C1EDC7075}"/>
              </a:ext>
            </a:extLst>
          </p:cNvPr>
          <p:cNvSpPr txBox="1"/>
          <p:nvPr/>
        </p:nvSpPr>
        <p:spPr>
          <a:xfrm>
            <a:off x="838200" y="1459855"/>
            <a:ext cx="152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union(A,F)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52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899822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699944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640182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572244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925668" y="2198025"/>
            <a:ext cx="817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286551" y="2131673"/>
            <a:ext cx="478928" cy="4831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500066" y="254482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7026906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762616" y="223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789230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886795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6085856" y="2131673"/>
            <a:ext cx="480562" cy="4795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891C1-96D2-4F0B-AB95-E59C1EDC7075}"/>
              </a:ext>
            </a:extLst>
          </p:cNvPr>
          <p:cNvSpPr txBox="1"/>
          <p:nvPr/>
        </p:nvSpPr>
        <p:spPr>
          <a:xfrm>
            <a:off x="838200" y="1459855"/>
            <a:ext cx="152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union(A,F)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92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269507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158403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376668" y="2544823"/>
            <a:ext cx="453081" cy="45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009867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030703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797208" y="28304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5384944" y="2198025"/>
            <a:ext cx="540724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4"/>
          </p:cNvCxnSpPr>
          <p:nvPr/>
        </p:nvCxnSpPr>
        <p:spPr>
          <a:xfrm flipV="1">
            <a:off x="4656236" y="2198025"/>
            <a:ext cx="1269432" cy="41675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269248" y="254482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6796088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069540" y="2867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558412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655977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0"/>
            <a:endCxn id="9" idx="4"/>
          </p:cNvCxnSpPr>
          <p:nvPr/>
        </p:nvCxnSpPr>
        <p:spPr>
          <a:xfrm flipH="1" flipV="1">
            <a:off x="5925668" y="2198025"/>
            <a:ext cx="570121" cy="3467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891C1-96D2-4F0B-AB95-E59C1EDC7075}"/>
              </a:ext>
            </a:extLst>
          </p:cNvPr>
          <p:cNvSpPr txBox="1"/>
          <p:nvPr/>
        </p:nvSpPr>
        <p:spPr>
          <a:xfrm>
            <a:off x="838200" y="1459855"/>
            <a:ext cx="152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union(A,F)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044DDC-D6A0-410F-8E5E-DE77C0160E8D}"/>
              </a:ext>
            </a:extLst>
          </p:cNvPr>
          <p:cNvCxnSpPr>
            <a:cxnSpLocks/>
            <a:stCxn id="11" idx="1"/>
            <a:endCxn id="9" idx="4"/>
          </p:cNvCxnSpPr>
          <p:nvPr/>
        </p:nvCxnSpPr>
        <p:spPr>
          <a:xfrm flipH="1" flipV="1">
            <a:off x="5925668" y="2198025"/>
            <a:ext cx="1517352" cy="41315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19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AF420-73CA-40C0-9804-49F652A91C59}"/>
              </a:ext>
            </a:extLst>
          </p:cNvPr>
          <p:cNvSpPr/>
          <p:nvPr/>
        </p:nvSpPr>
        <p:spPr>
          <a:xfrm>
            <a:off x="4269507" y="2548430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24003-2026-4B2F-AA9D-CCF77CFE3EA6}"/>
              </a:ext>
            </a:extLst>
          </p:cNvPr>
          <p:cNvSpPr/>
          <p:nvPr/>
        </p:nvSpPr>
        <p:spPr>
          <a:xfrm>
            <a:off x="5699127" y="1744944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CD80E-577C-4FDC-B704-CB18A2E9E170}"/>
              </a:ext>
            </a:extLst>
          </p:cNvPr>
          <p:cNvSpPr/>
          <p:nvPr/>
        </p:nvSpPr>
        <p:spPr>
          <a:xfrm>
            <a:off x="5158403" y="2547336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B01E8-C0A6-4504-8BA3-F803187A3010}"/>
              </a:ext>
            </a:extLst>
          </p:cNvPr>
          <p:cNvSpPr/>
          <p:nvPr/>
        </p:nvSpPr>
        <p:spPr>
          <a:xfrm>
            <a:off x="7376668" y="254482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822-9629-414E-B5FA-16EC79EB5F2D}"/>
              </a:ext>
            </a:extLst>
          </p:cNvPr>
          <p:cNvSpPr txBox="1"/>
          <p:nvPr/>
        </p:nvSpPr>
        <p:spPr>
          <a:xfrm>
            <a:off x="5382962" y="1614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18B0-3693-48AA-8772-ACC1C7C00F0B}"/>
              </a:ext>
            </a:extLst>
          </p:cNvPr>
          <p:cNvSpPr txBox="1"/>
          <p:nvPr/>
        </p:nvSpPr>
        <p:spPr>
          <a:xfrm>
            <a:off x="4009867" y="2849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6C72B-E8BD-4B28-B913-2D60D8EAB192}"/>
              </a:ext>
            </a:extLst>
          </p:cNvPr>
          <p:cNvSpPr txBox="1"/>
          <p:nvPr/>
        </p:nvSpPr>
        <p:spPr>
          <a:xfrm>
            <a:off x="5030703" y="2980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F829-0DA1-40F3-87D6-96AA75653469}"/>
              </a:ext>
            </a:extLst>
          </p:cNvPr>
          <p:cNvSpPr txBox="1"/>
          <p:nvPr/>
        </p:nvSpPr>
        <p:spPr>
          <a:xfrm>
            <a:off x="7797208" y="28304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24866E-C2A6-4300-A84E-820B41A0FBC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5384944" y="2198025"/>
            <a:ext cx="540724" cy="3493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210E2-7331-4918-A1C2-47EC89D484AA}"/>
              </a:ext>
            </a:extLst>
          </p:cNvPr>
          <p:cNvCxnSpPr>
            <a:cxnSpLocks/>
            <a:stCxn id="6" idx="7"/>
            <a:endCxn id="9" idx="4"/>
          </p:cNvCxnSpPr>
          <p:nvPr/>
        </p:nvCxnSpPr>
        <p:spPr>
          <a:xfrm flipV="1">
            <a:off x="4656236" y="2198025"/>
            <a:ext cx="1269432" cy="41675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E26BAF-93C7-4F10-90E6-05E894A26B72}"/>
              </a:ext>
            </a:extLst>
          </p:cNvPr>
          <p:cNvSpPr/>
          <p:nvPr/>
        </p:nvSpPr>
        <p:spPr>
          <a:xfrm>
            <a:off x="6269248" y="2544823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E0ECEB-669D-4533-B9C7-CF011C058253}"/>
              </a:ext>
            </a:extLst>
          </p:cNvPr>
          <p:cNvSpPr/>
          <p:nvPr/>
        </p:nvSpPr>
        <p:spPr>
          <a:xfrm>
            <a:off x="6796088" y="3100069"/>
            <a:ext cx="453081" cy="4530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5BF4-3B18-412C-835A-D6B326DF409F}"/>
              </a:ext>
            </a:extLst>
          </p:cNvPr>
          <p:cNvSpPr txBox="1"/>
          <p:nvPr/>
        </p:nvSpPr>
        <p:spPr>
          <a:xfrm>
            <a:off x="6069540" y="2867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2BD5-7FA8-4315-9F14-78558867A0D2}"/>
              </a:ext>
            </a:extLst>
          </p:cNvPr>
          <p:cNvSpPr txBox="1"/>
          <p:nvPr/>
        </p:nvSpPr>
        <p:spPr>
          <a:xfrm>
            <a:off x="6558412" y="3347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556EF-BC12-435C-AEF5-C8E6B8EB66B2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6655977" y="2931552"/>
            <a:ext cx="215341" cy="2276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0552B-3923-4501-9C37-0C4325FE72AF}"/>
              </a:ext>
            </a:extLst>
          </p:cNvPr>
          <p:cNvCxnSpPr>
            <a:cxnSpLocks/>
            <a:stCxn id="20" idx="0"/>
            <a:endCxn id="9" idx="4"/>
          </p:cNvCxnSpPr>
          <p:nvPr/>
        </p:nvCxnSpPr>
        <p:spPr>
          <a:xfrm flipH="1" flipV="1">
            <a:off x="5925668" y="2198025"/>
            <a:ext cx="570121" cy="3467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044DDC-D6A0-410F-8E5E-DE77C0160E8D}"/>
              </a:ext>
            </a:extLst>
          </p:cNvPr>
          <p:cNvCxnSpPr>
            <a:cxnSpLocks/>
            <a:stCxn id="11" idx="1"/>
            <a:endCxn id="9" idx="4"/>
          </p:cNvCxnSpPr>
          <p:nvPr/>
        </p:nvCxnSpPr>
        <p:spPr>
          <a:xfrm flipH="1" flipV="1">
            <a:off x="5925668" y="2198025"/>
            <a:ext cx="1517352" cy="41315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E545718-9649-4B17-A9FE-AEA729A6CC48}"/>
              </a:ext>
            </a:extLst>
          </p:cNvPr>
          <p:cNvSpPr/>
          <p:nvPr/>
        </p:nvSpPr>
        <p:spPr>
          <a:xfrm>
            <a:off x="2112692" y="4156622"/>
            <a:ext cx="7759276" cy="1518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all the nodes will connect to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representative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(node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directly so finding the representative takes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for every node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287FF-0BB4-4896-BA8C-4909A24DF029}"/>
              </a:ext>
            </a:extLst>
          </p:cNvPr>
          <p:cNvSpPr txBox="1"/>
          <p:nvPr/>
        </p:nvSpPr>
        <p:spPr>
          <a:xfrm>
            <a:off x="6391922" y="287182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74732-4029-499B-81AD-FA74EB1389C4}"/>
              </a:ext>
            </a:extLst>
          </p:cNvPr>
          <p:cNvSpPr txBox="1"/>
          <p:nvPr/>
        </p:nvSpPr>
        <p:spPr>
          <a:xfrm>
            <a:off x="7372918" y="2192771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287FF-0BB4-4896-BA8C-4909A24DF029}"/>
              </a:ext>
            </a:extLst>
          </p:cNvPr>
          <p:cNvSpPr txBox="1"/>
          <p:nvPr/>
        </p:nvSpPr>
        <p:spPr>
          <a:xfrm>
            <a:off x="6391922" y="287182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74732-4029-499B-81AD-FA74EB1389C4}"/>
              </a:ext>
            </a:extLst>
          </p:cNvPr>
          <p:cNvSpPr txBox="1"/>
          <p:nvPr/>
        </p:nvSpPr>
        <p:spPr>
          <a:xfrm>
            <a:off x="7372918" y="2192771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2FB75-72DC-441F-997E-36039F20545A}"/>
              </a:ext>
            </a:extLst>
          </p:cNvPr>
          <p:cNvSpPr txBox="1"/>
          <p:nvPr/>
        </p:nvSpPr>
        <p:spPr>
          <a:xfrm>
            <a:off x="7295172" y="277949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0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Disjoint Sets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773D-98DD-4421-A539-EC9060F27242}"/>
              </a:ext>
            </a:extLst>
          </p:cNvPr>
          <p:cNvSpPr txBox="1"/>
          <p:nvPr/>
        </p:nvSpPr>
        <p:spPr>
          <a:xfrm>
            <a:off x="838200" y="145985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2.) FIND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A9711-F700-4D07-9875-18824F17602E}"/>
              </a:ext>
            </a:extLst>
          </p:cNvPr>
          <p:cNvSpPr/>
          <p:nvPr/>
        </p:nvSpPr>
        <p:spPr>
          <a:xfrm>
            <a:off x="2632909" y="2423604"/>
            <a:ext cx="3066555" cy="3024966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4854-EF1D-44A9-B6BF-895BE57C2425}"/>
              </a:ext>
            </a:extLst>
          </p:cNvPr>
          <p:cNvSpPr txBox="1"/>
          <p:nvPr/>
        </p:nvSpPr>
        <p:spPr>
          <a:xfrm>
            <a:off x="3375306" y="3689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FBA6E-EA90-4DC7-B1C8-9875EA88A1C9}"/>
              </a:ext>
            </a:extLst>
          </p:cNvPr>
          <p:cNvSpPr txBox="1"/>
          <p:nvPr/>
        </p:nvSpPr>
        <p:spPr>
          <a:xfrm>
            <a:off x="4627457" y="3306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6828D-E42C-4D48-BAFA-87FCB2BEA06E}"/>
              </a:ext>
            </a:extLst>
          </p:cNvPr>
          <p:cNvSpPr txBox="1"/>
          <p:nvPr/>
        </p:nvSpPr>
        <p:spPr>
          <a:xfrm>
            <a:off x="4772530" y="424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F685-1A43-469A-96C4-2F7611FC6173}"/>
              </a:ext>
            </a:extLst>
          </p:cNvPr>
          <p:cNvSpPr txBox="1"/>
          <p:nvPr/>
        </p:nvSpPr>
        <p:spPr>
          <a:xfrm>
            <a:off x="3816452" y="4694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4117D-3A96-4CBE-A292-FAA157D1E869}"/>
              </a:ext>
            </a:extLst>
          </p:cNvPr>
          <p:cNvSpPr txBox="1"/>
          <p:nvPr/>
        </p:nvSpPr>
        <p:spPr>
          <a:xfrm>
            <a:off x="3767117" y="2871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E73A4-5536-43E6-AEBF-E22529C7C0BA}"/>
              </a:ext>
            </a:extLst>
          </p:cNvPr>
          <p:cNvSpPr txBox="1"/>
          <p:nvPr/>
        </p:nvSpPr>
        <p:spPr>
          <a:xfrm>
            <a:off x="290808" y="2079163"/>
            <a:ext cx="294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representative of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the first item)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287FF-0BB4-4896-BA8C-4909A24DF029}"/>
              </a:ext>
            </a:extLst>
          </p:cNvPr>
          <p:cNvSpPr txBox="1"/>
          <p:nvPr/>
        </p:nvSpPr>
        <p:spPr>
          <a:xfrm>
            <a:off x="6391922" y="287182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74732-4029-499B-81AD-FA74EB1389C4}"/>
              </a:ext>
            </a:extLst>
          </p:cNvPr>
          <p:cNvSpPr txBox="1"/>
          <p:nvPr/>
        </p:nvSpPr>
        <p:spPr>
          <a:xfrm>
            <a:off x="7372918" y="2192771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2FB75-72DC-441F-997E-36039F20545A}"/>
              </a:ext>
            </a:extLst>
          </p:cNvPr>
          <p:cNvSpPr txBox="1"/>
          <p:nvPr/>
        </p:nvSpPr>
        <p:spPr>
          <a:xfrm>
            <a:off x="7295172" y="277949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find(14)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973B1-E7E3-4ADE-8B35-16163BC6DD77}"/>
              </a:ext>
            </a:extLst>
          </p:cNvPr>
          <p:cNvSpPr txBox="1"/>
          <p:nvPr/>
        </p:nvSpPr>
        <p:spPr>
          <a:xfrm>
            <a:off x="7295172" y="3366209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find(10) = 4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69581</TotalTime>
  <Words>2621</Words>
  <Application>Microsoft Office PowerPoint</Application>
  <PresentationFormat>Widescreen</PresentationFormat>
  <Paragraphs>790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Arial</vt:lpstr>
      <vt:lpstr>Calibri</vt:lpstr>
      <vt:lpstr>Calibri Light</vt:lpstr>
      <vt:lpstr>Office Theme</vt:lpstr>
      <vt:lpstr>Disjoint Sets (Algorithms and Data Structures)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 Applications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  <vt:lpstr>Disjoint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498</cp:revision>
  <dcterms:created xsi:type="dcterms:W3CDTF">2015-02-15T18:13:13Z</dcterms:created>
  <dcterms:modified xsi:type="dcterms:W3CDTF">2021-01-07T09:49:50Z</dcterms:modified>
</cp:coreProperties>
</file>