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33"/>
    <p:restoredTop sz="86327"/>
  </p:normalViewPr>
  <p:slideViewPr>
    <p:cSldViewPr snapToGrid="0" snapToObjects="1">
      <p:cViewPr varScale="1">
        <p:scale>
          <a:sx n="110" d="100"/>
          <a:sy n="110" d="100"/>
        </p:scale>
        <p:origin x="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65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1/auth/realms/microservices-realm/protocol/openid-connect/cer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2.0/OIDC Compliant Resource Server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59825" y="3193888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Serve resources to clients that provides valid access token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Enable with spring-boot-starter-oauth2-resource-server dependency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Configure with spring.security.oauth2.resourceserver property. Example: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Spring Security 5 automatically configures a resource server by only specifying the issuer </a:t>
            </a:r>
            <a:r>
              <a:rPr lang="en-GB" sz="1600" dirty="0" err="1"/>
              <a:t>uri</a:t>
            </a:r>
            <a:r>
              <a:rPr lang="en-GB" sz="1600" dirty="0"/>
              <a:t> value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Resource server can use issuer </a:t>
            </a:r>
            <a:r>
              <a:rPr lang="en-GB" sz="1600" dirty="0" err="1"/>
              <a:t>uri</a:t>
            </a:r>
            <a:r>
              <a:rPr lang="en-GB" sz="1600" dirty="0"/>
              <a:t> and add /protocol/open-id-connects/certs to obtain keys for signature validation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Use </a:t>
            </a:r>
            <a:r>
              <a:rPr lang="en-GB" sz="1600" dirty="0" err="1"/>
              <a:t>SessionCreationPolicy.</a:t>
            </a:r>
            <a:r>
              <a:rPr lang="en-GB" sz="1600" i="1" dirty="0" err="1"/>
              <a:t>STATELESS</a:t>
            </a:r>
            <a:r>
              <a:rPr lang="en-GB" sz="1600" i="1" dirty="0"/>
              <a:t>, </a:t>
            </a:r>
            <a:r>
              <a:rPr lang="en-GB" sz="1600" dirty="0"/>
              <a:t>to prevent creating JSESSIONID and avoid using cookies and re-authenticate client in each request. It is done by enabling </a:t>
            </a:r>
            <a:r>
              <a:rPr lang="en-GB" sz="1600" dirty="0" err="1"/>
              <a:t>NullSecurityContextRepository</a:t>
            </a:r>
            <a:r>
              <a:rPr lang="en-GB" sz="1600" dirty="0"/>
              <a:t> by spring security.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Disable </a:t>
            </a:r>
            <a:r>
              <a:rPr lang="en-GB" sz="1600" dirty="0" err="1"/>
              <a:t>csrf</a:t>
            </a:r>
            <a:r>
              <a:rPr lang="en-GB" sz="1600" dirty="0"/>
              <a:t> protection, as for stateless session and without session cookies we do not need this anymore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75FC18-EC50-8648-AB16-355644CCB5B5}"/>
              </a:ext>
            </a:extLst>
          </p:cNvPr>
          <p:cNvSpPr/>
          <p:nvPr/>
        </p:nvSpPr>
        <p:spPr>
          <a:xfrm>
            <a:off x="1555479" y="3570889"/>
            <a:ext cx="6169625" cy="1205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spring:</a:t>
            </a:r>
          </a:p>
          <a:p>
            <a:r>
              <a:rPr lang="en-GB" sz="1000" dirty="0">
                <a:solidFill>
                  <a:schemeClr val="tx1"/>
                </a:solidFill>
              </a:rPr>
              <a:t>  security:</a:t>
            </a:r>
          </a:p>
          <a:p>
            <a:r>
              <a:rPr lang="en-GB" sz="1000" dirty="0">
                <a:solidFill>
                  <a:schemeClr val="tx1"/>
                </a:solidFill>
              </a:rPr>
              <a:t>    oauth2:</a:t>
            </a:r>
          </a:p>
          <a:p>
            <a:r>
              <a:rPr lang="en-GB" sz="1000" dirty="0">
                <a:solidFill>
                  <a:schemeClr val="tx1"/>
                </a:solidFill>
              </a:rPr>
              <a:t>      </a:t>
            </a:r>
            <a:r>
              <a:rPr lang="en-GB" sz="1000" dirty="0" err="1">
                <a:solidFill>
                  <a:schemeClr val="tx1"/>
                </a:solidFill>
              </a:rPr>
              <a:t>resourceserver</a:t>
            </a:r>
            <a:r>
              <a:rPr lang="en-GB" sz="1000" dirty="0">
                <a:solidFill>
                  <a:schemeClr val="tx1"/>
                </a:solidFill>
              </a:rPr>
              <a:t>:</a:t>
            </a:r>
          </a:p>
          <a:p>
            <a:r>
              <a:rPr lang="en-GB" sz="1000" dirty="0">
                <a:solidFill>
                  <a:schemeClr val="tx1"/>
                </a:solidFill>
              </a:rPr>
              <a:t>        </a:t>
            </a:r>
            <a:r>
              <a:rPr lang="en-GB" sz="1000" dirty="0" err="1">
                <a:solidFill>
                  <a:schemeClr val="tx1"/>
                </a:solidFill>
              </a:rPr>
              <a:t>jwt</a:t>
            </a:r>
            <a:r>
              <a:rPr lang="en-GB" sz="1000" dirty="0">
                <a:solidFill>
                  <a:schemeClr val="tx1"/>
                </a:solidFill>
              </a:rPr>
              <a:t>:</a:t>
            </a:r>
          </a:p>
          <a:p>
            <a:r>
              <a:rPr lang="en-GB" sz="1000" dirty="0">
                <a:solidFill>
                  <a:schemeClr val="tx1"/>
                </a:solidFill>
              </a:rPr>
              <a:t>          issuer-</a:t>
            </a:r>
            <a:r>
              <a:rPr lang="en-GB" sz="1000" dirty="0" err="1">
                <a:solidFill>
                  <a:schemeClr val="tx1"/>
                </a:solidFill>
              </a:rPr>
              <a:t>uri</a:t>
            </a:r>
            <a:r>
              <a:rPr lang="en-GB" sz="1000" dirty="0">
                <a:solidFill>
                  <a:schemeClr val="tx1"/>
                </a:solidFill>
              </a:rPr>
              <a:t>: http://localhost:8081/auth/realms/microservices-realm</a:t>
            </a:r>
          </a:p>
          <a:p>
            <a:r>
              <a:rPr lang="en-GB" sz="1000" dirty="0">
                <a:solidFill>
                  <a:schemeClr val="tx1"/>
                </a:solidFill>
              </a:rPr>
              <a:t>          </a:t>
            </a:r>
            <a:r>
              <a:rPr lang="en-GB" sz="1000" dirty="0" err="1">
                <a:solidFill>
                  <a:schemeClr val="tx1"/>
                </a:solidFill>
              </a:rPr>
              <a:t>jwk</a:t>
            </a:r>
            <a:r>
              <a:rPr lang="en-GB" sz="1000" dirty="0">
                <a:solidFill>
                  <a:schemeClr val="tx1"/>
                </a:solidFill>
              </a:rPr>
              <a:t>-set-</a:t>
            </a:r>
            <a:r>
              <a:rPr lang="en-GB" sz="1000" dirty="0" err="1">
                <a:solidFill>
                  <a:schemeClr val="tx1"/>
                </a:solidFill>
              </a:rPr>
              <a:t>uri</a:t>
            </a:r>
            <a:r>
              <a:rPr lang="en-GB" sz="1000" dirty="0">
                <a:solidFill>
                  <a:schemeClr val="tx1"/>
                </a:solidFill>
              </a:rPr>
              <a:t>: </a:t>
            </a:r>
            <a:r>
              <a:rPr lang="en-GB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http://localhost:8081/auth/realms/microservices-realm/protocol/openid-connect/certs</a:t>
            </a:r>
            <a:endParaRPr lang="en-GB" sz="1000" dirty="0">
              <a:solidFill>
                <a:schemeClr val="tx1"/>
              </a:solidFill>
            </a:endParaRPr>
          </a:p>
          <a:p>
            <a:endParaRPr lang="en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2.0/OIDC Compliant Resource Server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92942" y="4298965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use custom JWT decoder to include custom validators for claims like nonce and audience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By default spring security includes authorities created with SCOPE_ prefix for the scopes defined in JWT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use a custom JWT converter to extract scopes and roles from token and convert into spring security authorities. We will use also database record to load permissions additionally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use method level @</a:t>
            </a:r>
            <a:r>
              <a:rPr lang="en-GB" dirty="0" err="1"/>
              <a:t>PreAuthorize</a:t>
            </a:r>
            <a:r>
              <a:rPr lang="en-GB" dirty="0"/>
              <a:t>, @</a:t>
            </a:r>
            <a:r>
              <a:rPr lang="en-GB" dirty="0" err="1"/>
              <a:t>PostAuthorize</a:t>
            </a:r>
            <a:r>
              <a:rPr lang="en-GB" dirty="0"/>
              <a:t> spring security annotations to use </a:t>
            </a:r>
            <a:r>
              <a:rPr lang="en-GB" dirty="0" err="1"/>
              <a:t>hasRole</a:t>
            </a:r>
            <a:r>
              <a:rPr lang="en-GB" dirty="0"/>
              <a:t> </a:t>
            </a:r>
            <a:r>
              <a:rPr lang="en-GB" dirty="0" err="1"/>
              <a:t>hasAuthority</a:t>
            </a:r>
            <a:r>
              <a:rPr lang="en-GB" dirty="0"/>
              <a:t> and </a:t>
            </a:r>
            <a:r>
              <a:rPr lang="en-GB" dirty="0" err="1"/>
              <a:t>hasPermission</a:t>
            </a:r>
            <a:r>
              <a:rPr lang="en-GB" dirty="0"/>
              <a:t> methods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 marL="857250" lvl="1" indent="-400050">
              <a:lnSpc>
                <a:spcPct val="90000"/>
              </a:lnSpc>
              <a:buFont typeface="Wingdings" pitchFamily="2" charset="2"/>
              <a:buChar char="v"/>
            </a:pPr>
            <a:r>
              <a:rPr lang="en-GB" dirty="0"/>
              <a:t>      </a:t>
            </a:r>
            <a:r>
              <a:rPr lang="en-GB" dirty="0" err="1"/>
              <a:t>hasRole</a:t>
            </a:r>
            <a:r>
              <a:rPr lang="en-GB" dirty="0"/>
              <a:t> method defined in </a:t>
            </a:r>
            <a:r>
              <a:rPr lang="en-GB" dirty="0" err="1"/>
              <a:t>SecurityContextHolderAwareRequestWrapper</a:t>
            </a:r>
            <a:endParaRPr lang="en-GB" dirty="0"/>
          </a:p>
          <a:p>
            <a:pPr marL="857250" lvl="1" indent="-400050">
              <a:lnSpc>
                <a:spcPct val="90000"/>
              </a:lnSpc>
              <a:buFont typeface="Wingdings" pitchFamily="2" charset="2"/>
              <a:buChar char="v"/>
            </a:pPr>
            <a:r>
              <a:rPr lang="en-GB" dirty="0"/>
              <a:t>      </a:t>
            </a:r>
            <a:r>
              <a:rPr lang="en-GB" dirty="0" err="1"/>
              <a:t>hasAuthority</a:t>
            </a:r>
            <a:r>
              <a:rPr lang="en-GB" dirty="0"/>
              <a:t> method defined in </a:t>
            </a:r>
            <a:r>
              <a:rPr lang="en-GB" dirty="0" err="1"/>
              <a:t>SecurityExpressionRoot</a:t>
            </a:r>
            <a:r>
              <a:rPr lang="en-GB" dirty="0"/>
              <a:t> abstract class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Char char="v"/>
            </a:pPr>
            <a:r>
              <a:rPr lang="en-GB" dirty="0"/>
              <a:t>      </a:t>
            </a:r>
            <a:r>
              <a:rPr lang="en-GB" dirty="0" err="1"/>
              <a:t>hasPermission</a:t>
            </a:r>
            <a:r>
              <a:rPr lang="en-GB" dirty="0"/>
              <a:t> method defined in </a:t>
            </a:r>
            <a:r>
              <a:rPr lang="en-GB" dirty="0" err="1"/>
              <a:t>PermissionEvaluator</a:t>
            </a:r>
            <a:r>
              <a:rPr lang="en-GB" dirty="0"/>
              <a:t> interface which we can implement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3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320</Words>
  <Application>Microsoft Macintosh PowerPoint</Application>
  <PresentationFormat>Widescreen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Oauth 2.0/OIDC Compliant Resource Server</vt:lpstr>
      <vt:lpstr>Oauth 2.0/OIDC Compliant Resource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73</cp:revision>
  <dcterms:created xsi:type="dcterms:W3CDTF">2020-08-04T19:44:21Z</dcterms:created>
  <dcterms:modified xsi:type="dcterms:W3CDTF">2021-04-02T14:23:43Z</dcterms:modified>
</cp:coreProperties>
</file>