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A8F9"/>
    <a:srgbClr val="FFFFFF"/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3" d="100"/>
          <a:sy n="23" d="100"/>
        </p:scale>
        <p:origin x="2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24670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Course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Course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I just lost you when I used the term JDK that stands for Java Development Kit, and it's the software that is used to create Java programs. But we'll find out a lot more about that as we go through the course in detail.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if you know something about the JDK you might be wondering, "Well Tim, why are you updating the course to JDK 17 " when JDK 19 is out already?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is a very good reason for this, and in this section, there is a video titled "Which JDK?" which explains my reasoning for using JDK version 17.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if you are running older versions of Java, say Java 11, or even Java 8 you will be able to follow along and get a lot out of this course.  It's best to use Java 17 though.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168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Karla Pauline Macatlang</cp:lastModifiedBy>
  <cp:revision>163</cp:revision>
  <dcterms:modified xsi:type="dcterms:W3CDTF">2022-09-29T08:33:39Z</dcterms:modified>
</cp:coreProperties>
</file>