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3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2.0/OIDC </a:t>
            </a:r>
            <a:r>
              <a:rPr lang="en-GB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Compliant Client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306124" y="3356662"/>
            <a:ext cx="10664555" cy="4134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Enable with spring-boot-starter-oauth2-client dependency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Configure with spring.security.oauth2.client property. Example: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Spring Security 5 automatically configures an oauth2 client by only specifying the issuer </a:t>
            </a:r>
            <a:r>
              <a:rPr lang="en-GB" sz="1600" dirty="0" err="1"/>
              <a:t>uri</a:t>
            </a:r>
            <a:r>
              <a:rPr lang="en-GB" sz="1600" dirty="0"/>
              <a:t> value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Configure </a:t>
            </a:r>
            <a:r>
              <a:rPr lang="en-GB" sz="1600" dirty="0" err="1"/>
              <a:t>WebClient</a:t>
            </a:r>
            <a:r>
              <a:rPr lang="en-GB" sz="1600" dirty="0"/>
              <a:t> simply by </a:t>
            </a:r>
            <a:r>
              <a:rPr lang="en-GB" sz="1600" b="1" dirty="0"/>
              <a:t>apply(oauth2.oauth2Configuration()) </a:t>
            </a:r>
            <a:r>
              <a:rPr lang="en-GB" sz="1600" dirty="0"/>
              <a:t>to automatically add access token to all requests and initiates authorization grant flow in case no valid access token found. Stay tune </a:t>
            </a:r>
            <a:r>
              <a:rPr lang="en-GB" sz="1600"/>
              <a:t>for details.</a:t>
            </a:r>
            <a:r>
              <a:rPr lang="en-GB" sz="1600" dirty="0"/>
              <a:t>	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5FC18-EC50-8648-AB16-355644CCB5B5}"/>
              </a:ext>
            </a:extLst>
          </p:cNvPr>
          <p:cNvSpPr/>
          <p:nvPr/>
        </p:nvSpPr>
        <p:spPr>
          <a:xfrm>
            <a:off x="1656353" y="3237814"/>
            <a:ext cx="6326880" cy="23539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spring: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security: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oauth2: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client: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registration: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</a:t>
            </a:r>
            <a:r>
              <a:rPr lang="en-GB" sz="1000" dirty="0" err="1">
                <a:solidFill>
                  <a:schemeClr val="tx1"/>
                </a:solidFill>
              </a:rPr>
              <a:t>keycloak</a:t>
            </a:r>
            <a:r>
              <a:rPr lang="en-GB" sz="1000" dirty="0">
                <a:solidFill>
                  <a:schemeClr val="tx1"/>
                </a:solidFill>
              </a:rPr>
              <a:t>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client-id: 'elastic-query-web-client'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client-secret: '2e28fadb-7f9d-42ee-85f1-a707b05daf52'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authorization-grant-type: </a:t>
            </a:r>
            <a:r>
              <a:rPr lang="en-GB" sz="1000" dirty="0" err="1">
                <a:solidFill>
                  <a:schemeClr val="tx1"/>
                </a:solidFill>
              </a:rPr>
              <a:t>authorization_code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redirect-</a:t>
            </a:r>
            <a:r>
              <a:rPr lang="en-GB" sz="1000" dirty="0" err="1">
                <a:solidFill>
                  <a:schemeClr val="tx1"/>
                </a:solidFill>
              </a:rPr>
              <a:t>uri</a:t>
            </a:r>
            <a:r>
              <a:rPr lang="en-GB" sz="1000" dirty="0">
                <a:solidFill>
                  <a:schemeClr val="tx1"/>
                </a:solidFill>
              </a:rPr>
              <a:t>: '{</a:t>
            </a:r>
            <a:r>
              <a:rPr lang="en-GB" sz="1000" dirty="0" err="1">
                <a:solidFill>
                  <a:schemeClr val="tx1"/>
                </a:solidFill>
              </a:rPr>
              <a:t>baseUrl</a:t>
            </a:r>
            <a:r>
              <a:rPr lang="en-GB" sz="1000" dirty="0">
                <a:solidFill>
                  <a:schemeClr val="tx1"/>
                </a:solidFill>
              </a:rPr>
              <a:t>}/login/oauth2/code/{</a:t>
            </a:r>
            <a:r>
              <a:rPr lang="en-GB" sz="1000" dirty="0" err="1">
                <a:solidFill>
                  <a:schemeClr val="tx1"/>
                </a:solidFill>
              </a:rPr>
              <a:t>registrationId</a:t>
            </a:r>
            <a:r>
              <a:rPr lang="en-GB" sz="1000" dirty="0">
                <a:solidFill>
                  <a:schemeClr val="tx1"/>
                </a:solidFill>
              </a:rPr>
              <a:t>}'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scope: </a:t>
            </a:r>
            <a:r>
              <a:rPr lang="en-GB" sz="1000" dirty="0" err="1">
                <a:solidFill>
                  <a:schemeClr val="tx1"/>
                </a:solidFill>
              </a:rPr>
              <a:t>openid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provider: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</a:t>
            </a:r>
            <a:r>
              <a:rPr lang="en-GB" sz="1000" dirty="0" err="1">
                <a:solidFill>
                  <a:schemeClr val="tx1"/>
                </a:solidFill>
              </a:rPr>
              <a:t>keycloak</a:t>
            </a:r>
            <a:r>
              <a:rPr lang="en-GB" sz="1000" dirty="0">
                <a:solidFill>
                  <a:schemeClr val="tx1"/>
                </a:solidFill>
              </a:rPr>
              <a:t>:</a:t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>
                <a:solidFill>
                  <a:schemeClr val="tx1"/>
                </a:solidFill>
              </a:rPr>
              <a:t>            </a:t>
            </a:r>
            <a:r>
              <a:rPr lang="en-GB" sz="1000" dirty="0" err="1">
                <a:solidFill>
                  <a:schemeClr val="tx1"/>
                </a:solidFill>
              </a:rPr>
              <a:t>issuerUri</a:t>
            </a:r>
            <a:r>
              <a:rPr lang="en-GB" sz="1000" dirty="0">
                <a:solidFill>
                  <a:schemeClr val="tx1"/>
                </a:solidFill>
              </a:rPr>
              <a:t>: http://localhost:8081/auth/realms/microservices-realm</a:t>
            </a:r>
            <a:endParaRPr lang="en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162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Oauth 2.0/OIDC Compliant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76</cp:revision>
  <dcterms:created xsi:type="dcterms:W3CDTF">2020-08-04T19:44:21Z</dcterms:created>
  <dcterms:modified xsi:type="dcterms:W3CDTF">2021-04-02T14:33:03Z</dcterms:modified>
</cp:coreProperties>
</file>