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2554605"/>
            <a:ext cx="2521585" cy="17824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761355" y="1241425"/>
            <a:ext cx="48437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May you be blessed with immense happiness success and great health this coming season and are able to reach out to your dreams. 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rotating diwl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510" y="0"/>
            <a:ext cx="9188450" cy="6892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703320" y="397510"/>
            <a:ext cx="75272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Hobo Std" panose="020B0803040709020204" charset="0"/>
                <a:cs typeface="Hobo Std" panose="020B0803040709020204" charset="0"/>
              </a:rPr>
              <a:t>May you be blessed with immense happiness success and great health this coming and are able to reach out to your dreams. </a:t>
            </a:r>
            <a:endParaRPr lang="en-US" sz="2800">
              <a:solidFill>
                <a:schemeClr val="bg1"/>
              </a:solidFill>
              <a:latin typeface="Hobo Std" panose="020B0803040709020204" charset="0"/>
              <a:cs typeface="Hobo Std" panose="020B0803040709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768725" y="5717540"/>
            <a:ext cx="8829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/>
                </a:solidFill>
                <a:latin typeface="Adobe Arabic" panose="02040503050201020203" charset="0"/>
                <a:cs typeface="Adobe Arabic" panose="02040503050201020203" charset="0"/>
              </a:rPr>
              <a:t>        Wishing you and your family  a very  happy and safe diwali</a:t>
            </a:r>
            <a:endParaRPr lang="en-US" sz="2800">
              <a:solidFill>
                <a:schemeClr val="bg1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/>
      <p:bldP spid="14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Hobo Std</vt:lpstr>
      <vt:lpstr>Adobe Arabic</vt:lpstr>
      <vt:lpstr>Microsoft YaHei</vt:lpstr>
      <vt:lpstr>Arial Unicode MS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manojk</cp:lastModifiedBy>
  <cp:revision>2</cp:revision>
  <dcterms:created xsi:type="dcterms:W3CDTF">2021-11-03T13:27:00Z</dcterms:created>
  <dcterms:modified xsi:type="dcterms:W3CDTF">2021-11-03T13:36:15Z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5E1CF92517BB4DE3B503147E9A4B0854</vt:lpwstr>
  </property>
  <property fmtid="{D5CDD505-2E9C-101B-9397-08002B2CF9AE}" pid="3" name="KSOProductBuildVer">
    <vt:lpwstr>1033-11.2.0.10351</vt:lpwstr>
  </property>
</Properties>
</file>