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32F20-26DB-40B1-AA8F-F89C134B5E74}"/>
              </a:ext>
            </a:extLst>
          </p:cNvPr>
          <p:cNvSpPr txBox="1"/>
          <p:nvPr/>
        </p:nvSpPr>
        <p:spPr>
          <a:xfrm>
            <a:off x="976544" y="541538"/>
            <a:ext cx="961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Android Application Development (UE18CS257B)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88681-F01F-481E-8EFD-C55595841673}"/>
              </a:ext>
            </a:extLst>
          </p:cNvPr>
          <p:cNvSpPr txBox="1"/>
          <p:nvPr/>
        </p:nvSpPr>
        <p:spPr>
          <a:xfrm>
            <a:off x="976544" y="2729321"/>
            <a:ext cx="1077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Project Title : Android File Manager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4AA10-40FE-4FDA-AAEF-A37B077E180A}"/>
              </a:ext>
            </a:extLst>
          </p:cNvPr>
          <p:cNvSpPr txBox="1"/>
          <p:nvPr/>
        </p:nvSpPr>
        <p:spPr>
          <a:xfrm>
            <a:off x="976544" y="3568823"/>
            <a:ext cx="10351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MEMBERS: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PES2201800022 – ACHYUTH . K . KOWSHIK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PES2201800116 – ANIKETH . D . URS</a:t>
            </a:r>
          </a:p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				PES2201800656 – MANOJ . MAHESH . PATIL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81211-6F1F-4F3C-B1AB-140AF44E4515}"/>
              </a:ext>
            </a:extLst>
          </p:cNvPr>
          <p:cNvSpPr txBox="1"/>
          <p:nvPr/>
        </p:nvSpPr>
        <p:spPr>
          <a:xfrm>
            <a:off x="807868" y="230819"/>
            <a:ext cx="10262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u="sng" dirty="0">
                <a:solidFill>
                  <a:srgbClr val="FFFF00"/>
                </a:solidFill>
              </a:rPr>
              <a:t>ABSTRACT</a:t>
            </a:r>
            <a:endParaRPr lang="en-US" sz="4400" b="1" i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BDC6B-DCC6-41CD-A2EA-537D1089847E}"/>
              </a:ext>
            </a:extLst>
          </p:cNvPr>
          <p:cNvSpPr txBox="1"/>
          <p:nvPr/>
        </p:nvSpPr>
        <p:spPr>
          <a:xfrm>
            <a:off x="710214" y="1429305"/>
            <a:ext cx="106176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use so many applications in our day to day life . These applications can be in any format .</a:t>
            </a:r>
          </a:p>
          <a:p>
            <a:r>
              <a:rPr lang="en-IN" sz="2400" dirty="0"/>
              <a:t>	They can be videos , images , apk’s , pdf’s or any other documents as a matter of fact. The storage of these applications is very trivial and sometimes when you need to transfer these applications to someone else keeping them in a particular order can come in handy .</a:t>
            </a:r>
          </a:p>
          <a:p>
            <a:r>
              <a:rPr lang="en-IN" sz="2400" dirty="0"/>
              <a:t>		The aim of our File Manager is to organize these data in a particular order based on a specific criteria (for </a:t>
            </a:r>
            <a:r>
              <a:rPr lang="en-IN" sz="2400" dirty="0" err="1"/>
              <a:t>eg</a:t>
            </a:r>
            <a:r>
              <a:rPr lang="en-IN" sz="2400" dirty="0"/>
              <a:t>,. Size of the application).</a:t>
            </a:r>
          </a:p>
          <a:p>
            <a:r>
              <a:rPr lang="en-IN" sz="2400" dirty="0"/>
              <a:t>		The file manager also has features like renaming the data , moving the data from one folder to another folder , creating a copy of the data , deleting the data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64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227BB-D886-4F07-A563-7645C4ED9DDD}"/>
              </a:ext>
            </a:extLst>
          </p:cNvPr>
          <p:cNvSpPr txBox="1"/>
          <p:nvPr/>
        </p:nvSpPr>
        <p:spPr>
          <a:xfrm>
            <a:off x="1447060" y="195309"/>
            <a:ext cx="918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u="sng" dirty="0">
                <a:solidFill>
                  <a:srgbClr val="FFFF00"/>
                </a:solidFill>
              </a:rPr>
              <a:t>Existing and Proposed System</a:t>
            </a:r>
            <a:endParaRPr lang="en-US" sz="3600" b="1" i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555FE-0316-4120-8325-373CF61E7764}"/>
              </a:ext>
            </a:extLst>
          </p:cNvPr>
          <p:cNvSpPr txBox="1"/>
          <p:nvPr/>
        </p:nvSpPr>
        <p:spPr>
          <a:xfrm>
            <a:off x="568171" y="994299"/>
            <a:ext cx="609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Existing System:</a:t>
            </a:r>
            <a:endParaRPr lang="en-US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397F6-E281-4BCA-B0EF-449C0F5356EA}"/>
              </a:ext>
            </a:extLst>
          </p:cNvPr>
          <p:cNvSpPr txBox="1"/>
          <p:nvPr/>
        </p:nvSpPr>
        <p:spPr>
          <a:xfrm>
            <a:off x="719091" y="1713390"/>
            <a:ext cx="10813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file manager that already exists i.e. in the market have a lot of ads and pop-ups , various promotions that sometimes maybe annoying.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Not all features of the file manager are free , so you are supposed to buy it’s premium version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991EC-01D9-4097-8873-D606F18A39F0}"/>
              </a:ext>
            </a:extLst>
          </p:cNvPr>
          <p:cNvSpPr txBox="1"/>
          <p:nvPr/>
        </p:nvSpPr>
        <p:spPr>
          <a:xfrm>
            <a:off x="781235" y="3728621"/>
            <a:ext cx="49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Proposed System:</a:t>
            </a:r>
            <a:endParaRPr lang="en-US" sz="28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ABB95-B394-4E5B-B576-1C43C4F62F2F}"/>
              </a:ext>
            </a:extLst>
          </p:cNvPr>
          <p:cNvSpPr txBox="1"/>
          <p:nvPr/>
        </p:nvSpPr>
        <p:spPr>
          <a:xfrm>
            <a:off x="852256" y="4385569"/>
            <a:ext cx="1052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Our project aims in solving these problems . The file manager that we have created is completely free and it’s totally offline that is no more annoying pop-ups or ads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interface is very convenient and comprehendible.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617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947D3-7D7A-4A89-A73C-3EAFE938F615}"/>
              </a:ext>
            </a:extLst>
          </p:cNvPr>
          <p:cNvSpPr txBox="1"/>
          <p:nvPr/>
        </p:nvSpPr>
        <p:spPr>
          <a:xfrm>
            <a:off x="887767" y="213064"/>
            <a:ext cx="1102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u="sng" dirty="0">
                <a:solidFill>
                  <a:srgbClr val="FFFF00"/>
                </a:solidFill>
              </a:rPr>
              <a:t>Introduction and Module Description</a:t>
            </a:r>
            <a:endParaRPr lang="en-US" sz="3600" b="1" i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67867-0F1F-4C17-9842-9BED0A448A7D}"/>
              </a:ext>
            </a:extLst>
          </p:cNvPr>
          <p:cNvSpPr txBox="1"/>
          <p:nvPr/>
        </p:nvSpPr>
        <p:spPr>
          <a:xfrm>
            <a:off x="399495" y="1038687"/>
            <a:ext cx="664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FF00"/>
                </a:solidFill>
              </a:rPr>
              <a:t>1] </a:t>
            </a:r>
            <a:r>
              <a:rPr lang="en-IN" sz="2800" b="1" u="sng" dirty="0" err="1">
                <a:solidFill>
                  <a:srgbClr val="FFFF00"/>
                </a:solidFill>
              </a:rPr>
              <a:t>Util</a:t>
            </a:r>
            <a:r>
              <a:rPr lang="en-IN" sz="2800" b="1" u="sng" dirty="0">
                <a:solidFill>
                  <a:srgbClr val="FFFF00"/>
                </a:solidFill>
              </a:rPr>
              <a:t> Library:</a:t>
            </a:r>
            <a:endParaRPr 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90C5D-4FD9-4651-B040-F43477301C35}"/>
              </a:ext>
            </a:extLst>
          </p:cNvPr>
          <p:cNvSpPr txBox="1"/>
          <p:nvPr/>
        </p:nvSpPr>
        <p:spPr>
          <a:xfrm>
            <a:off x="532660" y="1695635"/>
            <a:ext cx="870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Array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11A41-1CE8-4853-B7C6-0870C0C2D134}"/>
              </a:ext>
            </a:extLst>
          </p:cNvPr>
          <p:cNvSpPr txBox="1"/>
          <p:nvPr/>
        </p:nvSpPr>
        <p:spPr>
          <a:xfrm>
            <a:off x="399495" y="3206015"/>
            <a:ext cx="3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FFFF00"/>
                </a:solidFill>
              </a:rPr>
              <a:t>2] IO Library:</a:t>
            </a:r>
            <a:endParaRPr lang="en-US" sz="2800" b="1" u="sng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2E19F-9BCF-46DE-BBA4-6D1B71124100}"/>
              </a:ext>
            </a:extLst>
          </p:cNvPr>
          <p:cNvSpPr txBox="1"/>
          <p:nvPr/>
        </p:nvSpPr>
        <p:spPr>
          <a:xfrm>
            <a:off x="399495" y="4110361"/>
            <a:ext cx="10271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FileInputStream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FileNotFound</a:t>
            </a:r>
            <a:r>
              <a:rPr lang="en-US" dirty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</a:t>
            </a:r>
            <a:r>
              <a:rPr lang="en-US" dirty="0" err="1"/>
              <a:t>ileOutputStream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US" dirty="0" err="1"/>
              <a:t>OException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</a:t>
            </a:r>
            <a:r>
              <a:rPr lang="en-US" dirty="0" err="1"/>
              <a:t>nputStream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</a:t>
            </a:r>
            <a:r>
              <a:rPr lang="en-US" dirty="0" err="1"/>
              <a:t>utputStream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06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61884-15F8-40EF-BD64-ED6704E2D4C3}"/>
              </a:ext>
            </a:extLst>
          </p:cNvPr>
          <p:cNvSpPr txBox="1"/>
          <p:nvPr/>
        </p:nvSpPr>
        <p:spPr>
          <a:xfrm>
            <a:off x="328474" y="213064"/>
            <a:ext cx="699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FF00"/>
                </a:solidFill>
              </a:rPr>
              <a:t>3] Widget:</a:t>
            </a:r>
            <a:endParaRPr lang="en-US" sz="3600" b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403B-27DA-4B7C-9AB8-47ADCB4A0874}"/>
              </a:ext>
            </a:extLst>
          </p:cNvPr>
          <p:cNvSpPr txBox="1"/>
          <p:nvPr/>
        </p:nvSpPr>
        <p:spPr>
          <a:xfrm>
            <a:off x="497150" y="994299"/>
            <a:ext cx="10626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AdapterView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BaseAdapter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EditTExt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ListView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TextView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0C6CA-FAAD-457B-A05E-91362A361194}"/>
              </a:ext>
            </a:extLst>
          </p:cNvPr>
          <p:cNvSpPr txBox="1"/>
          <p:nvPr/>
        </p:nvSpPr>
        <p:spPr>
          <a:xfrm>
            <a:off x="328474" y="2883529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4] Manifest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18A9-F90E-4C99-A0B8-CF96633CA230}"/>
              </a:ext>
            </a:extLst>
          </p:cNvPr>
          <p:cNvSpPr txBox="1"/>
          <p:nvPr/>
        </p:nvSpPr>
        <p:spPr>
          <a:xfrm>
            <a:off x="399494" y="4003830"/>
            <a:ext cx="7936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5] Permission to Read and Write into the Storage.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1E328-99ED-4CAF-A846-BF347B3CFACB}"/>
              </a:ext>
            </a:extLst>
          </p:cNvPr>
          <p:cNvSpPr txBox="1"/>
          <p:nvPr/>
        </p:nvSpPr>
        <p:spPr>
          <a:xfrm rot="20686187">
            <a:off x="2370338" y="1615736"/>
            <a:ext cx="68091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wlby One SC" panose="02000505060000020004" pitchFamily="2" charset="0"/>
              </a:rPr>
              <a:t>Thank You !</a:t>
            </a:r>
            <a:endParaRPr lang="en-US" sz="8800" dirty="0">
              <a:solidFill>
                <a:schemeClr val="accent2">
                  <a:lumMod val="20000"/>
                  <a:lumOff val="80000"/>
                </a:schemeClr>
              </a:solidFill>
              <a:latin typeface="Bowlby One SC" panose="02000505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189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Bowlby One SC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Patil</dc:creator>
  <cp:lastModifiedBy>Manoj Patil</cp:lastModifiedBy>
  <cp:revision>22</cp:revision>
  <dcterms:created xsi:type="dcterms:W3CDTF">2020-04-02T05:17:58Z</dcterms:created>
  <dcterms:modified xsi:type="dcterms:W3CDTF">2020-04-06T08:56:57Z</dcterms:modified>
</cp:coreProperties>
</file>