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88C5FDE-3651-42CD-86BB-712B1D65C5B7}">
          <p14:sldIdLst>
            <p14:sldId id="256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ojbabu m" initials="mm" lastIdx="4" clrIdx="0">
    <p:extLst>
      <p:ext uri="{19B8F6BF-5375-455C-9EA6-DF929625EA0E}">
        <p15:presenceInfo xmlns:p15="http://schemas.microsoft.com/office/powerpoint/2012/main" userId="0acbde8bb84b9a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babu m" userId="0acbde8bb84b9a0e" providerId="LiveId" clId="{48BC6F11-C011-497A-8BD6-A4F9879BEC5F}"/>
    <pc:docChg chg="undo custSel addSld modSld addSection modShowInfo">
      <pc:chgData name="manojbabu m" userId="0acbde8bb84b9a0e" providerId="LiveId" clId="{48BC6F11-C011-497A-8BD6-A4F9879BEC5F}" dt="2022-06-06T06:13:06.942" v="348" actId="207"/>
      <pc:docMkLst>
        <pc:docMk/>
      </pc:docMkLst>
      <pc:sldChg chg="modAnim">
        <pc:chgData name="manojbabu m" userId="0acbde8bb84b9a0e" providerId="LiveId" clId="{48BC6F11-C011-497A-8BD6-A4F9879BEC5F}" dt="2022-05-11T05:22:38.865" v="262"/>
        <pc:sldMkLst>
          <pc:docMk/>
          <pc:sldMk cId="352681619" sldId="256"/>
        </pc:sldMkLst>
      </pc:sldChg>
      <pc:sldChg chg="modSp mod modAnim">
        <pc:chgData name="manojbabu m" userId="0acbde8bb84b9a0e" providerId="LiveId" clId="{48BC6F11-C011-497A-8BD6-A4F9879BEC5F}" dt="2022-05-11T05:26:41.064" v="278"/>
        <pc:sldMkLst>
          <pc:docMk/>
          <pc:sldMk cId="258722461" sldId="258"/>
        </pc:sldMkLst>
        <pc:spChg chg="mod">
          <ac:chgData name="manojbabu m" userId="0acbde8bb84b9a0e" providerId="LiveId" clId="{48BC6F11-C011-497A-8BD6-A4F9879BEC5F}" dt="2022-05-11T05:16:40.369" v="208" actId="15"/>
          <ac:spMkLst>
            <pc:docMk/>
            <pc:sldMk cId="258722461" sldId="258"/>
            <ac:spMk id="5" creationId="{C7B76A70-D3C7-C55B-98DD-3442F71DC816}"/>
          </ac:spMkLst>
        </pc:spChg>
      </pc:sldChg>
      <pc:sldChg chg="modAnim">
        <pc:chgData name="manojbabu m" userId="0acbde8bb84b9a0e" providerId="LiveId" clId="{48BC6F11-C011-497A-8BD6-A4F9879BEC5F}" dt="2022-05-11T05:22:00.437" v="261"/>
        <pc:sldMkLst>
          <pc:docMk/>
          <pc:sldMk cId="2838696946" sldId="259"/>
        </pc:sldMkLst>
      </pc:sldChg>
      <pc:sldChg chg="modSp mod modAnim addCm delCm modCm">
        <pc:chgData name="manojbabu m" userId="0acbde8bb84b9a0e" providerId="LiveId" clId="{48BC6F11-C011-497A-8BD6-A4F9879BEC5F}" dt="2022-05-11T05:17:40.267" v="219"/>
        <pc:sldMkLst>
          <pc:docMk/>
          <pc:sldMk cId="2553788261" sldId="260"/>
        </pc:sldMkLst>
        <pc:spChg chg="mod">
          <ac:chgData name="manojbabu m" userId="0acbde8bb84b9a0e" providerId="LiveId" clId="{48BC6F11-C011-497A-8BD6-A4F9879BEC5F}" dt="2022-05-11T05:04:55.770" v="160" actId="20577"/>
          <ac:spMkLst>
            <pc:docMk/>
            <pc:sldMk cId="2553788261" sldId="260"/>
            <ac:spMk id="4" creationId="{425C5843-A814-8434-7B08-6000F93A9F5D}"/>
          </ac:spMkLst>
        </pc:spChg>
        <pc:picChg chg="mod">
          <ac:chgData name="manojbabu m" userId="0acbde8bb84b9a0e" providerId="LiveId" clId="{48BC6F11-C011-497A-8BD6-A4F9879BEC5F}" dt="2022-05-11T05:17:30.560" v="215" actId="1076"/>
          <ac:picMkLst>
            <pc:docMk/>
            <pc:sldMk cId="2553788261" sldId="260"/>
            <ac:picMk id="8" creationId="{2AEACD78-0576-08FF-8DB1-C6EBD6BA6617}"/>
          </ac:picMkLst>
        </pc:picChg>
      </pc:sldChg>
      <pc:sldChg chg="addSp delSp modSp new mod modClrScheme modAnim addCm delCm modCm chgLayout">
        <pc:chgData name="manojbabu m" userId="0acbde8bb84b9a0e" providerId="LiveId" clId="{48BC6F11-C011-497A-8BD6-A4F9879BEC5F}" dt="2022-06-06T06:13:06.942" v="348" actId="207"/>
        <pc:sldMkLst>
          <pc:docMk/>
          <pc:sldMk cId="796925163" sldId="261"/>
        </pc:sldMkLst>
        <pc:spChg chg="add mod">
          <ac:chgData name="manojbabu m" userId="0acbde8bb84b9a0e" providerId="LiveId" clId="{48BC6F11-C011-497A-8BD6-A4F9879BEC5F}" dt="2022-06-06T06:09:54.677" v="328" actId="1076"/>
          <ac:spMkLst>
            <pc:docMk/>
            <pc:sldMk cId="796925163" sldId="261"/>
            <ac:spMk id="2" creationId="{06EB55F3-B92F-B4FA-9FA0-DAE96899BE4C}"/>
          </ac:spMkLst>
        </pc:spChg>
        <pc:spChg chg="add del mod ord">
          <ac:chgData name="manojbabu m" userId="0acbde8bb84b9a0e" providerId="LiveId" clId="{48BC6F11-C011-497A-8BD6-A4F9879BEC5F}" dt="2022-06-06T06:11:09.462" v="338" actId="700"/>
          <ac:spMkLst>
            <pc:docMk/>
            <pc:sldMk cId="796925163" sldId="261"/>
            <ac:spMk id="3" creationId="{79C6A1F8-0751-A8FA-517B-BA6AC8CF1FC8}"/>
          </ac:spMkLst>
        </pc:spChg>
        <pc:spChg chg="add del mod ord">
          <ac:chgData name="manojbabu m" userId="0acbde8bb84b9a0e" providerId="LiveId" clId="{48BC6F11-C011-497A-8BD6-A4F9879BEC5F}" dt="2022-06-06T06:11:09.462" v="338" actId="700"/>
          <ac:spMkLst>
            <pc:docMk/>
            <pc:sldMk cId="796925163" sldId="261"/>
            <ac:spMk id="5" creationId="{F6538969-EECB-88FF-C531-C8D900A9A220}"/>
          </ac:spMkLst>
        </pc:spChg>
        <pc:spChg chg="add del mod">
          <ac:chgData name="manojbabu m" userId="0acbde8bb84b9a0e" providerId="LiveId" clId="{48BC6F11-C011-497A-8BD6-A4F9879BEC5F}" dt="2022-06-06T06:11:37.657" v="341"/>
          <ac:spMkLst>
            <pc:docMk/>
            <pc:sldMk cId="796925163" sldId="261"/>
            <ac:spMk id="7" creationId="{B4292309-3EE8-F98A-A79B-E5CDE5B173BF}"/>
          </ac:spMkLst>
        </pc:spChg>
        <pc:spChg chg="add del mod">
          <ac:chgData name="manojbabu m" userId="0acbde8bb84b9a0e" providerId="LiveId" clId="{48BC6F11-C011-497A-8BD6-A4F9879BEC5F}" dt="2022-05-11T05:35:08.394" v="296" actId="22"/>
          <ac:spMkLst>
            <pc:docMk/>
            <pc:sldMk cId="796925163" sldId="261"/>
            <ac:spMk id="9" creationId="{73C1E916-3AED-5D45-7735-B10DC70B600A}"/>
          </ac:spMkLst>
        </pc:spChg>
        <pc:spChg chg="add mod">
          <ac:chgData name="manojbabu m" userId="0acbde8bb84b9a0e" providerId="LiveId" clId="{48BC6F11-C011-497A-8BD6-A4F9879BEC5F}" dt="2022-06-06T06:13:06.942" v="348" actId="207"/>
          <ac:spMkLst>
            <pc:docMk/>
            <pc:sldMk cId="796925163" sldId="261"/>
            <ac:spMk id="9" creationId="{A4497384-1ED3-EFDE-825D-6D1C5A5F730D}"/>
          </ac:spMkLst>
        </pc:spChg>
        <pc:graphicFrameChg chg="add mod modGraphic">
          <ac:chgData name="manojbabu m" userId="0acbde8bb84b9a0e" providerId="LiveId" clId="{48BC6F11-C011-497A-8BD6-A4F9879BEC5F}" dt="2022-05-11T05:11:41.439" v="174" actId="1076"/>
          <ac:graphicFrameMkLst>
            <pc:docMk/>
            <pc:sldMk cId="796925163" sldId="261"/>
            <ac:graphicFrameMk id="4" creationId="{65D9E84A-4D67-B4F0-3213-7FE1A97B7734}"/>
          </ac:graphicFrameMkLst>
        </pc:graphicFrameChg>
        <pc:graphicFrameChg chg="add mod modGraphic">
          <ac:chgData name="manojbabu m" userId="0acbde8bb84b9a0e" providerId="LiveId" clId="{48BC6F11-C011-497A-8BD6-A4F9879BEC5F}" dt="2022-05-11T05:11:49.685" v="177" actId="1076"/>
          <ac:graphicFrameMkLst>
            <pc:docMk/>
            <pc:sldMk cId="796925163" sldId="261"/>
            <ac:graphicFrameMk id="6" creationId="{A4C66744-7116-6C67-4835-EA32A4F71B07}"/>
          </ac:graphicFrameMkLst>
        </pc:graphicFrameChg>
        <pc:graphicFrameChg chg="add modGraphic">
          <ac:chgData name="manojbabu m" userId="0acbde8bb84b9a0e" providerId="LiveId" clId="{48BC6F11-C011-497A-8BD6-A4F9879BEC5F}" dt="2022-05-11T05:11:53.929" v="178" actId="27309"/>
          <ac:graphicFrameMkLst>
            <pc:docMk/>
            <pc:sldMk cId="796925163" sldId="261"/>
            <ac:graphicFrameMk id="8" creationId="{36FBEB10-AC75-432A-A2F1-BC6FAA57D995}"/>
          </ac:graphicFrameMkLst>
        </pc:graphicFrameChg>
        <pc:graphicFrameChg chg="add mod modGraphic">
          <ac:chgData name="manojbabu m" userId="0acbde8bb84b9a0e" providerId="LiveId" clId="{48BC6F11-C011-497A-8BD6-A4F9879BEC5F}" dt="2022-05-11T05:12:03.382" v="180" actId="1076"/>
          <ac:graphicFrameMkLst>
            <pc:docMk/>
            <pc:sldMk cId="796925163" sldId="261"/>
            <ac:graphicFrameMk id="10" creationId="{5B2000D0-7A80-A8BB-83BB-F533AA2DF062}"/>
          </ac:graphicFrameMkLst>
        </pc:graphicFrameChg>
        <pc:graphicFrameChg chg="add del modGraphic">
          <ac:chgData name="manojbabu m" userId="0acbde8bb84b9a0e" providerId="LiveId" clId="{48BC6F11-C011-497A-8BD6-A4F9879BEC5F}" dt="2022-05-11T05:24:07.618" v="264" actId="27309"/>
          <ac:graphicFrameMkLst>
            <pc:docMk/>
            <pc:sldMk cId="796925163" sldId="261"/>
            <ac:graphicFrameMk id="12" creationId="{6D29FB80-F0AB-F503-48DA-06FE122C9AF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981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7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73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0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12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3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8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6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78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github.com/ManojMallakunta/capstone-project-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2289-1F9A-30D3-3974-08E454DC6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PREPROCESSING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0B36-0A31-F62B-1606-A01CA6645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</a:rPr>
              <a:t>IN DATA ANALYTICS</a:t>
            </a:r>
            <a:endParaRPr lang="en-IN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312FD0-6434-ADA8-ABCD-F3B91446B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436600" y="1066800"/>
            <a:ext cx="520700" cy="3733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B76A70-D3C7-C55B-98DD-3442F71DC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3200"/>
            <a:ext cx="10439400" cy="628904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Preprocessing is the process of transforming raw data into an understandable format.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It is also an important step in Data Analytics as we cannot work with raw data.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The quality of the data should be checked before applying Analysis.</a:t>
            </a:r>
            <a:endParaRPr lang="en-IN" sz="5400" dirty="0">
              <a:solidFill>
                <a:schemeClr val="accent5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BD64-249B-6A26-A83B-B02AE652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706100" y="7886700"/>
            <a:ext cx="190500" cy="2540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AEACD78-0576-08FF-8DB1-C6EBD6BA66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952" t="28985" r="11328" b="14010"/>
          <a:stretch/>
        </p:blipFill>
        <p:spPr>
          <a:xfrm>
            <a:off x="562708" y="679147"/>
            <a:ext cx="10450830" cy="58064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C5843-A814-8434-7B08-6000F93A9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708" y="1"/>
            <a:ext cx="8806375" cy="5767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               Three major steps in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Data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preprocessing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3916-2ABB-8599-EAAC-65B9B403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9471809" flipV="1">
            <a:off x="13202264" y="778529"/>
            <a:ext cx="1238577" cy="557932"/>
          </a:xfrm>
        </p:spPr>
        <p:txBody>
          <a:bodyPr>
            <a:normAutofit/>
          </a:bodyPr>
          <a:lstStyle/>
          <a:p>
            <a:endParaRPr lang="en-IN" sz="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D0570-7D8B-AD01-3C01-8DCF57AEF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7337903">
            <a:off x="14054418" y="4483821"/>
            <a:ext cx="97863" cy="1027257"/>
          </a:xfrm>
        </p:spPr>
        <p:txBody>
          <a:bodyPr>
            <a:normAutofit/>
          </a:bodyPr>
          <a:lstStyle/>
          <a:p>
            <a:endParaRPr lang="en-IN" sz="4400" b="1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256A8-02EB-9B2B-08D3-3FD20C99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20" y="435230"/>
            <a:ext cx="9663980" cy="5987539"/>
          </a:xfrm>
          <a:prstGeom prst="snip2DiagRect">
            <a:avLst>
              <a:gd name="adj1" fmla="val 3165"/>
              <a:gd name="adj2" fmla="val 318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86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06EB55F3-B92F-B4FA-9FA0-DAE96899BE4C}"/>
              </a:ext>
            </a:extLst>
          </p:cNvPr>
          <p:cNvSpPr txBox="1"/>
          <p:nvPr/>
        </p:nvSpPr>
        <p:spPr>
          <a:xfrm>
            <a:off x="548805" y="-180444"/>
            <a:ext cx="9988061" cy="583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65D9E84A-4D67-B4F0-3213-7FE1A97B77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4064773"/>
                  </p:ext>
                </p:extLst>
              </p:nvPr>
            </p:nvGraphicFramePr>
            <p:xfrm>
              <a:off x="689317" y="505206"/>
              <a:ext cx="3048000" cy="1714500"/>
            </p:xfrm>
            <a:graphic>
              <a:graphicData uri="http://schemas.microsoft.com/office/powerpoint/2016/slidezoom">
                <pslz:sldZm>
                  <pslz:sldZmObj sldId="256" cId="352681619">
                    <pslz:zmPr id="{8055A6C3-F9CC-4DD4-BF03-0899CDF3238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65D9E84A-4D67-B4F0-3213-7FE1A97B77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17" y="5052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4C66744-7116-6C67-4835-EA32A4F71B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0527375"/>
                  </p:ext>
                </p:extLst>
              </p:nvPr>
            </p:nvGraphicFramePr>
            <p:xfrm>
              <a:off x="4018836" y="505206"/>
              <a:ext cx="3048000" cy="1714500"/>
            </p:xfrm>
            <a:graphic>
              <a:graphicData uri="http://schemas.microsoft.com/office/powerpoint/2016/slidezoom">
                <pslz:sldZm>
                  <pslz:sldZmObj sldId="258" cId="258722461">
                    <pslz:zmPr id="{CC168CC5-1035-4087-993D-BC456C43C27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A4C66744-7116-6C67-4835-EA32A4F71B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8836" y="5052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6FBEB10-AC75-432A-A2F1-BC6FAA57D9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5133453"/>
                  </p:ext>
                </p:extLst>
              </p:nvPr>
            </p:nvGraphicFramePr>
            <p:xfrm>
              <a:off x="7582455" y="547072"/>
              <a:ext cx="3048000" cy="1714500"/>
            </p:xfrm>
            <a:graphic>
              <a:graphicData uri="http://schemas.microsoft.com/office/powerpoint/2016/slidezoom">
                <pslz:sldZm>
                  <pslz:sldZmObj sldId="260" cId="2553788261">
                    <pslz:zmPr id="{F4E78A1D-4F58-426F-AFFD-15356A4F59AB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36FBEB10-AC75-432A-A2F1-BC6FAA57D9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82455" y="54707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B2000D0-7A80-A8BB-83BB-F533AA2DF0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7857812"/>
                  </p:ext>
                </p:extLst>
              </p:nvPr>
            </p:nvGraphicFramePr>
            <p:xfrm>
              <a:off x="4018836" y="2923795"/>
              <a:ext cx="3048000" cy="1714500"/>
            </p:xfrm>
            <a:graphic>
              <a:graphicData uri="http://schemas.microsoft.com/office/powerpoint/2016/slidezoom">
                <pslz:sldZm>
                  <pslz:sldZmObj sldId="259" cId="2838696946">
                    <pslz:zmPr id="{262CE6C9-86D3-4BF1-8D70-8BCD9B844666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5B2000D0-7A80-A8BB-83BB-F533AA2DF0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18836" y="292379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497384-1ED3-EFDE-825D-6D1C5A5F730D}"/>
              </a:ext>
            </a:extLst>
          </p:cNvPr>
          <p:cNvSpPr txBox="1"/>
          <p:nvPr/>
        </p:nvSpPr>
        <p:spPr>
          <a:xfrm>
            <a:off x="1990165" y="5657649"/>
            <a:ext cx="77320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0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</a:br>
            <a:r>
              <a:rPr lang="en-US" sz="2800" b="0" i="0" dirty="0">
                <a:solidFill>
                  <a:srgbClr val="FFC00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LET US LOOK INTO OUR PROJECT NOW.</a:t>
            </a:r>
            <a:endParaRPr lang="en-IN" sz="2800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89</TotalTime>
  <Words>63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Agency FB</vt:lpstr>
      <vt:lpstr>Algerian</vt:lpstr>
      <vt:lpstr>Arial</vt:lpstr>
      <vt:lpstr>Century Schoolbook</vt:lpstr>
      <vt:lpstr>MV Boli</vt:lpstr>
      <vt:lpstr>Open Sans</vt:lpstr>
      <vt:lpstr>Wingdings 2</vt:lpstr>
      <vt:lpstr>View</vt:lpstr>
      <vt:lpstr>DATA PREPROCESSING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manojbabu m</dc:creator>
  <cp:lastModifiedBy>manojbabu m</cp:lastModifiedBy>
  <cp:revision>5</cp:revision>
  <dcterms:created xsi:type="dcterms:W3CDTF">2022-05-11T04:05:21Z</dcterms:created>
  <dcterms:modified xsi:type="dcterms:W3CDTF">2022-06-06T06:16:49Z</dcterms:modified>
</cp:coreProperties>
</file>