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nconsolata" pitchFamily="2" charset="0"/>
      <p:regular r:id="rId13"/>
    </p:embeddedFont>
    <p:embeddedFont>
      <p:font typeface="Montserrat Black" panose="00000A00000000000000" pitchFamily="2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202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520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                   MEDIBUDDY 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6263412" y="5504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BY G MANOJ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12633"/>
            <a:ext cx="88402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Key Takeaways &amp; Next Steps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3175040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530906" y="3252907"/>
            <a:ext cx="320754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Gender and Location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530906" y="3743325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Moderate impacts warrant caution in underwriting decisions.</a:t>
            </a: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7457003" y="3175040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8194119" y="3252907"/>
            <a:ext cx="32446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Age and Dependents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8194119" y="3743325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Age strongly influences claims; dependents have weaker effects.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1530906" y="5000625"/>
            <a:ext cx="30810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Multi-factor Scoring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1530906" y="5491043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Combining factors like BMI, smoking, and age improves policy pricing.</a:t>
            </a:r>
            <a:endParaRPr lang="en-US" sz="2000" dirty="0"/>
          </a:p>
        </p:txBody>
      </p:sp>
      <p:sp>
        <p:nvSpPr>
          <p:cNvPr id="12" name="Shape 10"/>
          <p:cNvSpPr/>
          <p:nvPr/>
        </p:nvSpPr>
        <p:spPr>
          <a:xfrm>
            <a:off x="7457003" y="492275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8194119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Action Items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8194119" y="5491043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Implement data-driven pricing models and continually validate assumptions.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3403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Introduction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38964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MediBuddy is a digital healthcare platform based in Bangalore, India.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It offers seamless, real-time health insurance services for inpatient, outpatient, and corporate wellness benefits.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93789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 analyze pre-policy health and personal data to understand factors influencing insurance claims.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716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Does Gender Matter for Extending Policies?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3958352"/>
            <a:ext cx="6408063" cy="2291446"/>
          </a:xfrm>
          <a:prstGeom prst="roundRect">
            <a:avLst>
              <a:gd name="adj" fmla="val 41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028224" y="41927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Average Charges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1028224" y="468320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Females: ₹12,570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028224" y="5182195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Males: ₹13,957</a:t>
            </a:r>
            <a:endParaRPr lang="en-US" sz="2000" dirty="0"/>
          </a:p>
        </p:txBody>
      </p:sp>
      <p:sp>
        <p:nvSpPr>
          <p:cNvPr id="7" name="Shape 5"/>
          <p:cNvSpPr/>
          <p:nvPr/>
        </p:nvSpPr>
        <p:spPr>
          <a:xfrm>
            <a:off x="7436287" y="3954065"/>
            <a:ext cx="6724330" cy="2295733"/>
          </a:xfrm>
          <a:prstGeom prst="roundRect">
            <a:avLst>
              <a:gd name="adj" fmla="val 419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7663101" y="41927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Insights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7663101" y="4683204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Males claim moderately higher amounts than females.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7663101" y="5182195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Gender can be a secondary factor but using it cautiously helps avoid bias.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4364"/>
            <a:ext cx="123884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Average Amount Spent Per Policy Cover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3810119"/>
            <a:ext cx="1304282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13270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5897523" y="48419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Average Cost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793790" y="53323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benchmark helps in budgeting and forecasting liabilities.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91151"/>
            <a:ext cx="84134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Policy Offering by Location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793790" y="2753558"/>
            <a:ext cx="13042821" cy="3266837"/>
          </a:xfrm>
          <a:prstGeom prst="roundRect">
            <a:avLst>
              <a:gd name="adj" fmla="val 28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388639" y="2689324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2904887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Region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545824" y="2904887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Average Charges (₹)</a:t>
            </a:r>
            <a:endParaRPr lang="en-US" sz="2000" dirty="0"/>
          </a:p>
        </p:txBody>
      </p:sp>
      <p:sp>
        <p:nvSpPr>
          <p:cNvPr id="7" name="Shape 5"/>
          <p:cNvSpPr/>
          <p:nvPr/>
        </p:nvSpPr>
        <p:spPr>
          <a:xfrm>
            <a:off x="801410" y="3411498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028224" y="355520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Southwest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355520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13,690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4061817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224" y="420552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Northeast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420552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13,498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712137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224" y="485584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Southeast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4855845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13,051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362456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224" y="550616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Northwest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45824" y="5506164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12,869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93790" y="6275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Location impacts claims moderately. Consider location-based pricing or uniform rates.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5887"/>
            <a:ext cx="116122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Dependents Impact on Claim Amount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3611642"/>
            <a:ext cx="30199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Number of Children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93790" y="4192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0: ₹13,062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3: ₹15,135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93790" y="53267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5: ₹9,017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7599521" y="3611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Analysis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599521" y="419278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Charges fluctuate with children count; not a linear relationship.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7599521" y="51226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Dependents weakly influence claim amounts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5887"/>
            <a:ext cx="109562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BMI and Smoking Effects on Claims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3611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BMI Correlation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93790" y="4192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Correlation with charges is low (0.198).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Weak alone, useful combined with other factors.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599521" y="3611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Smoking Status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599521" y="41927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Non-smokers: ₹13,239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Smokers: ₹13,392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3774142" y="61908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Minimal difference suggests limited impact alone.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84809"/>
            <a:ext cx="98296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Age Influence on Claim Amount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3560564"/>
            <a:ext cx="1304282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0.299</a:t>
            </a:r>
            <a:endParaRPr lang="en-US" sz="5400" dirty="0"/>
          </a:p>
        </p:txBody>
      </p:sp>
      <p:sp>
        <p:nvSpPr>
          <p:cNvPr id="4" name="Text 2"/>
          <p:cNvSpPr/>
          <p:nvPr/>
        </p:nvSpPr>
        <p:spPr>
          <a:xfrm>
            <a:off x="5897523" y="45923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Correlation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50827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Moderate positive correlation with claims.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93790" y="55817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Older individuals tend to claim more, supporting age-tiered pricing.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34032"/>
            <a:ext cx="101103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Can Discounts Be Based on BMI?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38964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BMI’s weak correlation suggests discounts on BMI alone are unjustified.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 multi-factor score combining BMI, non-smoking, and age is more effective.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93790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approach enhances underwriting accuracy and fairness.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347</Words>
  <Application>Microsoft Office PowerPoint</Application>
  <PresentationFormat>Custom</PresentationFormat>
  <Paragraphs>73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Montserrat Black</vt:lpstr>
      <vt:lpstr>Inconsolata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Manoj G</cp:lastModifiedBy>
  <cp:revision>2</cp:revision>
  <dcterms:created xsi:type="dcterms:W3CDTF">2025-05-17T04:08:18Z</dcterms:created>
  <dcterms:modified xsi:type="dcterms:W3CDTF">2025-05-17T15:35:43Z</dcterms:modified>
</cp:coreProperties>
</file>