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Play" panose="020B0604020202020204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6122f024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6122f024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500" y="1035700"/>
            <a:ext cx="8943275" cy="43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92" name="Google Shape;92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63925" y="-448700"/>
            <a:ext cx="10972800" cy="74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98" name="Google Shape;98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71788" y="-146800"/>
            <a:ext cx="116202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16" title="Screenshot 2025-05-08 at 7.25.2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187"/>
            <a:ext cx="13003976" cy="609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Manoj G</cp:lastModifiedBy>
  <cp:revision>1</cp:revision>
  <dcterms:modified xsi:type="dcterms:W3CDTF">2025-06-10T07:45:56Z</dcterms:modified>
</cp:coreProperties>
</file>