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7" r:id="rId3"/>
    <p:sldId id="269" r:id="rId4"/>
    <p:sldId id="258" r:id="rId5"/>
    <p:sldId id="288" r:id="rId6"/>
  </p:sldIdLst>
  <p:sldSz cx="9144000" cy="5143500" type="screen16x9"/>
  <p:notesSz cx="6858000" cy="9144000"/>
  <p:embeddedFontLst>
    <p:embeddedFont>
      <p:font typeface="Roboto Condensed Light" panose="020B0604020202020204" charset="0"/>
      <p:regular r:id="rId8"/>
      <p:italic r:id="rId9"/>
    </p:embeddedFont>
    <p:embeddedFont>
      <p:font typeface="Barlow Semi Condensed" panose="020B0604020202020204" charset="0"/>
      <p:regular r:id="rId10"/>
      <p:bold r:id="rId11"/>
      <p:italic r:id="rId12"/>
      <p:boldItalic r:id="rId13"/>
    </p:embeddedFont>
    <p:embeddedFont>
      <p:font typeface="Barlow Semi Condensed Medium" panose="020B0604020202020204" charset="0"/>
      <p:regular r:id="rId14"/>
      <p:bold r:id="rId15"/>
      <p:italic r:id="rId16"/>
      <p:boldItalic r:id="rId17"/>
    </p:embeddedFont>
    <p:embeddedFont>
      <p:font typeface="Montserrat ExtraBold" panose="020B060402020202020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1068F9-3D34-430F-B3A2-CFEEEABB33BD}">
  <a:tblStyle styleId="{751068F9-3D34-430F-B3A2-CFEEEABB33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078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50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7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06694f9de_1_18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06694f9de_1_18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68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06694f9de_1_18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06694f9de_1_18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8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2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 idx="3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5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7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 idx="9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13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14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5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6" r:id="rId5"/>
    <p:sldLayoutId id="2147483675" r:id="rId6"/>
    <p:sldLayoutId id="2147483676" r:id="rId7"/>
    <p:sldLayoutId id="2147483677" r:id="rId8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CFFA6"/>
                </a:solidFill>
              </a:rPr>
              <a:t>School </a:t>
            </a:r>
            <a:r>
              <a:rPr lang="en" dirty="0">
                <a:solidFill>
                  <a:srgbClr val="5CFFA6"/>
                </a:solidFill>
              </a:rPr>
              <a:t>Management System</a:t>
            </a:r>
            <a:br>
              <a:rPr lang="en" dirty="0">
                <a:solidFill>
                  <a:srgbClr val="5CFFA6"/>
                </a:solidFill>
              </a:rPr>
            </a:br>
            <a:r>
              <a:rPr lang="en" dirty="0">
                <a:solidFill>
                  <a:srgbClr val="5CFFA6"/>
                </a:solidFill>
              </a:rPr>
              <a:t/>
            </a:r>
            <a:br>
              <a:rPr lang="en" dirty="0">
                <a:solidFill>
                  <a:srgbClr val="5CFFA6"/>
                </a:solidFill>
              </a:rPr>
            </a:br>
            <a:r>
              <a:rPr lang="en" sz="2000" dirty="0">
                <a:solidFill>
                  <a:schemeClr val="bg1"/>
                </a:solidFill>
              </a:rPr>
              <a:t>Group no 5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71" name="Google Shape;271;p35"/>
          <p:cNvCxnSpPr>
            <a:cxnSpLocks/>
          </p:cNvCxnSpPr>
          <p:nvPr/>
        </p:nvCxnSpPr>
        <p:spPr>
          <a:xfrm>
            <a:off x="2072400" y="3077143"/>
            <a:ext cx="24996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1FE9F8-E153-F251-E59F-0F54EE87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0" y="210150"/>
            <a:ext cx="7713300" cy="464100"/>
          </a:xfrm>
        </p:spPr>
        <p:txBody>
          <a:bodyPr/>
          <a:lstStyle/>
          <a:p>
            <a:r>
              <a:rPr lang="en-US" dirty="0"/>
              <a:t>Our Team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3BCA453-FE64-A659-649E-ED3E0E69D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64276"/>
              </p:ext>
            </p:extLst>
          </p:nvPr>
        </p:nvGraphicFramePr>
        <p:xfrm>
          <a:off x="762974" y="788550"/>
          <a:ext cx="7618052" cy="39290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xmlns="" val="3271182561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xmlns="" val="2674298361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xmlns="" val="1435039994"/>
                    </a:ext>
                  </a:extLst>
                </a:gridCol>
                <a:gridCol w="2503127">
                  <a:extLst>
                    <a:ext uri="{9D8B030D-6E8A-4147-A177-3AD203B41FA5}">
                      <a16:colId xmlns:a16="http://schemas.microsoft.com/office/drawing/2014/main" xmlns="" val="3741138503"/>
                    </a:ext>
                  </a:extLst>
                </a:gridCol>
              </a:tblGrid>
              <a:tr h="344925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Roll no 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Name 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Python 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Database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35526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46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Ankit Prajapati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GUI for Student Page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All queries for Student Page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088827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35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Dhruv Kushvaha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 ExtraBold" panose="00000900000000000000" pitchFamily="2" charset="0"/>
                        </a:rPr>
                        <a:t>GUI for Admin Page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All queries for Admin Page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9276827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38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Manoj Maurya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ontserrat ExtraBold" panose="00000900000000000000" pitchFamily="2" charset="0"/>
                        </a:rPr>
                        <a:t>GUI for Login/signup </a:t>
                      </a:r>
                      <a:r>
                        <a:rPr lang="en-US" dirty="0" smtClean="0">
                          <a:latin typeface="Montserrat ExtraBold" panose="00000900000000000000" pitchFamily="2" charset="0"/>
                        </a:rPr>
                        <a:t>Page, Teacher Page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All queries for Login/signup Page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096210"/>
                  </a:ext>
                </a:extLst>
              </a:tr>
              <a:tr h="744326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01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Yoshita Ahuja 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tserrat ExtraBold" panose="00000900000000000000" pitchFamily="2" charset="0"/>
                        </a:rPr>
                        <a:t>Exception</a:t>
                      </a:r>
                      <a:r>
                        <a:rPr lang="en-US" baseline="0" dirty="0" smtClean="0">
                          <a:latin typeface="Montserrat ExtraBold" panose="00000900000000000000" pitchFamily="2" charset="0"/>
                        </a:rPr>
                        <a:t> for the programs</a:t>
                      </a:r>
                      <a:endParaRPr lang="en-US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ER-Diagram and relation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4227763"/>
                  </a:ext>
                </a:extLst>
              </a:tr>
              <a:tr h="744326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58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Aishwarya Yadav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tserrat ExtraBold" panose="00000900000000000000" pitchFamily="2" charset="0"/>
                        </a:rPr>
                        <a:t>Fetching</a:t>
                      </a:r>
                      <a:r>
                        <a:rPr lang="en-US" baseline="0" dirty="0" smtClean="0">
                          <a:latin typeface="Montserrat ExtraBold" panose="00000900000000000000" pitchFamily="2" charset="0"/>
                        </a:rPr>
                        <a:t> student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aseline="0" smtClean="0">
                          <a:latin typeface="Montserrat ExtraBold" panose="00000900000000000000" pitchFamily="2" charset="0"/>
                        </a:rPr>
                        <a:t>Teacher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ExtraBold" panose="00000900000000000000" pitchFamily="2" charset="0"/>
                        </a:rPr>
                        <a:t>ER-Diagram and relation </a:t>
                      </a:r>
                      <a:endParaRPr lang="en-IN" dirty="0">
                        <a:latin typeface="Montserrat ExtraBold" panose="000009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7058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title"/>
          </p:nvPr>
        </p:nvSpPr>
        <p:spPr>
          <a:xfrm>
            <a:off x="176109" y="276489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</a:t>
            </a:r>
            <a:endParaRPr dirty="0"/>
          </a:p>
        </p:txBody>
      </p:sp>
      <p:sp>
        <p:nvSpPr>
          <p:cNvPr id="596" name="Google Shape;596;p48"/>
          <p:cNvSpPr txBox="1">
            <a:spLocks noGrp="1"/>
          </p:cNvSpPr>
          <p:nvPr>
            <p:ph type="title" idx="2"/>
          </p:nvPr>
        </p:nvSpPr>
        <p:spPr>
          <a:xfrm>
            <a:off x="2253658" y="1187841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Login/Signup Page</a:t>
            </a:r>
            <a:endParaRPr dirty="0"/>
          </a:p>
        </p:txBody>
      </p:sp>
      <p:sp>
        <p:nvSpPr>
          <p:cNvPr id="597" name="Google Shape;597;p48"/>
          <p:cNvSpPr txBox="1">
            <a:spLocks noGrp="1"/>
          </p:cNvSpPr>
          <p:nvPr>
            <p:ph type="subTitle" idx="1"/>
          </p:nvPr>
        </p:nvSpPr>
        <p:spPr>
          <a:xfrm>
            <a:off x="2253657" y="1874616"/>
            <a:ext cx="2496251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Page would help to select the user type and to login or sign in to the respective person.</a:t>
            </a:r>
          </a:p>
        </p:txBody>
      </p:sp>
      <p:sp>
        <p:nvSpPr>
          <p:cNvPr id="598" name="Google Shape;598;p48"/>
          <p:cNvSpPr txBox="1">
            <a:spLocks noGrp="1"/>
          </p:cNvSpPr>
          <p:nvPr>
            <p:ph type="title" idx="3"/>
          </p:nvPr>
        </p:nvSpPr>
        <p:spPr>
          <a:xfrm>
            <a:off x="5919559" y="1025727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 Page</a:t>
            </a:r>
            <a:endParaRPr dirty="0"/>
          </a:p>
        </p:txBody>
      </p:sp>
      <p:sp>
        <p:nvSpPr>
          <p:cNvPr id="599" name="Google Shape;599;p48"/>
          <p:cNvSpPr txBox="1">
            <a:spLocks noGrp="1"/>
          </p:cNvSpPr>
          <p:nvPr>
            <p:ph type="subTitle" idx="4"/>
          </p:nvPr>
        </p:nvSpPr>
        <p:spPr>
          <a:xfrm>
            <a:off x="5919559" y="1798643"/>
            <a:ext cx="224336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Admin would be the root for the student and teacher page as he can  add, update and remove the student and teacher details </a:t>
            </a:r>
          </a:p>
        </p:txBody>
      </p:sp>
      <p:sp>
        <p:nvSpPr>
          <p:cNvPr id="601" name="Google Shape;601;p48"/>
          <p:cNvSpPr txBox="1">
            <a:spLocks noGrp="1"/>
          </p:cNvSpPr>
          <p:nvPr>
            <p:ph type="subTitle" idx="8"/>
          </p:nvPr>
        </p:nvSpPr>
        <p:spPr>
          <a:xfrm>
            <a:off x="2253657" y="3491559"/>
            <a:ext cx="2318343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student logged in would be able to see this page with all of his/her details and some more things.</a:t>
            </a:r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 idx="9"/>
          </p:nvPr>
        </p:nvSpPr>
        <p:spPr>
          <a:xfrm>
            <a:off x="5919559" y="2907650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 Page</a:t>
            </a:r>
            <a:endParaRPr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subTitle" idx="13"/>
          </p:nvPr>
        </p:nvSpPr>
        <p:spPr>
          <a:xfrm>
            <a:off x="5919558" y="3653673"/>
            <a:ext cx="2405291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The Teacher logged in would be able to see his/her respective details and he would be also given with some details about all classes</a:t>
            </a:r>
          </a:p>
        </p:txBody>
      </p:sp>
      <p:sp>
        <p:nvSpPr>
          <p:cNvPr id="605" name="Google Shape;605;p48"/>
          <p:cNvSpPr txBox="1">
            <a:spLocks noGrp="1"/>
          </p:cNvSpPr>
          <p:nvPr>
            <p:ph type="title" idx="7"/>
          </p:nvPr>
        </p:nvSpPr>
        <p:spPr>
          <a:xfrm>
            <a:off x="2261848" y="2863814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Page</a:t>
            </a:r>
            <a:endParaRPr dirty="0"/>
          </a:p>
        </p:txBody>
      </p:sp>
      <p:sp>
        <p:nvSpPr>
          <p:cNvPr id="608" name="Google Shape;608;p48"/>
          <p:cNvSpPr/>
          <p:nvPr/>
        </p:nvSpPr>
        <p:spPr>
          <a:xfrm>
            <a:off x="1419599" y="1100016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2"/>
                </a:solidFill>
              </a:rPr>
              <a:t>1</a:t>
            </a:r>
            <a:endParaRPr sz="4000" dirty="0">
              <a:solidFill>
                <a:schemeClr val="tx2"/>
              </a:solidFill>
            </a:endParaRPr>
          </a:p>
        </p:txBody>
      </p:sp>
      <p:sp>
        <p:nvSpPr>
          <p:cNvPr id="609" name="Google Shape;609;p48"/>
          <p:cNvSpPr/>
          <p:nvPr/>
        </p:nvSpPr>
        <p:spPr>
          <a:xfrm>
            <a:off x="1419599" y="2857283"/>
            <a:ext cx="774300" cy="7746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</a:rPr>
              <a:t>3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4974153" y="110931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2" name="Google Shape;612;p48"/>
          <p:cNvSpPr/>
          <p:nvPr/>
        </p:nvSpPr>
        <p:spPr>
          <a:xfrm>
            <a:off x="4974153" y="2859004"/>
            <a:ext cx="774300" cy="7746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/>
                </a:solidFill>
              </a:rPr>
              <a:t>4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7218425" y="-660001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3252524" y="2239800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37"/>
          <p:cNvSpPr/>
          <p:nvPr/>
        </p:nvSpPr>
        <p:spPr>
          <a:xfrm>
            <a:off x="7195736" y="2239800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37"/>
          <p:cNvSpPr/>
          <p:nvPr/>
        </p:nvSpPr>
        <p:spPr>
          <a:xfrm>
            <a:off x="5221441" y="2239800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37"/>
          <p:cNvSpPr/>
          <p:nvPr/>
        </p:nvSpPr>
        <p:spPr>
          <a:xfrm>
            <a:off x="1284455" y="2239800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740318" y="3243090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Python Libraries</a:t>
            </a:r>
            <a:endParaRPr dirty="0"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</a:t>
            </a:r>
            <a:r>
              <a:rPr lang="en" dirty="0"/>
              <a:t>hat we Learned ?</a:t>
            </a:r>
            <a:endParaRPr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1278229" y="2342850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2626005" y="3266025"/>
            <a:ext cx="1969575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skills</a:t>
            </a:r>
            <a:endParaRPr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3252524" y="2343150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4679468" y="3243090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Consistency </a:t>
            </a:r>
            <a:endParaRPr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5221441" y="2343000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13"/>
          </p:nvPr>
        </p:nvSpPr>
        <p:spPr>
          <a:xfrm>
            <a:off x="6649043" y="3243090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solving skills</a:t>
            </a:r>
            <a:endParaRPr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15"/>
          </p:nvPr>
        </p:nvSpPr>
        <p:spPr>
          <a:xfrm>
            <a:off x="7195736" y="2343000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" name="Google Shape;871;p55">
            <a:extLst>
              <a:ext uri="{FF2B5EF4-FFF2-40B4-BE49-F238E27FC236}">
                <a16:creationId xmlns:a16="http://schemas.microsoft.com/office/drawing/2014/main" xmlns="" id="{EBEE0A88-2759-2F36-4134-781C2E24F7E3}"/>
              </a:ext>
            </a:extLst>
          </p:cNvPr>
          <p:cNvGrpSpPr/>
          <p:nvPr/>
        </p:nvGrpSpPr>
        <p:grpSpPr>
          <a:xfrm>
            <a:off x="4873435" y="251779"/>
            <a:ext cx="770497" cy="793042"/>
            <a:chOff x="5642475" y="1435075"/>
            <a:chExt cx="481975" cy="481825"/>
          </a:xfrm>
        </p:grpSpPr>
        <p:sp>
          <p:nvSpPr>
            <p:cNvPr id="3" name="Google Shape;872;p55">
              <a:extLst>
                <a:ext uri="{FF2B5EF4-FFF2-40B4-BE49-F238E27FC236}">
                  <a16:creationId xmlns:a16="http://schemas.microsoft.com/office/drawing/2014/main" xmlns="" id="{0241F8E6-5D69-9ACA-32F2-99DAF5D7F47C}"/>
                </a:ext>
              </a:extLst>
            </p:cNvPr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" name="Google Shape;873;p55">
              <a:extLst>
                <a:ext uri="{FF2B5EF4-FFF2-40B4-BE49-F238E27FC236}">
                  <a16:creationId xmlns:a16="http://schemas.microsoft.com/office/drawing/2014/main" xmlns="" id="{1C01F29B-BBC8-60BD-8B1D-51F790E2304E}"/>
                </a:ext>
              </a:extLst>
            </p:cNvPr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" name="Google Shape;874;p55">
              <a:extLst>
                <a:ext uri="{FF2B5EF4-FFF2-40B4-BE49-F238E27FC236}">
                  <a16:creationId xmlns:a16="http://schemas.microsoft.com/office/drawing/2014/main" xmlns="" id="{BC3456A8-4F1F-8BBD-59AE-C10C8459818E}"/>
                </a:ext>
              </a:extLst>
            </p:cNvPr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5" name="Google Shape;350;p37">
            <a:extLst>
              <a:ext uri="{FF2B5EF4-FFF2-40B4-BE49-F238E27FC236}">
                <a16:creationId xmlns:a16="http://schemas.microsoft.com/office/drawing/2014/main" xmlns="" id="{1052C06A-16A1-3808-5D50-B4CE10D4D6EF}"/>
              </a:ext>
            </a:extLst>
          </p:cNvPr>
          <p:cNvSpPr txBox="1">
            <a:spLocks/>
          </p:cNvSpPr>
          <p:nvPr/>
        </p:nvSpPr>
        <p:spPr>
          <a:xfrm>
            <a:off x="3252524" y="3542990"/>
            <a:ext cx="6639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400" b="1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7"/>
          <p:cNvSpPr/>
          <p:nvPr/>
        </p:nvSpPr>
        <p:spPr>
          <a:xfrm>
            <a:off x="829525" y="928300"/>
            <a:ext cx="3320700" cy="334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5" name="Google Shape;1175;p67"/>
          <p:cNvSpPr/>
          <p:nvPr/>
        </p:nvSpPr>
        <p:spPr>
          <a:xfrm>
            <a:off x="4461373" y="876077"/>
            <a:ext cx="724500" cy="724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6" name="Google Shape;1176;p6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177" name="Google Shape;1177;p67"/>
          <p:cNvSpPr txBox="1">
            <a:spLocks noGrp="1"/>
          </p:cNvSpPr>
          <p:nvPr>
            <p:ph type="title"/>
          </p:nvPr>
        </p:nvSpPr>
        <p:spPr>
          <a:xfrm>
            <a:off x="4425400" y="1897094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</a:t>
            </a:r>
            <a:r>
              <a:rPr lang="en" dirty="0"/>
              <a:t>hank You !</a:t>
            </a:r>
            <a:endParaRPr dirty="0"/>
          </a:p>
        </p:txBody>
      </p:sp>
      <p:grpSp>
        <p:nvGrpSpPr>
          <p:cNvPr id="1187" name="Google Shape;1187;p67"/>
          <p:cNvGrpSpPr/>
          <p:nvPr/>
        </p:nvGrpSpPr>
        <p:grpSpPr>
          <a:xfrm>
            <a:off x="965653" y="1473956"/>
            <a:ext cx="2733810" cy="2400755"/>
            <a:chOff x="1122970" y="1631272"/>
            <a:chExt cx="2733810" cy="2400755"/>
          </a:xfrm>
        </p:grpSpPr>
        <p:sp>
          <p:nvSpPr>
            <p:cNvPr id="1188" name="Google Shape;1188;p67"/>
            <p:cNvSpPr/>
            <p:nvPr/>
          </p:nvSpPr>
          <p:spPr>
            <a:xfrm>
              <a:off x="1122970" y="3723326"/>
              <a:ext cx="2728010" cy="308702"/>
            </a:xfrm>
            <a:custGeom>
              <a:avLst/>
              <a:gdLst/>
              <a:ahLst/>
              <a:cxnLst/>
              <a:rect l="l" t="t" r="r" b="b"/>
              <a:pathLst>
                <a:path w="170714" h="19318" extrusionOk="0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67"/>
            <p:cNvSpPr/>
            <p:nvPr/>
          </p:nvSpPr>
          <p:spPr>
            <a:xfrm>
              <a:off x="1586342" y="3092404"/>
              <a:ext cx="78638" cy="788182"/>
            </a:xfrm>
            <a:custGeom>
              <a:avLst/>
              <a:gdLst/>
              <a:ahLst/>
              <a:cxnLst/>
              <a:rect l="l" t="t" r="r" b="b"/>
              <a:pathLst>
                <a:path w="4921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67"/>
            <p:cNvSpPr/>
            <p:nvPr/>
          </p:nvSpPr>
          <p:spPr>
            <a:xfrm>
              <a:off x="1586342" y="3092404"/>
              <a:ext cx="78638" cy="167566"/>
            </a:xfrm>
            <a:custGeom>
              <a:avLst/>
              <a:gdLst/>
              <a:ahLst/>
              <a:cxnLst/>
              <a:rect l="l" t="t" r="r" b="b"/>
              <a:pathLst>
                <a:path w="4921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67"/>
            <p:cNvSpPr/>
            <p:nvPr/>
          </p:nvSpPr>
          <p:spPr>
            <a:xfrm>
              <a:off x="1746813" y="3049226"/>
              <a:ext cx="77982" cy="788821"/>
            </a:xfrm>
            <a:custGeom>
              <a:avLst/>
              <a:gdLst/>
              <a:ahLst/>
              <a:cxnLst/>
              <a:rect l="l" t="t" r="r" b="b"/>
              <a:pathLst>
                <a:path w="4880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67"/>
            <p:cNvSpPr/>
            <p:nvPr/>
          </p:nvSpPr>
          <p:spPr>
            <a:xfrm>
              <a:off x="1746813" y="3049226"/>
              <a:ext cx="77982" cy="210744"/>
            </a:xfrm>
            <a:custGeom>
              <a:avLst/>
              <a:gdLst/>
              <a:ahLst/>
              <a:cxnLst/>
              <a:rect l="l" t="t" r="r" b="b"/>
              <a:pathLst>
                <a:path w="4880" h="13188" extrusionOk="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67"/>
            <p:cNvSpPr/>
            <p:nvPr/>
          </p:nvSpPr>
          <p:spPr>
            <a:xfrm>
              <a:off x="2348092" y="3092404"/>
              <a:ext cx="77982" cy="788182"/>
            </a:xfrm>
            <a:custGeom>
              <a:avLst/>
              <a:gdLst/>
              <a:ahLst/>
              <a:cxnLst/>
              <a:rect l="l" t="t" r="r" b="b"/>
              <a:pathLst>
                <a:path w="4880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67"/>
            <p:cNvSpPr/>
            <p:nvPr/>
          </p:nvSpPr>
          <p:spPr>
            <a:xfrm>
              <a:off x="2348092" y="3092404"/>
              <a:ext cx="77982" cy="167566"/>
            </a:xfrm>
            <a:custGeom>
              <a:avLst/>
              <a:gdLst/>
              <a:ahLst/>
              <a:cxnLst/>
              <a:rect l="l" t="t" r="r" b="b"/>
              <a:pathLst>
                <a:path w="4880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67"/>
            <p:cNvSpPr/>
            <p:nvPr/>
          </p:nvSpPr>
          <p:spPr>
            <a:xfrm>
              <a:off x="2507908" y="3049226"/>
              <a:ext cx="77998" cy="788821"/>
            </a:xfrm>
            <a:custGeom>
              <a:avLst/>
              <a:gdLst/>
              <a:ahLst/>
              <a:cxnLst/>
              <a:rect l="l" t="t" r="r" b="b"/>
              <a:pathLst>
                <a:path w="4881" h="49363" extrusionOk="0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67"/>
            <p:cNvSpPr/>
            <p:nvPr/>
          </p:nvSpPr>
          <p:spPr>
            <a:xfrm>
              <a:off x="2507908" y="3049226"/>
              <a:ext cx="77998" cy="210744"/>
            </a:xfrm>
            <a:custGeom>
              <a:avLst/>
              <a:gdLst/>
              <a:ahLst/>
              <a:cxnLst/>
              <a:rect l="l" t="t" r="r" b="b"/>
              <a:pathLst>
                <a:path w="4881" h="13188" extrusionOk="0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67"/>
            <p:cNvSpPr/>
            <p:nvPr/>
          </p:nvSpPr>
          <p:spPr>
            <a:xfrm>
              <a:off x="1516094" y="2957708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67"/>
            <p:cNvSpPr/>
            <p:nvPr/>
          </p:nvSpPr>
          <p:spPr>
            <a:xfrm>
              <a:off x="1516094" y="2874564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67"/>
            <p:cNvSpPr/>
            <p:nvPr/>
          </p:nvSpPr>
          <p:spPr>
            <a:xfrm>
              <a:off x="1628865" y="2898336"/>
              <a:ext cx="833948" cy="105069"/>
            </a:xfrm>
            <a:custGeom>
              <a:avLst/>
              <a:gdLst/>
              <a:ahLst/>
              <a:cxnLst/>
              <a:rect l="l" t="t" r="r" b="b"/>
              <a:pathLst>
                <a:path w="52187" h="6575" extrusionOk="0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67"/>
            <p:cNvSpPr/>
            <p:nvPr/>
          </p:nvSpPr>
          <p:spPr>
            <a:xfrm>
              <a:off x="1948529" y="2007122"/>
              <a:ext cx="170794" cy="898396"/>
            </a:xfrm>
            <a:custGeom>
              <a:avLst/>
              <a:gdLst/>
              <a:ahLst/>
              <a:cxnLst/>
              <a:rect l="l" t="t" r="r" b="b"/>
              <a:pathLst>
                <a:path w="10688" h="56220" extrusionOk="0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67"/>
            <p:cNvSpPr/>
            <p:nvPr/>
          </p:nvSpPr>
          <p:spPr>
            <a:xfrm>
              <a:off x="1948528" y="1982641"/>
              <a:ext cx="205599" cy="24497"/>
            </a:xfrm>
            <a:custGeom>
              <a:avLst/>
              <a:gdLst/>
              <a:ahLst/>
              <a:cxnLst/>
              <a:rect l="l" t="t" r="r" b="b"/>
              <a:pathLst>
                <a:path w="12866" h="1533" extrusionOk="0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67"/>
            <p:cNvSpPr/>
            <p:nvPr/>
          </p:nvSpPr>
          <p:spPr>
            <a:xfrm>
              <a:off x="2119307" y="1980777"/>
              <a:ext cx="34820" cy="934478"/>
            </a:xfrm>
            <a:custGeom>
              <a:avLst/>
              <a:gdLst/>
              <a:ahLst/>
              <a:cxnLst/>
              <a:rect l="l" t="t" r="r" b="b"/>
              <a:pathLst>
                <a:path w="2179" h="58478" extrusionOk="0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67"/>
            <p:cNvSpPr/>
            <p:nvPr/>
          </p:nvSpPr>
          <p:spPr>
            <a:xfrm>
              <a:off x="2074834" y="2339666"/>
              <a:ext cx="283581" cy="586482"/>
            </a:xfrm>
            <a:custGeom>
              <a:avLst/>
              <a:gdLst/>
              <a:ahLst/>
              <a:cxnLst/>
              <a:rect l="l" t="t" r="r" b="b"/>
              <a:pathLst>
                <a:path w="17746" h="36701" extrusionOk="0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67"/>
            <p:cNvSpPr/>
            <p:nvPr/>
          </p:nvSpPr>
          <p:spPr>
            <a:xfrm>
              <a:off x="2074834" y="2316393"/>
              <a:ext cx="319664" cy="25153"/>
            </a:xfrm>
            <a:custGeom>
              <a:avLst/>
              <a:gdLst/>
              <a:ahLst/>
              <a:cxnLst/>
              <a:rect l="l" t="t" r="r" b="b"/>
              <a:pathLst>
                <a:path w="20004" h="1574" extrusionOk="0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67"/>
            <p:cNvSpPr/>
            <p:nvPr/>
          </p:nvSpPr>
          <p:spPr>
            <a:xfrm>
              <a:off x="2358400" y="2314529"/>
              <a:ext cx="36099" cy="611619"/>
            </a:xfrm>
            <a:custGeom>
              <a:avLst/>
              <a:gdLst/>
              <a:ahLst/>
              <a:cxnLst/>
              <a:rect l="l" t="t" r="r" b="b"/>
              <a:pathLst>
                <a:path w="2259" h="38274" extrusionOk="0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67"/>
            <p:cNvSpPr/>
            <p:nvPr/>
          </p:nvSpPr>
          <p:spPr>
            <a:xfrm>
              <a:off x="1846049" y="2371242"/>
              <a:ext cx="170155" cy="554250"/>
            </a:xfrm>
            <a:custGeom>
              <a:avLst/>
              <a:gdLst/>
              <a:ahLst/>
              <a:cxnLst/>
              <a:rect l="l" t="t" r="r" b="b"/>
              <a:pathLst>
                <a:path w="10648" h="34684" extrusionOk="0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67"/>
            <p:cNvSpPr/>
            <p:nvPr/>
          </p:nvSpPr>
          <p:spPr>
            <a:xfrm>
              <a:off x="1798364" y="2745030"/>
              <a:ext cx="217839" cy="46422"/>
            </a:xfrm>
            <a:custGeom>
              <a:avLst/>
              <a:gdLst/>
              <a:ahLst/>
              <a:cxnLst/>
              <a:rect l="l" t="t" r="r" b="b"/>
              <a:pathLst>
                <a:path w="13632" h="2905" extrusionOk="0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67"/>
            <p:cNvSpPr/>
            <p:nvPr/>
          </p:nvSpPr>
          <p:spPr>
            <a:xfrm>
              <a:off x="1980105" y="2745030"/>
              <a:ext cx="36099" cy="62530"/>
            </a:xfrm>
            <a:custGeom>
              <a:avLst/>
              <a:gdLst/>
              <a:ahLst/>
              <a:cxnLst/>
              <a:rect l="l" t="t" r="r" b="b"/>
              <a:pathLst>
                <a:path w="2259" h="3913" extrusionOk="0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67"/>
            <p:cNvSpPr/>
            <p:nvPr/>
          </p:nvSpPr>
          <p:spPr>
            <a:xfrm>
              <a:off x="1846049" y="2349264"/>
              <a:ext cx="205599" cy="23858"/>
            </a:xfrm>
            <a:custGeom>
              <a:avLst/>
              <a:gdLst/>
              <a:ahLst/>
              <a:cxnLst/>
              <a:rect l="l" t="t" r="r" b="b"/>
              <a:pathLst>
                <a:path w="12866" h="1493" extrusionOk="0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67"/>
            <p:cNvSpPr/>
            <p:nvPr/>
          </p:nvSpPr>
          <p:spPr>
            <a:xfrm>
              <a:off x="2016188" y="2347400"/>
              <a:ext cx="35460" cy="578092"/>
            </a:xfrm>
            <a:custGeom>
              <a:avLst/>
              <a:gdLst/>
              <a:ahLst/>
              <a:cxnLst/>
              <a:rect l="l" t="t" r="r" b="b"/>
              <a:pathLst>
                <a:path w="2219" h="36176" extrusionOk="0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67"/>
            <p:cNvSpPr/>
            <p:nvPr/>
          </p:nvSpPr>
          <p:spPr>
            <a:xfrm>
              <a:off x="2284923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67"/>
            <p:cNvSpPr/>
            <p:nvPr/>
          </p:nvSpPr>
          <p:spPr>
            <a:xfrm>
              <a:off x="2174725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67"/>
            <p:cNvSpPr/>
            <p:nvPr/>
          </p:nvSpPr>
          <p:spPr>
            <a:xfrm>
              <a:off x="2114784" y="2229468"/>
              <a:ext cx="245565" cy="62530"/>
            </a:xfrm>
            <a:custGeom>
              <a:avLst/>
              <a:gdLst/>
              <a:ahLst/>
              <a:cxnLst/>
              <a:rect l="l" t="t" r="r" b="b"/>
              <a:pathLst>
                <a:path w="15367" h="3913" extrusionOk="0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67"/>
            <p:cNvSpPr/>
            <p:nvPr/>
          </p:nvSpPr>
          <p:spPr>
            <a:xfrm>
              <a:off x="2109639" y="2236563"/>
              <a:ext cx="244909" cy="62514"/>
            </a:xfrm>
            <a:custGeom>
              <a:avLst/>
              <a:gdLst/>
              <a:ahLst/>
              <a:cxnLst/>
              <a:rect l="l" t="t" r="r" b="b"/>
              <a:pathLst>
                <a:path w="15326" h="3912" extrusionOk="0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67"/>
            <p:cNvSpPr/>
            <p:nvPr/>
          </p:nvSpPr>
          <p:spPr>
            <a:xfrm>
              <a:off x="2023283" y="2739885"/>
              <a:ext cx="335133" cy="46406"/>
            </a:xfrm>
            <a:custGeom>
              <a:avLst/>
              <a:gdLst/>
              <a:ahLst/>
              <a:cxnLst/>
              <a:rect l="l" t="t" r="r" b="b"/>
              <a:pathLst>
                <a:path w="20972" h="2904" extrusionOk="0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67"/>
            <p:cNvSpPr/>
            <p:nvPr/>
          </p:nvSpPr>
          <p:spPr>
            <a:xfrm>
              <a:off x="2322301" y="2739885"/>
              <a:ext cx="36115" cy="62530"/>
            </a:xfrm>
            <a:custGeom>
              <a:avLst/>
              <a:gdLst/>
              <a:ahLst/>
              <a:cxnLst/>
              <a:rect l="l" t="t" r="r" b="b"/>
              <a:pathLst>
                <a:path w="2260" h="3913" extrusionOk="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67"/>
            <p:cNvSpPr/>
            <p:nvPr/>
          </p:nvSpPr>
          <p:spPr>
            <a:xfrm>
              <a:off x="2023283" y="2786275"/>
              <a:ext cx="51567" cy="22580"/>
            </a:xfrm>
            <a:custGeom>
              <a:avLst/>
              <a:gdLst/>
              <a:ahLst/>
              <a:cxnLst/>
              <a:rect l="l" t="t" r="r" b="b"/>
              <a:pathLst>
                <a:path w="3227" h="1413" extrusionOk="0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67"/>
            <p:cNvSpPr/>
            <p:nvPr/>
          </p:nvSpPr>
          <p:spPr>
            <a:xfrm>
              <a:off x="2127680" y="2857108"/>
              <a:ext cx="154686" cy="70248"/>
            </a:xfrm>
            <a:custGeom>
              <a:avLst/>
              <a:gdLst/>
              <a:ahLst/>
              <a:cxnLst/>
              <a:rect l="l" t="t" r="r" b="b"/>
              <a:pathLst>
                <a:path w="9680" h="4396" extrusionOk="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67"/>
            <p:cNvSpPr/>
            <p:nvPr/>
          </p:nvSpPr>
          <p:spPr>
            <a:xfrm>
              <a:off x="1872480" y="2856176"/>
              <a:ext cx="109575" cy="70248"/>
            </a:xfrm>
            <a:custGeom>
              <a:avLst/>
              <a:gdLst/>
              <a:ahLst/>
              <a:cxnLst/>
              <a:rect l="l" t="t" r="r" b="b"/>
              <a:pathLst>
                <a:path w="6857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67"/>
            <p:cNvSpPr/>
            <p:nvPr/>
          </p:nvSpPr>
          <p:spPr>
            <a:xfrm>
              <a:off x="1971076" y="1631416"/>
              <a:ext cx="200437" cy="303556"/>
            </a:xfrm>
            <a:custGeom>
              <a:avLst/>
              <a:gdLst/>
              <a:ahLst/>
              <a:cxnLst/>
              <a:rect l="l" t="t" r="r" b="b"/>
              <a:pathLst>
                <a:path w="12543" h="18996" extrusionOk="0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67"/>
            <p:cNvSpPr/>
            <p:nvPr/>
          </p:nvSpPr>
          <p:spPr>
            <a:xfrm>
              <a:off x="3609474" y="2476295"/>
              <a:ext cx="84263" cy="112819"/>
            </a:xfrm>
            <a:custGeom>
              <a:avLst/>
              <a:gdLst/>
              <a:ahLst/>
              <a:cxnLst/>
              <a:rect l="l" t="t" r="r" b="b"/>
              <a:pathLst>
                <a:path w="5273" h="7060" extrusionOk="0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67"/>
            <p:cNvSpPr/>
            <p:nvPr/>
          </p:nvSpPr>
          <p:spPr>
            <a:xfrm>
              <a:off x="3644742" y="2453731"/>
              <a:ext cx="82505" cy="98629"/>
            </a:xfrm>
            <a:custGeom>
              <a:avLst/>
              <a:gdLst/>
              <a:ahLst/>
              <a:cxnLst/>
              <a:rect l="l" t="t" r="r" b="b"/>
              <a:pathLst>
                <a:path w="5163" h="6172" extrusionOk="0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67"/>
            <p:cNvSpPr/>
            <p:nvPr/>
          </p:nvSpPr>
          <p:spPr>
            <a:xfrm>
              <a:off x="2776005" y="2067191"/>
              <a:ext cx="195931" cy="214388"/>
            </a:xfrm>
            <a:custGeom>
              <a:avLst/>
              <a:gdLst/>
              <a:ahLst/>
              <a:cxnLst/>
              <a:rect l="l" t="t" r="r" b="b"/>
              <a:pathLst>
                <a:path w="12261" h="13416" extrusionOk="0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67"/>
            <p:cNvSpPr/>
            <p:nvPr/>
          </p:nvSpPr>
          <p:spPr>
            <a:xfrm>
              <a:off x="2786967" y="2073391"/>
              <a:ext cx="175956" cy="192271"/>
            </a:xfrm>
            <a:custGeom>
              <a:avLst/>
              <a:gdLst/>
              <a:ahLst/>
              <a:cxnLst/>
              <a:rect l="l" t="t" r="r" b="b"/>
              <a:pathLst>
                <a:path w="11011" h="12032" extrusionOk="0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67"/>
            <p:cNvSpPr/>
            <p:nvPr/>
          </p:nvSpPr>
          <p:spPr>
            <a:xfrm>
              <a:off x="2816610" y="2104856"/>
              <a:ext cx="123749" cy="129390"/>
            </a:xfrm>
            <a:custGeom>
              <a:avLst/>
              <a:gdLst/>
              <a:ahLst/>
              <a:cxnLst/>
              <a:rect l="l" t="t" r="r" b="b"/>
              <a:pathLst>
                <a:path w="7744" h="8097" extrusionOk="0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67"/>
            <p:cNvSpPr/>
            <p:nvPr/>
          </p:nvSpPr>
          <p:spPr>
            <a:xfrm>
              <a:off x="3415956" y="1943330"/>
              <a:ext cx="116654" cy="115727"/>
            </a:xfrm>
            <a:custGeom>
              <a:avLst/>
              <a:gdLst/>
              <a:ahLst/>
              <a:cxnLst/>
              <a:rect l="l" t="t" r="r" b="b"/>
              <a:pathLst>
                <a:path w="7300" h="7242" extrusionOk="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67"/>
            <p:cNvSpPr/>
            <p:nvPr/>
          </p:nvSpPr>
          <p:spPr>
            <a:xfrm>
              <a:off x="3415956" y="1967811"/>
              <a:ext cx="68970" cy="86372"/>
            </a:xfrm>
            <a:custGeom>
              <a:avLst/>
              <a:gdLst/>
              <a:ahLst/>
              <a:cxnLst/>
              <a:rect l="l" t="t" r="r" b="b"/>
              <a:pathLst>
                <a:path w="4316" h="5405" extrusionOk="0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3299957" y="1765760"/>
              <a:ext cx="212039" cy="253698"/>
            </a:xfrm>
            <a:custGeom>
              <a:avLst/>
              <a:gdLst/>
              <a:ahLst/>
              <a:cxnLst/>
              <a:rect l="l" t="t" r="r" b="b"/>
              <a:pathLst>
                <a:path w="13269" h="15876" extrusionOk="0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3443026" y="3720753"/>
              <a:ext cx="101185" cy="70552"/>
            </a:xfrm>
            <a:custGeom>
              <a:avLst/>
              <a:gdLst/>
              <a:ahLst/>
              <a:cxnLst/>
              <a:rect l="l" t="t" r="r" b="b"/>
              <a:pathLst>
                <a:path w="6332" h="4415" extrusionOk="0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67"/>
            <p:cNvSpPr/>
            <p:nvPr/>
          </p:nvSpPr>
          <p:spPr>
            <a:xfrm>
              <a:off x="3370205" y="2898422"/>
              <a:ext cx="230719" cy="849609"/>
            </a:xfrm>
            <a:custGeom>
              <a:avLst/>
              <a:gdLst/>
              <a:ahLst/>
              <a:cxnLst/>
              <a:rect l="l" t="t" r="r" b="b"/>
              <a:pathLst>
                <a:path w="14438" h="53167" extrusionOk="0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3385658" y="3763931"/>
              <a:ext cx="177250" cy="109511"/>
            </a:xfrm>
            <a:custGeom>
              <a:avLst/>
              <a:gdLst/>
              <a:ahLst/>
              <a:cxnLst/>
              <a:rect l="l" t="t" r="r" b="b"/>
              <a:pathLst>
                <a:path w="11092" h="6853" extrusionOk="0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2795341" y="2145045"/>
              <a:ext cx="145019" cy="169500"/>
            </a:xfrm>
            <a:custGeom>
              <a:avLst/>
              <a:gdLst/>
              <a:ahLst/>
              <a:cxnLst/>
              <a:rect l="l" t="t" r="r" b="b"/>
              <a:pathLst>
                <a:path w="9075" h="10607" extrusionOk="0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2902966" y="2250082"/>
              <a:ext cx="85078" cy="97989"/>
            </a:xfrm>
            <a:custGeom>
              <a:avLst/>
              <a:gdLst/>
              <a:ahLst/>
              <a:cxnLst/>
              <a:rect l="l" t="t" r="r" b="b"/>
              <a:pathLst>
                <a:path w="5324" h="6132" extrusionOk="0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3304463" y="3733633"/>
              <a:ext cx="131483" cy="92556"/>
            </a:xfrm>
            <a:custGeom>
              <a:avLst/>
              <a:gdLst/>
              <a:ahLst/>
              <a:cxnLst/>
              <a:rect l="l" t="t" r="r" b="b"/>
              <a:pathLst>
                <a:path w="8228" h="5792" extrusionOk="0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3240655" y="2665210"/>
              <a:ext cx="365431" cy="1094215"/>
            </a:xfrm>
            <a:custGeom>
              <a:avLst/>
              <a:gdLst/>
              <a:ahLst/>
              <a:cxnLst/>
              <a:rect l="l" t="t" r="r" b="b"/>
              <a:pathLst>
                <a:path w="22868" h="68474" extrusionOk="0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3248390" y="2665210"/>
              <a:ext cx="352535" cy="200789"/>
            </a:xfrm>
            <a:custGeom>
              <a:avLst/>
              <a:gdLst/>
              <a:ahLst/>
              <a:cxnLst/>
              <a:rect l="l" t="t" r="r" b="b"/>
              <a:pathLst>
                <a:path w="22061" h="12565" extrusionOk="0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67"/>
            <p:cNvSpPr/>
            <p:nvPr/>
          </p:nvSpPr>
          <p:spPr>
            <a:xfrm>
              <a:off x="3397915" y="2019634"/>
              <a:ext cx="162421" cy="44217"/>
            </a:xfrm>
            <a:custGeom>
              <a:avLst/>
              <a:gdLst/>
              <a:ahLst/>
              <a:cxnLst/>
              <a:rect l="l" t="t" r="r" b="b"/>
              <a:pathLst>
                <a:path w="10164" h="2767" extrusionOk="0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67"/>
            <p:cNvSpPr/>
            <p:nvPr/>
          </p:nvSpPr>
          <p:spPr>
            <a:xfrm>
              <a:off x="3566120" y="2058689"/>
              <a:ext cx="290660" cy="493670"/>
            </a:xfrm>
            <a:custGeom>
              <a:avLst/>
              <a:gdLst/>
              <a:ahLst/>
              <a:cxnLst/>
              <a:rect l="l" t="t" r="r" b="b"/>
              <a:pathLst>
                <a:path w="18189" h="30893" extrusionOk="0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3240016" y="2051195"/>
              <a:ext cx="434384" cy="773768"/>
            </a:xfrm>
            <a:custGeom>
              <a:avLst/>
              <a:gdLst/>
              <a:ahLst/>
              <a:cxnLst/>
              <a:rect l="l" t="t" r="r" b="b"/>
              <a:pathLst>
                <a:path w="27183" h="48421" extrusionOk="0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2928742" y="2085887"/>
              <a:ext cx="519446" cy="379078"/>
            </a:xfrm>
            <a:custGeom>
              <a:avLst/>
              <a:gdLst/>
              <a:ahLst/>
              <a:cxnLst/>
              <a:rect l="l" t="t" r="r" b="b"/>
              <a:pathLst>
                <a:path w="32506" h="23722" extrusionOk="0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3151087" y="3778649"/>
              <a:ext cx="279698" cy="125139"/>
            </a:xfrm>
            <a:custGeom>
              <a:avLst/>
              <a:gdLst/>
              <a:ahLst/>
              <a:cxnLst/>
              <a:rect l="l" t="t" r="r" b="b"/>
              <a:pathLst>
                <a:path w="17503" h="7831" extrusionOk="0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2928742" y="2339027"/>
              <a:ext cx="362203" cy="125938"/>
            </a:xfrm>
            <a:custGeom>
              <a:avLst/>
              <a:gdLst/>
              <a:ahLst/>
              <a:cxnLst/>
              <a:rect l="l" t="t" r="r" b="b"/>
              <a:pathLst>
                <a:path w="22666" h="7881" extrusionOk="0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3711123" y="2250082"/>
              <a:ext cx="145658" cy="302278"/>
            </a:xfrm>
            <a:custGeom>
              <a:avLst/>
              <a:gdLst/>
              <a:ahLst/>
              <a:cxnLst/>
              <a:rect l="l" t="t" r="r" b="b"/>
              <a:pathLst>
                <a:path w="9115" h="18916" extrusionOk="0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3316065" y="1773830"/>
              <a:ext cx="146952" cy="108808"/>
            </a:xfrm>
            <a:custGeom>
              <a:avLst/>
              <a:gdLst/>
              <a:ahLst/>
              <a:cxnLst/>
              <a:rect l="l" t="t" r="r" b="b"/>
              <a:pathLst>
                <a:path w="9196" h="6809" extrusionOk="0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3213106" y="1631272"/>
              <a:ext cx="363976" cy="339783"/>
            </a:xfrm>
            <a:custGeom>
              <a:avLst/>
              <a:gdLst/>
              <a:ahLst/>
              <a:cxnLst/>
              <a:rect l="l" t="t" r="r" b="b"/>
              <a:pathLst>
                <a:path w="22777" h="21263" extrusionOk="0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67"/>
            <p:cNvSpPr/>
            <p:nvPr/>
          </p:nvSpPr>
          <p:spPr>
            <a:xfrm>
              <a:off x="3418529" y="1871787"/>
              <a:ext cx="63169" cy="63185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7EE2B4-9F0E-0655-5E4E-2E20C0AB77A3}"/>
              </a:ext>
            </a:extLst>
          </p:cNvPr>
          <p:cNvSpPr/>
          <p:nvPr/>
        </p:nvSpPr>
        <p:spPr>
          <a:xfrm>
            <a:off x="4572000" y="3165910"/>
            <a:ext cx="3606347" cy="943974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197</Words>
  <Application>Microsoft Office PowerPoint</Application>
  <PresentationFormat>On-screen Show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 Condensed Light</vt:lpstr>
      <vt:lpstr>Barlow Semi Condensed</vt:lpstr>
      <vt:lpstr>Barlow Semi Condensed Medium</vt:lpstr>
      <vt:lpstr>Arial</vt:lpstr>
      <vt:lpstr>Montserrat ExtraBold</vt:lpstr>
      <vt:lpstr>Awesome Augmented Reality App Pitch Deck by Slidesgo</vt:lpstr>
      <vt:lpstr>School Management System  Group no 5</vt:lpstr>
      <vt:lpstr>Our Team </vt:lpstr>
      <vt:lpstr>Modules </vt:lpstr>
      <vt:lpstr>New Python Libraries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</dc:title>
  <cp:lastModifiedBy>Windows User</cp:lastModifiedBy>
  <cp:revision>10</cp:revision>
  <dcterms:modified xsi:type="dcterms:W3CDTF">2023-03-25T08:50:47Z</dcterms:modified>
</cp:coreProperties>
</file>