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0"/>
  </p:notesMasterIdLst>
  <p:sldIdLst>
    <p:sldId id="256" r:id="rId2"/>
    <p:sldId id="258" r:id="rId3"/>
    <p:sldId id="285" r:id="rId4"/>
    <p:sldId id="268" r:id="rId5"/>
    <p:sldId id="269" r:id="rId6"/>
    <p:sldId id="263" r:id="rId7"/>
    <p:sldId id="277" r:id="rId8"/>
    <p:sldId id="284" r:id="rId9"/>
  </p:sldIdLst>
  <p:sldSz cx="9144000" cy="5143500" type="screen16x9"/>
  <p:notesSz cx="6858000" cy="9144000"/>
  <p:embeddedFontLst>
    <p:embeddedFont>
      <p:font typeface="Asap" panose="020B0604020202020204" charset="0"/>
      <p:regular r:id="rId11"/>
      <p:bold r:id="rId12"/>
      <p:italic r:id="rId13"/>
      <p:boldItalic r:id="rId14"/>
    </p:embeddedFont>
    <p:embeddedFont>
      <p:font typeface="Metrophobic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095"/>
    <a:srgbClr val="09F1EA"/>
    <a:srgbClr val="0019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BEA1E0-8D98-432B-B556-768EF28E2954}">
  <a:tblStyle styleId="{D8BEA1E0-8D98-432B-B556-768EF28E29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0d5aecf8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0d5aecf8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0d900cea6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0d900cea6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10b69deb90b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10b69deb90b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99f2f57a71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99f2f57a71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04950" y="1185771"/>
            <a:ext cx="6134100" cy="1656600"/>
          </a:xfrm>
          <a:prstGeom prst="rect">
            <a:avLst/>
          </a:prstGeom>
          <a:effectLst>
            <a:outerShdw dist="47625" dir="282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87000" y="2822433"/>
            <a:ext cx="4370100" cy="7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5725" y="234600"/>
            <a:ext cx="4944600" cy="139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60000">
                <a:schemeClr val="accent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>
            <a:off x="158175" y="2502150"/>
            <a:ext cx="1638600" cy="139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60000">
                <a:schemeClr val="accent3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>
            <a:off x="7496950" y="2321850"/>
            <a:ext cx="1194000" cy="139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60000">
                <a:schemeClr val="accent1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2"/>
          </p:nvPr>
        </p:nvSpPr>
        <p:spPr>
          <a:xfrm>
            <a:off x="2387000" y="3475929"/>
            <a:ext cx="43701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 idx="3"/>
          </p:nvPr>
        </p:nvSpPr>
        <p:spPr>
          <a:xfrm>
            <a:off x="1504950" y="1185771"/>
            <a:ext cx="6134100" cy="1656600"/>
          </a:xfrm>
          <a:prstGeom prst="rect">
            <a:avLst/>
          </a:prstGeom>
          <a:effectLst>
            <a:outerShdw dist="47625" dir="1158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1"/>
          <p:cNvSpPr/>
          <p:nvPr/>
        </p:nvSpPr>
        <p:spPr>
          <a:xfrm>
            <a:off x="2897575" y="4829150"/>
            <a:ext cx="4944600" cy="139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60000">
                <a:schemeClr val="accent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9" name="Google Shape;549;p31"/>
          <p:cNvSpPr/>
          <p:nvPr/>
        </p:nvSpPr>
        <p:spPr>
          <a:xfrm>
            <a:off x="1339575" y="317500"/>
            <a:ext cx="1638600" cy="139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60000">
                <a:schemeClr val="accent3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0" name="Google Shape;550;p31"/>
          <p:cNvSpPr/>
          <p:nvPr/>
        </p:nvSpPr>
        <p:spPr>
          <a:xfrm>
            <a:off x="256200" y="1878150"/>
            <a:ext cx="385800" cy="385800"/>
          </a:xfrm>
          <a:prstGeom prst="ellipse">
            <a:avLst/>
          </a:prstGeom>
          <a:gradFill>
            <a:gsLst>
              <a:gs pos="0">
                <a:schemeClr val="accent1"/>
              </a:gs>
              <a:gs pos="63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1" name="Google Shape;551;p31"/>
          <p:cNvSpPr/>
          <p:nvPr/>
        </p:nvSpPr>
        <p:spPr>
          <a:xfrm>
            <a:off x="8588325" y="3073375"/>
            <a:ext cx="385800" cy="385800"/>
          </a:xfrm>
          <a:prstGeom prst="ellipse">
            <a:avLst/>
          </a:prstGeom>
          <a:gradFill>
            <a:gsLst>
              <a:gs pos="0">
                <a:schemeClr val="lt2"/>
              </a:gs>
              <a:gs pos="63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52" name="Google Shape;552;p31"/>
          <p:cNvGrpSpPr/>
          <p:nvPr/>
        </p:nvGrpSpPr>
        <p:grpSpPr>
          <a:xfrm>
            <a:off x="-331100" y="3781875"/>
            <a:ext cx="1244672" cy="1146854"/>
            <a:chOff x="7487975" y="3200500"/>
            <a:chExt cx="1244672" cy="1146854"/>
          </a:xfrm>
        </p:grpSpPr>
        <p:sp>
          <p:nvSpPr>
            <p:cNvPr id="553" name="Google Shape;553;p31"/>
            <p:cNvSpPr/>
            <p:nvPr/>
          </p:nvSpPr>
          <p:spPr>
            <a:xfrm>
              <a:off x="7487975" y="3200500"/>
              <a:ext cx="1244672" cy="1146854"/>
            </a:xfrm>
            <a:custGeom>
              <a:avLst/>
              <a:gdLst/>
              <a:ahLst/>
              <a:cxnLst/>
              <a:rect l="l" t="t" r="r" b="b"/>
              <a:pathLst>
                <a:path w="60568" h="55808" extrusionOk="0">
                  <a:moveTo>
                    <a:pt x="19507" y="0"/>
                  </a:moveTo>
                  <a:cubicBezTo>
                    <a:pt x="18522" y="0"/>
                    <a:pt x="17011" y="589"/>
                    <a:pt x="14723" y="2027"/>
                  </a:cubicBezTo>
                  <a:lnTo>
                    <a:pt x="14856" y="1952"/>
                  </a:lnTo>
                  <a:lnTo>
                    <a:pt x="14856" y="1952"/>
                  </a:lnTo>
                  <a:cubicBezTo>
                    <a:pt x="5961" y="7269"/>
                    <a:pt x="0" y="16991"/>
                    <a:pt x="0" y="28108"/>
                  </a:cubicBezTo>
                  <a:cubicBezTo>
                    <a:pt x="0" y="44932"/>
                    <a:pt x="13638" y="55807"/>
                    <a:pt x="30461" y="55807"/>
                  </a:cubicBezTo>
                  <a:cubicBezTo>
                    <a:pt x="43425" y="55807"/>
                    <a:pt x="54497" y="49451"/>
                    <a:pt x="58894" y="38754"/>
                  </a:cubicBezTo>
                  <a:cubicBezTo>
                    <a:pt x="59386" y="37556"/>
                    <a:pt x="59750" y="36306"/>
                    <a:pt x="60018" y="35040"/>
                  </a:cubicBezTo>
                  <a:cubicBezTo>
                    <a:pt x="60475" y="32880"/>
                    <a:pt x="60568" y="31598"/>
                    <a:pt x="59892" y="30967"/>
                  </a:cubicBezTo>
                  <a:lnTo>
                    <a:pt x="59810" y="30900"/>
                  </a:lnTo>
                  <a:lnTo>
                    <a:pt x="20543" y="337"/>
                  </a:lnTo>
                  <a:lnTo>
                    <a:pt x="20544" y="335"/>
                  </a:lnTo>
                  <a:cubicBezTo>
                    <a:pt x="20290" y="120"/>
                    <a:pt x="19952" y="0"/>
                    <a:pt x="19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" name="Google Shape;554;p31"/>
            <p:cNvSpPr/>
            <p:nvPr/>
          </p:nvSpPr>
          <p:spPr>
            <a:xfrm>
              <a:off x="7525458" y="3223845"/>
              <a:ext cx="1167528" cy="1086026"/>
            </a:xfrm>
            <a:custGeom>
              <a:avLst/>
              <a:gdLst/>
              <a:ahLst/>
              <a:cxnLst/>
              <a:rect l="l" t="t" r="r" b="b"/>
              <a:pathLst>
                <a:path w="56814" h="52848" extrusionOk="0">
                  <a:moveTo>
                    <a:pt x="19219" y="0"/>
                  </a:moveTo>
                  <a:cubicBezTo>
                    <a:pt x="18944" y="8"/>
                    <a:pt x="16401" y="855"/>
                    <a:pt x="13965" y="2375"/>
                  </a:cubicBezTo>
                  <a:lnTo>
                    <a:pt x="13968" y="2381"/>
                  </a:lnTo>
                  <a:cubicBezTo>
                    <a:pt x="5353" y="7531"/>
                    <a:pt x="0" y="16953"/>
                    <a:pt x="0" y="26972"/>
                  </a:cubicBezTo>
                  <a:cubicBezTo>
                    <a:pt x="0" y="34512"/>
                    <a:pt x="2870" y="41009"/>
                    <a:pt x="8299" y="45758"/>
                  </a:cubicBezTo>
                  <a:cubicBezTo>
                    <a:pt x="13525" y="50331"/>
                    <a:pt x="20749" y="52848"/>
                    <a:pt x="28637" y="52848"/>
                  </a:cubicBezTo>
                  <a:cubicBezTo>
                    <a:pt x="41098" y="52848"/>
                    <a:pt x="51346" y="46747"/>
                    <a:pt x="55384" y="36925"/>
                  </a:cubicBezTo>
                  <a:cubicBezTo>
                    <a:pt x="55804" y="35902"/>
                    <a:pt x="56149" y="34759"/>
                    <a:pt x="56410" y="33526"/>
                  </a:cubicBezTo>
                  <a:cubicBezTo>
                    <a:pt x="56739" y="31972"/>
                    <a:pt x="56814" y="29076"/>
                    <a:pt x="56777" y="28823"/>
                  </a:cubicBezTo>
                  <a:lnTo>
                    <a:pt x="192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7596210" y="3493542"/>
              <a:ext cx="895014" cy="750753"/>
            </a:xfrm>
            <a:custGeom>
              <a:avLst/>
              <a:gdLst/>
              <a:ahLst/>
              <a:cxnLst/>
              <a:rect l="l" t="t" r="r" b="b"/>
              <a:pathLst>
                <a:path w="43553" h="36533" extrusionOk="0">
                  <a:moveTo>
                    <a:pt x="4134" y="1"/>
                  </a:moveTo>
                  <a:cubicBezTo>
                    <a:pt x="3396" y="1126"/>
                    <a:pt x="2338" y="2964"/>
                    <a:pt x="1489" y="5320"/>
                  </a:cubicBezTo>
                  <a:cubicBezTo>
                    <a:pt x="501" y="8060"/>
                    <a:pt x="1" y="10906"/>
                    <a:pt x="1" y="13778"/>
                  </a:cubicBezTo>
                  <a:cubicBezTo>
                    <a:pt x="1" y="20410"/>
                    <a:pt x="2525" y="26124"/>
                    <a:pt x="7302" y="30302"/>
                  </a:cubicBezTo>
                  <a:cubicBezTo>
                    <a:pt x="8902" y="31702"/>
                    <a:pt x="10723" y="32891"/>
                    <a:pt x="12714" y="33837"/>
                  </a:cubicBezTo>
                  <a:cubicBezTo>
                    <a:pt x="14363" y="34619"/>
                    <a:pt x="16148" y="35243"/>
                    <a:pt x="18017" y="35693"/>
                  </a:cubicBezTo>
                  <a:cubicBezTo>
                    <a:pt x="20335" y="36249"/>
                    <a:pt x="22736" y="36533"/>
                    <a:pt x="25154" y="36533"/>
                  </a:cubicBezTo>
                  <a:lnTo>
                    <a:pt x="25162" y="36533"/>
                  </a:lnTo>
                  <a:cubicBezTo>
                    <a:pt x="26403" y="36532"/>
                    <a:pt x="29307" y="36531"/>
                    <a:pt x="32720" y="35700"/>
                  </a:cubicBezTo>
                  <a:cubicBezTo>
                    <a:pt x="36969" y="34665"/>
                    <a:pt x="40613" y="32707"/>
                    <a:pt x="43553" y="29878"/>
                  </a:cubicBezTo>
                  <a:lnTo>
                    <a:pt x="43295" y="29610"/>
                  </a:lnTo>
                  <a:cubicBezTo>
                    <a:pt x="38780" y="33954"/>
                    <a:pt x="32679" y="36158"/>
                    <a:pt x="25162" y="36160"/>
                  </a:cubicBezTo>
                  <a:lnTo>
                    <a:pt x="25154" y="36160"/>
                  </a:lnTo>
                  <a:cubicBezTo>
                    <a:pt x="21194" y="36160"/>
                    <a:pt x="13650" y="35360"/>
                    <a:pt x="7547" y="30022"/>
                  </a:cubicBezTo>
                  <a:cubicBezTo>
                    <a:pt x="2854" y="25917"/>
                    <a:pt x="373" y="20299"/>
                    <a:pt x="373" y="13778"/>
                  </a:cubicBezTo>
                  <a:cubicBezTo>
                    <a:pt x="373" y="7374"/>
                    <a:pt x="2924" y="2525"/>
                    <a:pt x="4446" y="204"/>
                  </a:cubicBezTo>
                  <a:lnTo>
                    <a:pt x="41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8504483" y="4046047"/>
              <a:ext cx="47532" cy="47512"/>
            </a:xfrm>
            <a:custGeom>
              <a:avLst/>
              <a:gdLst/>
              <a:ahLst/>
              <a:cxnLst/>
              <a:rect l="l" t="t" r="r" b="b"/>
              <a:pathLst>
                <a:path w="2313" h="2312" extrusionOk="0">
                  <a:moveTo>
                    <a:pt x="1157" y="1"/>
                  </a:moveTo>
                  <a:cubicBezTo>
                    <a:pt x="519" y="1"/>
                    <a:pt x="0" y="518"/>
                    <a:pt x="0" y="1157"/>
                  </a:cubicBezTo>
                  <a:cubicBezTo>
                    <a:pt x="0" y="1795"/>
                    <a:pt x="519" y="2312"/>
                    <a:pt x="1157" y="2312"/>
                  </a:cubicBezTo>
                  <a:cubicBezTo>
                    <a:pt x="1795" y="2312"/>
                    <a:pt x="2313" y="1795"/>
                    <a:pt x="2313" y="1157"/>
                  </a:cubicBezTo>
                  <a:cubicBezTo>
                    <a:pt x="2313" y="518"/>
                    <a:pt x="1795" y="1"/>
                    <a:pt x="1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7694807" y="3427042"/>
              <a:ext cx="47532" cy="47532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56" y="0"/>
                  </a:moveTo>
                  <a:cubicBezTo>
                    <a:pt x="517" y="0"/>
                    <a:pt x="0" y="519"/>
                    <a:pt x="0" y="1156"/>
                  </a:cubicBezTo>
                  <a:cubicBezTo>
                    <a:pt x="0" y="1795"/>
                    <a:pt x="517" y="2313"/>
                    <a:pt x="1156" y="2313"/>
                  </a:cubicBezTo>
                  <a:cubicBezTo>
                    <a:pt x="1794" y="2313"/>
                    <a:pt x="2313" y="1795"/>
                    <a:pt x="2313" y="1156"/>
                  </a:cubicBezTo>
                  <a:cubicBezTo>
                    <a:pt x="2313" y="519"/>
                    <a:pt x="1794" y="0"/>
                    <a:pt x="1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" name="Google Shape;558;p31"/>
            <p:cNvSpPr/>
            <p:nvPr/>
          </p:nvSpPr>
          <p:spPr>
            <a:xfrm>
              <a:off x="8590976" y="3796571"/>
              <a:ext cx="48354" cy="183265"/>
            </a:xfrm>
            <a:custGeom>
              <a:avLst/>
              <a:gdLst/>
              <a:ahLst/>
              <a:cxnLst/>
              <a:rect l="l" t="t" r="r" b="b"/>
              <a:pathLst>
                <a:path w="2353" h="8918" extrusionOk="0">
                  <a:moveTo>
                    <a:pt x="1980" y="1"/>
                  </a:moveTo>
                  <a:cubicBezTo>
                    <a:pt x="1855" y="3012"/>
                    <a:pt x="1189" y="5963"/>
                    <a:pt x="0" y="8772"/>
                  </a:cubicBezTo>
                  <a:lnTo>
                    <a:pt x="344" y="8918"/>
                  </a:lnTo>
                  <a:cubicBezTo>
                    <a:pt x="1549" y="6067"/>
                    <a:pt x="2225" y="3072"/>
                    <a:pt x="2353" y="16"/>
                  </a:cubicBezTo>
                  <a:lnTo>
                    <a:pt x="19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7777252" y="3266712"/>
              <a:ext cx="175415" cy="110600"/>
            </a:xfrm>
            <a:custGeom>
              <a:avLst/>
              <a:gdLst/>
              <a:ahLst/>
              <a:cxnLst/>
              <a:rect l="l" t="t" r="r" b="b"/>
              <a:pathLst>
                <a:path w="8536" h="5382" extrusionOk="0">
                  <a:moveTo>
                    <a:pt x="8408" y="1"/>
                  </a:moveTo>
                  <a:cubicBezTo>
                    <a:pt x="6623" y="657"/>
                    <a:pt x="4905" y="1518"/>
                    <a:pt x="3303" y="2559"/>
                  </a:cubicBezTo>
                  <a:cubicBezTo>
                    <a:pt x="2140" y="3314"/>
                    <a:pt x="1029" y="4171"/>
                    <a:pt x="1" y="5105"/>
                  </a:cubicBezTo>
                  <a:lnTo>
                    <a:pt x="251" y="5382"/>
                  </a:lnTo>
                  <a:cubicBezTo>
                    <a:pt x="2687" y="3168"/>
                    <a:pt x="5474" y="1477"/>
                    <a:pt x="8535" y="351"/>
                  </a:cubicBezTo>
                  <a:lnTo>
                    <a:pt x="84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7910106" y="3207384"/>
              <a:ext cx="808663" cy="631132"/>
            </a:xfrm>
            <a:custGeom>
              <a:avLst/>
              <a:gdLst/>
              <a:ahLst/>
              <a:cxnLst/>
              <a:rect l="l" t="t" r="r" b="b"/>
              <a:pathLst>
                <a:path w="39351" h="30712" extrusionOk="0">
                  <a:moveTo>
                    <a:pt x="2" y="0"/>
                  </a:moveTo>
                  <a:lnTo>
                    <a:pt x="1" y="2"/>
                  </a:lnTo>
                  <a:lnTo>
                    <a:pt x="23" y="19"/>
                  </a:lnTo>
                  <a:lnTo>
                    <a:pt x="23" y="19"/>
                  </a:lnTo>
                  <a:cubicBezTo>
                    <a:pt x="16" y="13"/>
                    <a:pt x="9" y="7"/>
                    <a:pt x="2" y="0"/>
                  </a:cubicBezTo>
                  <a:close/>
                  <a:moveTo>
                    <a:pt x="39183" y="30499"/>
                  </a:moveTo>
                  <a:lnTo>
                    <a:pt x="39268" y="30565"/>
                  </a:lnTo>
                  <a:lnTo>
                    <a:pt x="39351" y="30632"/>
                  </a:lnTo>
                  <a:cubicBezTo>
                    <a:pt x="39299" y="30584"/>
                    <a:pt x="39243" y="30539"/>
                    <a:pt x="39183" y="30499"/>
                  </a:cubicBezTo>
                  <a:close/>
                  <a:moveTo>
                    <a:pt x="23" y="19"/>
                  </a:moveTo>
                  <a:cubicBezTo>
                    <a:pt x="509" y="450"/>
                    <a:pt x="678" y="1242"/>
                    <a:pt x="702" y="2218"/>
                  </a:cubicBezTo>
                  <a:cubicBezTo>
                    <a:pt x="1716" y="18125"/>
                    <a:pt x="14938" y="30712"/>
                    <a:pt x="31101" y="30712"/>
                  </a:cubicBezTo>
                  <a:cubicBezTo>
                    <a:pt x="32952" y="30712"/>
                    <a:pt x="34764" y="30545"/>
                    <a:pt x="36525" y="30227"/>
                  </a:cubicBezTo>
                  <a:cubicBezTo>
                    <a:pt x="36943" y="30179"/>
                    <a:pt x="37315" y="30154"/>
                    <a:pt x="37645" y="30154"/>
                  </a:cubicBezTo>
                  <a:cubicBezTo>
                    <a:pt x="38329" y="30154"/>
                    <a:pt x="38831" y="30262"/>
                    <a:pt x="39183" y="30499"/>
                  </a:cubicBezTo>
                  <a:lnTo>
                    <a:pt x="39183" y="30499"/>
                  </a:lnTo>
                  <a:lnTo>
                    <a:pt x="23" y="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61" name="Google Shape;561;p31"/>
          <p:cNvGrpSpPr/>
          <p:nvPr/>
        </p:nvGrpSpPr>
        <p:grpSpPr>
          <a:xfrm rot="4339617">
            <a:off x="8321475" y="1441213"/>
            <a:ext cx="1119497" cy="1067850"/>
            <a:chOff x="388966" y="999821"/>
            <a:chExt cx="1499173" cy="1430011"/>
          </a:xfrm>
        </p:grpSpPr>
        <p:sp>
          <p:nvSpPr>
            <p:cNvPr id="562" name="Google Shape;562;p31"/>
            <p:cNvSpPr/>
            <p:nvPr/>
          </p:nvSpPr>
          <p:spPr>
            <a:xfrm rot="-900195">
              <a:off x="516200" y="1141384"/>
              <a:ext cx="1244705" cy="1146885"/>
            </a:xfrm>
            <a:custGeom>
              <a:avLst/>
              <a:gdLst/>
              <a:ahLst/>
              <a:cxnLst/>
              <a:rect l="l" t="t" r="r" b="b"/>
              <a:pathLst>
                <a:path w="60568" h="55808" extrusionOk="0">
                  <a:moveTo>
                    <a:pt x="19507" y="0"/>
                  </a:moveTo>
                  <a:cubicBezTo>
                    <a:pt x="18522" y="0"/>
                    <a:pt x="17011" y="589"/>
                    <a:pt x="14723" y="2027"/>
                  </a:cubicBezTo>
                  <a:lnTo>
                    <a:pt x="14856" y="1952"/>
                  </a:lnTo>
                  <a:lnTo>
                    <a:pt x="14856" y="1952"/>
                  </a:lnTo>
                  <a:cubicBezTo>
                    <a:pt x="5961" y="7269"/>
                    <a:pt x="0" y="16991"/>
                    <a:pt x="0" y="28108"/>
                  </a:cubicBezTo>
                  <a:cubicBezTo>
                    <a:pt x="0" y="44932"/>
                    <a:pt x="13638" y="55807"/>
                    <a:pt x="30461" y="55807"/>
                  </a:cubicBezTo>
                  <a:cubicBezTo>
                    <a:pt x="43425" y="55807"/>
                    <a:pt x="54497" y="49451"/>
                    <a:pt x="58894" y="38754"/>
                  </a:cubicBezTo>
                  <a:cubicBezTo>
                    <a:pt x="59386" y="37556"/>
                    <a:pt x="59750" y="36306"/>
                    <a:pt x="60018" y="35040"/>
                  </a:cubicBezTo>
                  <a:cubicBezTo>
                    <a:pt x="60475" y="32880"/>
                    <a:pt x="60568" y="31598"/>
                    <a:pt x="59892" y="30967"/>
                  </a:cubicBezTo>
                  <a:lnTo>
                    <a:pt x="59810" y="30900"/>
                  </a:lnTo>
                  <a:lnTo>
                    <a:pt x="20543" y="337"/>
                  </a:lnTo>
                  <a:lnTo>
                    <a:pt x="20544" y="335"/>
                  </a:lnTo>
                  <a:cubicBezTo>
                    <a:pt x="20290" y="120"/>
                    <a:pt x="19952" y="0"/>
                    <a:pt x="19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" name="Google Shape;563;p31"/>
            <p:cNvSpPr/>
            <p:nvPr/>
          </p:nvSpPr>
          <p:spPr>
            <a:xfrm rot="-900195">
              <a:off x="551888" y="1165254"/>
              <a:ext cx="1167559" cy="1086055"/>
            </a:xfrm>
            <a:custGeom>
              <a:avLst/>
              <a:gdLst/>
              <a:ahLst/>
              <a:cxnLst/>
              <a:rect l="l" t="t" r="r" b="b"/>
              <a:pathLst>
                <a:path w="56814" h="52848" extrusionOk="0">
                  <a:moveTo>
                    <a:pt x="19219" y="0"/>
                  </a:moveTo>
                  <a:cubicBezTo>
                    <a:pt x="18944" y="8"/>
                    <a:pt x="16401" y="855"/>
                    <a:pt x="13965" y="2375"/>
                  </a:cubicBezTo>
                  <a:lnTo>
                    <a:pt x="13968" y="2381"/>
                  </a:lnTo>
                  <a:cubicBezTo>
                    <a:pt x="5353" y="7531"/>
                    <a:pt x="0" y="16953"/>
                    <a:pt x="0" y="26972"/>
                  </a:cubicBezTo>
                  <a:cubicBezTo>
                    <a:pt x="0" y="34512"/>
                    <a:pt x="2870" y="41009"/>
                    <a:pt x="8299" y="45758"/>
                  </a:cubicBezTo>
                  <a:cubicBezTo>
                    <a:pt x="13525" y="50331"/>
                    <a:pt x="20749" y="52848"/>
                    <a:pt x="28637" y="52848"/>
                  </a:cubicBezTo>
                  <a:cubicBezTo>
                    <a:pt x="41098" y="52848"/>
                    <a:pt x="51346" y="46747"/>
                    <a:pt x="55384" y="36925"/>
                  </a:cubicBezTo>
                  <a:cubicBezTo>
                    <a:pt x="55804" y="35902"/>
                    <a:pt x="56149" y="34759"/>
                    <a:pt x="56410" y="33526"/>
                  </a:cubicBezTo>
                  <a:cubicBezTo>
                    <a:pt x="56739" y="31972"/>
                    <a:pt x="56814" y="29076"/>
                    <a:pt x="56777" y="28823"/>
                  </a:cubicBezTo>
                  <a:lnTo>
                    <a:pt x="19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" name="Google Shape;564;p31"/>
            <p:cNvSpPr/>
            <p:nvPr/>
          </p:nvSpPr>
          <p:spPr>
            <a:xfrm rot="-900195">
              <a:off x="651280" y="1448439"/>
              <a:ext cx="895038" cy="750773"/>
            </a:xfrm>
            <a:custGeom>
              <a:avLst/>
              <a:gdLst/>
              <a:ahLst/>
              <a:cxnLst/>
              <a:rect l="l" t="t" r="r" b="b"/>
              <a:pathLst>
                <a:path w="43553" h="36533" extrusionOk="0">
                  <a:moveTo>
                    <a:pt x="4134" y="1"/>
                  </a:moveTo>
                  <a:cubicBezTo>
                    <a:pt x="3396" y="1126"/>
                    <a:pt x="2338" y="2964"/>
                    <a:pt x="1489" y="5320"/>
                  </a:cubicBezTo>
                  <a:cubicBezTo>
                    <a:pt x="501" y="8060"/>
                    <a:pt x="1" y="10906"/>
                    <a:pt x="1" y="13778"/>
                  </a:cubicBezTo>
                  <a:cubicBezTo>
                    <a:pt x="1" y="20410"/>
                    <a:pt x="2525" y="26124"/>
                    <a:pt x="7302" y="30302"/>
                  </a:cubicBezTo>
                  <a:cubicBezTo>
                    <a:pt x="8902" y="31702"/>
                    <a:pt x="10723" y="32891"/>
                    <a:pt x="12714" y="33837"/>
                  </a:cubicBezTo>
                  <a:cubicBezTo>
                    <a:pt x="14363" y="34619"/>
                    <a:pt x="16148" y="35243"/>
                    <a:pt x="18017" y="35693"/>
                  </a:cubicBezTo>
                  <a:cubicBezTo>
                    <a:pt x="20335" y="36249"/>
                    <a:pt x="22736" y="36533"/>
                    <a:pt x="25154" y="36533"/>
                  </a:cubicBezTo>
                  <a:lnTo>
                    <a:pt x="25162" y="36533"/>
                  </a:lnTo>
                  <a:cubicBezTo>
                    <a:pt x="26403" y="36532"/>
                    <a:pt x="29307" y="36531"/>
                    <a:pt x="32720" y="35700"/>
                  </a:cubicBezTo>
                  <a:cubicBezTo>
                    <a:pt x="36969" y="34665"/>
                    <a:pt x="40613" y="32707"/>
                    <a:pt x="43553" y="29878"/>
                  </a:cubicBezTo>
                  <a:lnTo>
                    <a:pt x="43295" y="29610"/>
                  </a:lnTo>
                  <a:cubicBezTo>
                    <a:pt x="38780" y="33954"/>
                    <a:pt x="32679" y="36158"/>
                    <a:pt x="25162" y="36160"/>
                  </a:cubicBezTo>
                  <a:lnTo>
                    <a:pt x="25154" y="36160"/>
                  </a:lnTo>
                  <a:cubicBezTo>
                    <a:pt x="21194" y="36160"/>
                    <a:pt x="13650" y="35360"/>
                    <a:pt x="7547" y="30022"/>
                  </a:cubicBezTo>
                  <a:cubicBezTo>
                    <a:pt x="2854" y="25917"/>
                    <a:pt x="373" y="20299"/>
                    <a:pt x="373" y="13778"/>
                  </a:cubicBezTo>
                  <a:cubicBezTo>
                    <a:pt x="373" y="7374"/>
                    <a:pt x="2924" y="2525"/>
                    <a:pt x="4446" y="204"/>
                  </a:cubicBezTo>
                  <a:lnTo>
                    <a:pt x="41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" name="Google Shape;565;p31"/>
            <p:cNvSpPr/>
            <p:nvPr/>
          </p:nvSpPr>
          <p:spPr>
            <a:xfrm rot="-900195">
              <a:off x="1595020" y="1868725"/>
              <a:ext cx="47533" cy="47513"/>
            </a:xfrm>
            <a:custGeom>
              <a:avLst/>
              <a:gdLst/>
              <a:ahLst/>
              <a:cxnLst/>
              <a:rect l="l" t="t" r="r" b="b"/>
              <a:pathLst>
                <a:path w="2313" h="2312" extrusionOk="0">
                  <a:moveTo>
                    <a:pt x="1157" y="1"/>
                  </a:moveTo>
                  <a:cubicBezTo>
                    <a:pt x="519" y="1"/>
                    <a:pt x="0" y="518"/>
                    <a:pt x="0" y="1157"/>
                  </a:cubicBezTo>
                  <a:cubicBezTo>
                    <a:pt x="0" y="1795"/>
                    <a:pt x="519" y="2312"/>
                    <a:pt x="1157" y="2312"/>
                  </a:cubicBezTo>
                  <a:cubicBezTo>
                    <a:pt x="1795" y="2312"/>
                    <a:pt x="2313" y="1795"/>
                    <a:pt x="2313" y="1157"/>
                  </a:cubicBezTo>
                  <a:cubicBezTo>
                    <a:pt x="2313" y="518"/>
                    <a:pt x="1795" y="1"/>
                    <a:pt x="1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" name="Google Shape;566;p31"/>
            <p:cNvSpPr/>
            <p:nvPr/>
          </p:nvSpPr>
          <p:spPr>
            <a:xfrm rot="-900195">
              <a:off x="652726" y="1480371"/>
              <a:ext cx="47533" cy="47533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56" y="0"/>
                  </a:moveTo>
                  <a:cubicBezTo>
                    <a:pt x="517" y="0"/>
                    <a:pt x="0" y="519"/>
                    <a:pt x="0" y="1156"/>
                  </a:cubicBezTo>
                  <a:cubicBezTo>
                    <a:pt x="0" y="1795"/>
                    <a:pt x="517" y="2313"/>
                    <a:pt x="1156" y="2313"/>
                  </a:cubicBezTo>
                  <a:cubicBezTo>
                    <a:pt x="1794" y="2313"/>
                    <a:pt x="2313" y="1795"/>
                    <a:pt x="2313" y="1156"/>
                  </a:cubicBezTo>
                  <a:cubicBezTo>
                    <a:pt x="2313" y="519"/>
                    <a:pt x="1794" y="0"/>
                    <a:pt x="1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" name="Google Shape;567;p31"/>
            <p:cNvSpPr/>
            <p:nvPr/>
          </p:nvSpPr>
          <p:spPr>
            <a:xfrm rot="-900195">
              <a:off x="1631555" y="1602943"/>
              <a:ext cx="48355" cy="183270"/>
            </a:xfrm>
            <a:custGeom>
              <a:avLst/>
              <a:gdLst/>
              <a:ahLst/>
              <a:cxnLst/>
              <a:rect l="l" t="t" r="r" b="b"/>
              <a:pathLst>
                <a:path w="2353" h="8918" extrusionOk="0">
                  <a:moveTo>
                    <a:pt x="1980" y="1"/>
                  </a:moveTo>
                  <a:cubicBezTo>
                    <a:pt x="1855" y="3012"/>
                    <a:pt x="1189" y="5963"/>
                    <a:pt x="0" y="8772"/>
                  </a:cubicBezTo>
                  <a:lnTo>
                    <a:pt x="344" y="8918"/>
                  </a:lnTo>
                  <a:cubicBezTo>
                    <a:pt x="1549" y="6067"/>
                    <a:pt x="2225" y="3072"/>
                    <a:pt x="2353" y="16"/>
                  </a:cubicBezTo>
                  <a:lnTo>
                    <a:pt x="19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" name="Google Shape;568;p31"/>
            <p:cNvSpPr/>
            <p:nvPr/>
          </p:nvSpPr>
          <p:spPr>
            <a:xfrm rot="-900195">
              <a:off x="696849" y="1286537"/>
              <a:ext cx="175419" cy="110603"/>
            </a:xfrm>
            <a:custGeom>
              <a:avLst/>
              <a:gdLst/>
              <a:ahLst/>
              <a:cxnLst/>
              <a:rect l="l" t="t" r="r" b="b"/>
              <a:pathLst>
                <a:path w="8536" h="5382" extrusionOk="0">
                  <a:moveTo>
                    <a:pt x="8408" y="1"/>
                  </a:moveTo>
                  <a:cubicBezTo>
                    <a:pt x="6623" y="657"/>
                    <a:pt x="4905" y="1518"/>
                    <a:pt x="3303" y="2559"/>
                  </a:cubicBezTo>
                  <a:cubicBezTo>
                    <a:pt x="2140" y="3314"/>
                    <a:pt x="1029" y="4171"/>
                    <a:pt x="1" y="5105"/>
                  </a:cubicBezTo>
                  <a:lnTo>
                    <a:pt x="251" y="5382"/>
                  </a:lnTo>
                  <a:cubicBezTo>
                    <a:pt x="2687" y="3168"/>
                    <a:pt x="5474" y="1477"/>
                    <a:pt x="8535" y="351"/>
                  </a:cubicBezTo>
                  <a:lnTo>
                    <a:pt x="84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" name="Google Shape;569;p31"/>
            <p:cNvSpPr/>
            <p:nvPr/>
          </p:nvSpPr>
          <p:spPr>
            <a:xfrm rot="-900195">
              <a:off x="866404" y="1104006"/>
              <a:ext cx="808684" cy="631148"/>
            </a:xfrm>
            <a:custGeom>
              <a:avLst/>
              <a:gdLst/>
              <a:ahLst/>
              <a:cxnLst/>
              <a:rect l="l" t="t" r="r" b="b"/>
              <a:pathLst>
                <a:path w="39351" h="30712" extrusionOk="0">
                  <a:moveTo>
                    <a:pt x="2" y="0"/>
                  </a:moveTo>
                  <a:lnTo>
                    <a:pt x="1" y="2"/>
                  </a:lnTo>
                  <a:lnTo>
                    <a:pt x="23" y="19"/>
                  </a:lnTo>
                  <a:lnTo>
                    <a:pt x="23" y="19"/>
                  </a:lnTo>
                  <a:cubicBezTo>
                    <a:pt x="16" y="13"/>
                    <a:pt x="9" y="7"/>
                    <a:pt x="2" y="0"/>
                  </a:cubicBezTo>
                  <a:close/>
                  <a:moveTo>
                    <a:pt x="39183" y="30499"/>
                  </a:moveTo>
                  <a:lnTo>
                    <a:pt x="39268" y="30565"/>
                  </a:lnTo>
                  <a:lnTo>
                    <a:pt x="39351" y="30632"/>
                  </a:lnTo>
                  <a:cubicBezTo>
                    <a:pt x="39299" y="30584"/>
                    <a:pt x="39243" y="30539"/>
                    <a:pt x="39183" y="30499"/>
                  </a:cubicBezTo>
                  <a:close/>
                  <a:moveTo>
                    <a:pt x="23" y="19"/>
                  </a:moveTo>
                  <a:cubicBezTo>
                    <a:pt x="509" y="450"/>
                    <a:pt x="678" y="1242"/>
                    <a:pt x="702" y="2218"/>
                  </a:cubicBezTo>
                  <a:cubicBezTo>
                    <a:pt x="1716" y="18125"/>
                    <a:pt x="14938" y="30712"/>
                    <a:pt x="31101" y="30712"/>
                  </a:cubicBezTo>
                  <a:cubicBezTo>
                    <a:pt x="32952" y="30712"/>
                    <a:pt x="34764" y="30545"/>
                    <a:pt x="36525" y="30227"/>
                  </a:cubicBezTo>
                  <a:cubicBezTo>
                    <a:pt x="36943" y="30179"/>
                    <a:pt x="37315" y="30154"/>
                    <a:pt x="37645" y="30154"/>
                  </a:cubicBezTo>
                  <a:cubicBezTo>
                    <a:pt x="38329" y="30154"/>
                    <a:pt x="38831" y="30262"/>
                    <a:pt x="39183" y="30499"/>
                  </a:cubicBezTo>
                  <a:lnTo>
                    <a:pt x="39183" y="30499"/>
                  </a:lnTo>
                  <a:lnTo>
                    <a:pt x="23" y="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 idx="2"/>
          </p:nvPr>
        </p:nvSpPr>
        <p:spPr>
          <a:xfrm>
            <a:off x="1677175" y="2865074"/>
            <a:ext cx="27426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title" idx="3"/>
          </p:nvPr>
        </p:nvSpPr>
        <p:spPr>
          <a:xfrm>
            <a:off x="4637774" y="2865074"/>
            <a:ext cx="27426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1"/>
          </p:nvPr>
        </p:nvSpPr>
        <p:spPr>
          <a:xfrm>
            <a:off x="4745472" y="3352700"/>
            <a:ext cx="25272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4"/>
          </p:nvPr>
        </p:nvSpPr>
        <p:spPr>
          <a:xfrm>
            <a:off x="1784875" y="3352700"/>
            <a:ext cx="25272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1960075" y="4794400"/>
            <a:ext cx="2352000" cy="139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60000">
                <a:schemeClr val="accent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" name="Google Shape;52;p5"/>
          <p:cNvSpPr/>
          <p:nvPr/>
        </p:nvSpPr>
        <p:spPr>
          <a:xfrm>
            <a:off x="547725" y="267675"/>
            <a:ext cx="4203900" cy="139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60000">
                <a:schemeClr val="accent3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" name="Google Shape;53;p5"/>
          <p:cNvSpPr/>
          <p:nvPr/>
        </p:nvSpPr>
        <p:spPr>
          <a:xfrm rot="5400000">
            <a:off x="7827775" y="3272175"/>
            <a:ext cx="1786800" cy="139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60000">
                <a:schemeClr val="accent1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4" name="Google Shape;54;p5"/>
          <p:cNvGrpSpPr/>
          <p:nvPr/>
        </p:nvGrpSpPr>
        <p:grpSpPr>
          <a:xfrm rot="-3978517">
            <a:off x="8185032" y="887839"/>
            <a:ext cx="1244641" cy="1146826"/>
            <a:chOff x="7487975" y="3200500"/>
            <a:chExt cx="1244672" cy="1146854"/>
          </a:xfrm>
        </p:grpSpPr>
        <p:sp>
          <p:nvSpPr>
            <p:cNvPr id="55" name="Google Shape;55;p5"/>
            <p:cNvSpPr/>
            <p:nvPr/>
          </p:nvSpPr>
          <p:spPr>
            <a:xfrm>
              <a:off x="7487975" y="3200500"/>
              <a:ext cx="1244672" cy="1146854"/>
            </a:xfrm>
            <a:custGeom>
              <a:avLst/>
              <a:gdLst/>
              <a:ahLst/>
              <a:cxnLst/>
              <a:rect l="l" t="t" r="r" b="b"/>
              <a:pathLst>
                <a:path w="60568" h="55808" extrusionOk="0">
                  <a:moveTo>
                    <a:pt x="19507" y="0"/>
                  </a:moveTo>
                  <a:cubicBezTo>
                    <a:pt x="18522" y="0"/>
                    <a:pt x="17011" y="589"/>
                    <a:pt x="14723" y="2027"/>
                  </a:cubicBezTo>
                  <a:lnTo>
                    <a:pt x="14856" y="1952"/>
                  </a:lnTo>
                  <a:lnTo>
                    <a:pt x="14856" y="1952"/>
                  </a:lnTo>
                  <a:cubicBezTo>
                    <a:pt x="5961" y="7269"/>
                    <a:pt x="0" y="16991"/>
                    <a:pt x="0" y="28108"/>
                  </a:cubicBezTo>
                  <a:cubicBezTo>
                    <a:pt x="0" y="44932"/>
                    <a:pt x="13638" y="55807"/>
                    <a:pt x="30461" y="55807"/>
                  </a:cubicBezTo>
                  <a:cubicBezTo>
                    <a:pt x="43425" y="55807"/>
                    <a:pt x="54497" y="49451"/>
                    <a:pt x="58894" y="38754"/>
                  </a:cubicBezTo>
                  <a:cubicBezTo>
                    <a:pt x="59386" y="37556"/>
                    <a:pt x="59750" y="36306"/>
                    <a:pt x="60018" y="35040"/>
                  </a:cubicBezTo>
                  <a:cubicBezTo>
                    <a:pt x="60475" y="32880"/>
                    <a:pt x="60568" y="31598"/>
                    <a:pt x="59892" y="30967"/>
                  </a:cubicBezTo>
                  <a:lnTo>
                    <a:pt x="59810" y="30900"/>
                  </a:lnTo>
                  <a:lnTo>
                    <a:pt x="20543" y="337"/>
                  </a:lnTo>
                  <a:lnTo>
                    <a:pt x="20544" y="335"/>
                  </a:lnTo>
                  <a:cubicBezTo>
                    <a:pt x="20290" y="120"/>
                    <a:pt x="19952" y="0"/>
                    <a:pt x="19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7525458" y="3223845"/>
              <a:ext cx="1167528" cy="1086026"/>
            </a:xfrm>
            <a:custGeom>
              <a:avLst/>
              <a:gdLst/>
              <a:ahLst/>
              <a:cxnLst/>
              <a:rect l="l" t="t" r="r" b="b"/>
              <a:pathLst>
                <a:path w="56814" h="52848" extrusionOk="0">
                  <a:moveTo>
                    <a:pt x="19219" y="0"/>
                  </a:moveTo>
                  <a:cubicBezTo>
                    <a:pt x="18944" y="8"/>
                    <a:pt x="16401" y="855"/>
                    <a:pt x="13965" y="2375"/>
                  </a:cubicBezTo>
                  <a:lnTo>
                    <a:pt x="13968" y="2381"/>
                  </a:lnTo>
                  <a:cubicBezTo>
                    <a:pt x="5353" y="7531"/>
                    <a:pt x="0" y="16953"/>
                    <a:pt x="0" y="26972"/>
                  </a:cubicBezTo>
                  <a:cubicBezTo>
                    <a:pt x="0" y="34512"/>
                    <a:pt x="2870" y="41009"/>
                    <a:pt x="8299" y="45758"/>
                  </a:cubicBezTo>
                  <a:cubicBezTo>
                    <a:pt x="13525" y="50331"/>
                    <a:pt x="20749" y="52848"/>
                    <a:pt x="28637" y="52848"/>
                  </a:cubicBezTo>
                  <a:cubicBezTo>
                    <a:pt x="41098" y="52848"/>
                    <a:pt x="51346" y="46747"/>
                    <a:pt x="55384" y="36925"/>
                  </a:cubicBezTo>
                  <a:cubicBezTo>
                    <a:pt x="55804" y="35902"/>
                    <a:pt x="56149" y="34759"/>
                    <a:pt x="56410" y="33526"/>
                  </a:cubicBezTo>
                  <a:cubicBezTo>
                    <a:pt x="56739" y="31972"/>
                    <a:pt x="56814" y="29076"/>
                    <a:pt x="56777" y="28823"/>
                  </a:cubicBezTo>
                  <a:lnTo>
                    <a:pt x="192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7596210" y="3493542"/>
              <a:ext cx="895014" cy="750753"/>
            </a:xfrm>
            <a:custGeom>
              <a:avLst/>
              <a:gdLst/>
              <a:ahLst/>
              <a:cxnLst/>
              <a:rect l="l" t="t" r="r" b="b"/>
              <a:pathLst>
                <a:path w="43553" h="36533" extrusionOk="0">
                  <a:moveTo>
                    <a:pt x="4134" y="1"/>
                  </a:moveTo>
                  <a:cubicBezTo>
                    <a:pt x="3396" y="1126"/>
                    <a:pt x="2338" y="2964"/>
                    <a:pt x="1489" y="5320"/>
                  </a:cubicBezTo>
                  <a:cubicBezTo>
                    <a:pt x="501" y="8060"/>
                    <a:pt x="1" y="10906"/>
                    <a:pt x="1" y="13778"/>
                  </a:cubicBezTo>
                  <a:cubicBezTo>
                    <a:pt x="1" y="20410"/>
                    <a:pt x="2525" y="26124"/>
                    <a:pt x="7302" y="30302"/>
                  </a:cubicBezTo>
                  <a:cubicBezTo>
                    <a:pt x="8902" y="31702"/>
                    <a:pt x="10723" y="32891"/>
                    <a:pt x="12714" y="33837"/>
                  </a:cubicBezTo>
                  <a:cubicBezTo>
                    <a:pt x="14363" y="34619"/>
                    <a:pt x="16148" y="35243"/>
                    <a:pt x="18017" y="35693"/>
                  </a:cubicBezTo>
                  <a:cubicBezTo>
                    <a:pt x="20335" y="36249"/>
                    <a:pt x="22736" y="36533"/>
                    <a:pt x="25154" y="36533"/>
                  </a:cubicBezTo>
                  <a:lnTo>
                    <a:pt x="25162" y="36533"/>
                  </a:lnTo>
                  <a:cubicBezTo>
                    <a:pt x="26403" y="36532"/>
                    <a:pt x="29307" y="36531"/>
                    <a:pt x="32720" y="35700"/>
                  </a:cubicBezTo>
                  <a:cubicBezTo>
                    <a:pt x="36969" y="34665"/>
                    <a:pt x="40613" y="32707"/>
                    <a:pt x="43553" y="29878"/>
                  </a:cubicBezTo>
                  <a:lnTo>
                    <a:pt x="43295" y="29610"/>
                  </a:lnTo>
                  <a:cubicBezTo>
                    <a:pt x="38780" y="33954"/>
                    <a:pt x="32679" y="36158"/>
                    <a:pt x="25162" y="36160"/>
                  </a:cubicBezTo>
                  <a:lnTo>
                    <a:pt x="25154" y="36160"/>
                  </a:lnTo>
                  <a:cubicBezTo>
                    <a:pt x="21194" y="36160"/>
                    <a:pt x="13650" y="35360"/>
                    <a:pt x="7547" y="30022"/>
                  </a:cubicBezTo>
                  <a:cubicBezTo>
                    <a:pt x="2854" y="25917"/>
                    <a:pt x="373" y="20299"/>
                    <a:pt x="373" y="13778"/>
                  </a:cubicBezTo>
                  <a:cubicBezTo>
                    <a:pt x="373" y="7374"/>
                    <a:pt x="2924" y="2525"/>
                    <a:pt x="4446" y="204"/>
                  </a:cubicBezTo>
                  <a:lnTo>
                    <a:pt x="41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8504483" y="4046047"/>
              <a:ext cx="47532" cy="47512"/>
            </a:xfrm>
            <a:custGeom>
              <a:avLst/>
              <a:gdLst/>
              <a:ahLst/>
              <a:cxnLst/>
              <a:rect l="l" t="t" r="r" b="b"/>
              <a:pathLst>
                <a:path w="2313" h="2312" extrusionOk="0">
                  <a:moveTo>
                    <a:pt x="1157" y="1"/>
                  </a:moveTo>
                  <a:cubicBezTo>
                    <a:pt x="519" y="1"/>
                    <a:pt x="0" y="518"/>
                    <a:pt x="0" y="1157"/>
                  </a:cubicBezTo>
                  <a:cubicBezTo>
                    <a:pt x="0" y="1795"/>
                    <a:pt x="519" y="2312"/>
                    <a:pt x="1157" y="2312"/>
                  </a:cubicBezTo>
                  <a:cubicBezTo>
                    <a:pt x="1795" y="2312"/>
                    <a:pt x="2313" y="1795"/>
                    <a:pt x="2313" y="1157"/>
                  </a:cubicBezTo>
                  <a:cubicBezTo>
                    <a:pt x="2313" y="518"/>
                    <a:pt x="1795" y="1"/>
                    <a:pt x="1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694807" y="3427042"/>
              <a:ext cx="47532" cy="47532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56" y="0"/>
                  </a:moveTo>
                  <a:cubicBezTo>
                    <a:pt x="517" y="0"/>
                    <a:pt x="0" y="519"/>
                    <a:pt x="0" y="1156"/>
                  </a:cubicBezTo>
                  <a:cubicBezTo>
                    <a:pt x="0" y="1795"/>
                    <a:pt x="517" y="2313"/>
                    <a:pt x="1156" y="2313"/>
                  </a:cubicBezTo>
                  <a:cubicBezTo>
                    <a:pt x="1794" y="2313"/>
                    <a:pt x="2313" y="1795"/>
                    <a:pt x="2313" y="1156"/>
                  </a:cubicBezTo>
                  <a:cubicBezTo>
                    <a:pt x="2313" y="519"/>
                    <a:pt x="1794" y="0"/>
                    <a:pt x="1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590976" y="3796571"/>
              <a:ext cx="48354" cy="183265"/>
            </a:xfrm>
            <a:custGeom>
              <a:avLst/>
              <a:gdLst/>
              <a:ahLst/>
              <a:cxnLst/>
              <a:rect l="l" t="t" r="r" b="b"/>
              <a:pathLst>
                <a:path w="2353" h="8918" extrusionOk="0">
                  <a:moveTo>
                    <a:pt x="1980" y="1"/>
                  </a:moveTo>
                  <a:cubicBezTo>
                    <a:pt x="1855" y="3012"/>
                    <a:pt x="1189" y="5963"/>
                    <a:pt x="0" y="8772"/>
                  </a:cubicBezTo>
                  <a:lnTo>
                    <a:pt x="344" y="8918"/>
                  </a:lnTo>
                  <a:cubicBezTo>
                    <a:pt x="1549" y="6067"/>
                    <a:pt x="2225" y="3072"/>
                    <a:pt x="2353" y="16"/>
                  </a:cubicBezTo>
                  <a:lnTo>
                    <a:pt x="19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7777252" y="3266712"/>
              <a:ext cx="175415" cy="110600"/>
            </a:xfrm>
            <a:custGeom>
              <a:avLst/>
              <a:gdLst/>
              <a:ahLst/>
              <a:cxnLst/>
              <a:rect l="l" t="t" r="r" b="b"/>
              <a:pathLst>
                <a:path w="8536" h="5382" extrusionOk="0">
                  <a:moveTo>
                    <a:pt x="8408" y="1"/>
                  </a:moveTo>
                  <a:cubicBezTo>
                    <a:pt x="6623" y="657"/>
                    <a:pt x="4905" y="1518"/>
                    <a:pt x="3303" y="2559"/>
                  </a:cubicBezTo>
                  <a:cubicBezTo>
                    <a:pt x="2140" y="3314"/>
                    <a:pt x="1029" y="4171"/>
                    <a:pt x="1" y="5105"/>
                  </a:cubicBezTo>
                  <a:lnTo>
                    <a:pt x="251" y="5382"/>
                  </a:lnTo>
                  <a:cubicBezTo>
                    <a:pt x="2687" y="3168"/>
                    <a:pt x="5474" y="1477"/>
                    <a:pt x="8535" y="351"/>
                  </a:cubicBezTo>
                  <a:lnTo>
                    <a:pt x="84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7910106" y="3207384"/>
              <a:ext cx="808663" cy="631132"/>
            </a:xfrm>
            <a:custGeom>
              <a:avLst/>
              <a:gdLst/>
              <a:ahLst/>
              <a:cxnLst/>
              <a:rect l="l" t="t" r="r" b="b"/>
              <a:pathLst>
                <a:path w="39351" h="30712" extrusionOk="0">
                  <a:moveTo>
                    <a:pt x="2" y="0"/>
                  </a:moveTo>
                  <a:lnTo>
                    <a:pt x="1" y="2"/>
                  </a:lnTo>
                  <a:lnTo>
                    <a:pt x="23" y="19"/>
                  </a:lnTo>
                  <a:lnTo>
                    <a:pt x="23" y="19"/>
                  </a:lnTo>
                  <a:cubicBezTo>
                    <a:pt x="16" y="13"/>
                    <a:pt x="9" y="7"/>
                    <a:pt x="2" y="0"/>
                  </a:cubicBezTo>
                  <a:close/>
                  <a:moveTo>
                    <a:pt x="39183" y="30499"/>
                  </a:moveTo>
                  <a:lnTo>
                    <a:pt x="39268" y="30565"/>
                  </a:lnTo>
                  <a:lnTo>
                    <a:pt x="39351" y="30632"/>
                  </a:lnTo>
                  <a:cubicBezTo>
                    <a:pt x="39299" y="30584"/>
                    <a:pt x="39243" y="30539"/>
                    <a:pt x="39183" y="30499"/>
                  </a:cubicBezTo>
                  <a:close/>
                  <a:moveTo>
                    <a:pt x="23" y="19"/>
                  </a:moveTo>
                  <a:cubicBezTo>
                    <a:pt x="509" y="450"/>
                    <a:pt x="678" y="1242"/>
                    <a:pt x="702" y="2218"/>
                  </a:cubicBezTo>
                  <a:cubicBezTo>
                    <a:pt x="1716" y="18125"/>
                    <a:pt x="14938" y="30712"/>
                    <a:pt x="31101" y="30712"/>
                  </a:cubicBezTo>
                  <a:cubicBezTo>
                    <a:pt x="32952" y="30712"/>
                    <a:pt x="34764" y="30545"/>
                    <a:pt x="36525" y="30227"/>
                  </a:cubicBezTo>
                  <a:cubicBezTo>
                    <a:pt x="36943" y="30179"/>
                    <a:pt x="37315" y="30154"/>
                    <a:pt x="37645" y="30154"/>
                  </a:cubicBezTo>
                  <a:cubicBezTo>
                    <a:pt x="38329" y="30154"/>
                    <a:pt x="38831" y="30262"/>
                    <a:pt x="39183" y="30499"/>
                  </a:cubicBezTo>
                  <a:lnTo>
                    <a:pt x="39183" y="30499"/>
                  </a:lnTo>
                  <a:lnTo>
                    <a:pt x="23" y="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3" name="Google Shape;63;p5"/>
          <p:cNvGrpSpPr/>
          <p:nvPr/>
        </p:nvGrpSpPr>
        <p:grpSpPr>
          <a:xfrm rot="6164562">
            <a:off x="39824" y="2807876"/>
            <a:ext cx="1119419" cy="1067776"/>
            <a:chOff x="388966" y="999821"/>
            <a:chExt cx="1499173" cy="1430011"/>
          </a:xfrm>
        </p:grpSpPr>
        <p:sp>
          <p:nvSpPr>
            <p:cNvPr id="64" name="Google Shape;64;p5"/>
            <p:cNvSpPr/>
            <p:nvPr/>
          </p:nvSpPr>
          <p:spPr>
            <a:xfrm rot="-900195">
              <a:off x="516200" y="1141384"/>
              <a:ext cx="1244705" cy="1146885"/>
            </a:xfrm>
            <a:custGeom>
              <a:avLst/>
              <a:gdLst/>
              <a:ahLst/>
              <a:cxnLst/>
              <a:rect l="l" t="t" r="r" b="b"/>
              <a:pathLst>
                <a:path w="60568" h="55808" extrusionOk="0">
                  <a:moveTo>
                    <a:pt x="19507" y="0"/>
                  </a:moveTo>
                  <a:cubicBezTo>
                    <a:pt x="18522" y="0"/>
                    <a:pt x="17011" y="589"/>
                    <a:pt x="14723" y="2027"/>
                  </a:cubicBezTo>
                  <a:lnTo>
                    <a:pt x="14856" y="1952"/>
                  </a:lnTo>
                  <a:lnTo>
                    <a:pt x="14856" y="1952"/>
                  </a:lnTo>
                  <a:cubicBezTo>
                    <a:pt x="5961" y="7269"/>
                    <a:pt x="0" y="16991"/>
                    <a:pt x="0" y="28108"/>
                  </a:cubicBezTo>
                  <a:cubicBezTo>
                    <a:pt x="0" y="44932"/>
                    <a:pt x="13638" y="55807"/>
                    <a:pt x="30461" y="55807"/>
                  </a:cubicBezTo>
                  <a:cubicBezTo>
                    <a:pt x="43425" y="55807"/>
                    <a:pt x="54497" y="49451"/>
                    <a:pt x="58894" y="38754"/>
                  </a:cubicBezTo>
                  <a:cubicBezTo>
                    <a:pt x="59386" y="37556"/>
                    <a:pt x="59750" y="36306"/>
                    <a:pt x="60018" y="35040"/>
                  </a:cubicBezTo>
                  <a:cubicBezTo>
                    <a:pt x="60475" y="32880"/>
                    <a:pt x="60568" y="31598"/>
                    <a:pt x="59892" y="30967"/>
                  </a:cubicBezTo>
                  <a:lnTo>
                    <a:pt x="59810" y="30900"/>
                  </a:lnTo>
                  <a:lnTo>
                    <a:pt x="20543" y="337"/>
                  </a:lnTo>
                  <a:lnTo>
                    <a:pt x="20544" y="335"/>
                  </a:lnTo>
                  <a:cubicBezTo>
                    <a:pt x="20290" y="120"/>
                    <a:pt x="19952" y="0"/>
                    <a:pt x="19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5"/>
            <p:cNvSpPr/>
            <p:nvPr/>
          </p:nvSpPr>
          <p:spPr>
            <a:xfrm rot="-900195">
              <a:off x="551888" y="1165254"/>
              <a:ext cx="1167559" cy="1086055"/>
            </a:xfrm>
            <a:custGeom>
              <a:avLst/>
              <a:gdLst/>
              <a:ahLst/>
              <a:cxnLst/>
              <a:rect l="l" t="t" r="r" b="b"/>
              <a:pathLst>
                <a:path w="56814" h="52848" extrusionOk="0">
                  <a:moveTo>
                    <a:pt x="19219" y="0"/>
                  </a:moveTo>
                  <a:cubicBezTo>
                    <a:pt x="18944" y="8"/>
                    <a:pt x="16401" y="855"/>
                    <a:pt x="13965" y="2375"/>
                  </a:cubicBezTo>
                  <a:lnTo>
                    <a:pt x="13968" y="2381"/>
                  </a:lnTo>
                  <a:cubicBezTo>
                    <a:pt x="5353" y="7531"/>
                    <a:pt x="0" y="16953"/>
                    <a:pt x="0" y="26972"/>
                  </a:cubicBezTo>
                  <a:cubicBezTo>
                    <a:pt x="0" y="34512"/>
                    <a:pt x="2870" y="41009"/>
                    <a:pt x="8299" y="45758"/>
                  </a:cubicBezTo>
                  <a:cubicBezTo>
                    <a:pt x="13525" y="50331"/>
                    <a:pt x="20749" y="52848"/>
                    <a:pt x="28637" y="52848"/>
                  </a:cubicBezTo>
                  <a:cubicBezTo>
                    <a:pt x="41098" y="52848"/>
                    <a:pt x="51346" y="46747"/>
                    <a:pt x="55384" y="36925"/>
                  </a:cubicBezTo>
                  <a:cubicBezTo>
                    <a:pt x="55804" y="35902"/>
                    <a:pt x="56149" y="34759"/>
                    <a:pt x="56410" y="33526"/>
                  </a:cubicBezTo>
                  <a:cubicBezTo>
                    <a:pt x="56739" y="31972"/>
                    <a:pt x="56814" y="29076"/>
                    <a:pt x="56777" y="28823"/>
                  </a:cubicBezTo>
                  <a:lnTo>
                    <a:pt x="19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5"/>
            <p:cNvSpPr/>
            <p:nvPr/>
          </p:nvSpPr>
          <p:spPr>
            <a:xfrm rot="-900195">
              <a:off x="651280" y="1448439"/>
              <a:ext cx="895038" cy="750773"/>
            </a:xfrm>
            <a:custGeom>
              <a:avLst/>
              <a:gdLst/>
              <a:ahLst/>
              <a:cxnLst/>
              <a:rect l="l" t="t" r="r" b="b"/>
              <a:pathLst>
                <a:path w="43553" h="36533" extrusionOk="0">
                  <a:moveTo>
                    <a:pt x="4134" y="1"/>
                  </a:moveTo>
                  <a:cubicBezTo>
                    <a:pt x="3396" y="1126"/>
                    <a:pt x="2338" y="2964"/>
                    <a:pt x="1489" y="5320"/>
                  </a:cubicBezTo>
                  <a:cubicBezTo>
                    <a:pt x="501" y="8060"/>
                    <a:pt x="1" y="10906"/>
                    <a:pt x="1" y="13778"/>
                  </a:cubicBezTo>
                  <a:cubicBezTo>
                    <a:pt x="1" y="20410"/>
                    <a:pt x="2525" y="26124"/>
                    <a:pt x="7302" y="30302"/>
                  </a:cubicBezTo>
                  <a:cubicBezTo>
                    <a:pt x="8902" y="31702"/>
                    <a:pt x="10723" y="32891"/>
                    <a:pt x="12714" y="33837"/>
                  </a:cubicBezTo>
                  <a:cubicBezTo>
                    <a:pt x="14363" y="34619"/>
                    <a:pt x="16148" y="35243"/>
                    <a:pt x="18017" y="35693"/>
                  </a:cubicBezTo>
                  <a:cubicBezTo>
                    <a:pt x="20335" y="36249"/>
                    <a:pt x="22736" y="36533"/>
                    <a:pt x="25154" y="36533"/>
                  </a:cubicBezTo>
                  <a:lnTo>
                    <a:pt x="25162" y="36533"/>
                  </a:lnTo>
                  <a:cubicBezTo>
                    <a:pt x="26403" y="36532"/>
                    <a:pt x="29307" y="36531"/>
                    <a:pt x="32720" y="35700"/>
                  </a:cubicBezTo>
                  <a:cubicBezTo>
                    <a:pt x="36969" y="34665"/>
                    <a:pt x="40613" y="32707"/>
                    <a:pt x="43553" y="29878"/>
                  </a:cubicBezTo>
                  <a:lnTo>
                    <a:pt x="43295" y="29610"/>
                  </a:lnTo>
                  <a:cubicBezTo>
                    <a:pt x="38780" y="33954"/>
                    <a:pt x="32679" y="36158"/>
                    <a:pt x="25162" y="36160"/>
                  </a:cubicBezTo>
                  <a:lnTo>
                    <a:pt x="25154" y="36160"/>
                  </a:lnTo>
                  <a:cubicBezTo>
                    <a:pt x="21194" y="36160"/>
                    <a:pt x="13650" y="35360"/>
                    <a:pt x="7547" y="30022"/>
                  </a:cubicBezTo>
                  <a:cubicBezTo>
                    <a:pt x="2854" y="25917"/>
                    <a:pt x="373" y="20299"/>
                    <a:pt x="373" y="13778"/>
                  </a:cubicBezTo>
                  <a:cubicBezTo>
                    <a:pt x="373" y="7374"/>
                    <a:pt x="2924" y="2525"/>
                    <a:pt x="4446" y="204"/>
                  </a:cubicBezTo>
                  <a:lnTo>
                    <a:pt x="41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5"/>
            <p:cNvSpPr/>
            <p:nvPr/>
          </p:nvSpPr>
          <p:spPr>
            <a:xfrm rot="-900195">
              <a:off x="1595020" y="1868725"/>
              <a:ext cx="47533" cy="47513"/>
            </a:xfrm>
            <a:custGeom>
              <a:avLst/>
              <a:gdLst/>
              <a:ahLst/>
              <a:cxnLst/>
              <a:rect l="l" t="t" r="r" b="b"/>
              <a:pathLst>
                <a:path w="2313" h="2312" extrusionOk="0">
                  <a:moveTo>
                    <a:pt x="1157" y="1"/>
                  </a:moveTo>
                  <a:cubicBezTo>
                    <a:pt x="519" y="1"/>
                    <a:pt x="0" y="518"/>
                    <a:pt x="0" y="1157"/>
                  </a:cubicBezTo>
                  <a:cubicBezTo>
                    <a:pt x="0" y="1795"/>
                    <a:pt x="519" y="2312"/>
                    <a:pt x="1157" y="2312"/>
                  </a:cubicBezTo>
                  <a:cubicBezTo>
                    <a:pt x="1795" y="2312"/>
                    <a:pt x="2313" y="1795"/>
                    <a:pt x="2313" y="1157"/>
                  </a:cubicBezTo>
                  <a:cubicBezTo>
                    <a:pt x="2313" y="518"/>
                    <a:pt x="1795" y="1"/>
                    <a:pt x="1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5"/>
            <p:cNvSpPr/>
            <p:nvPr/>
          </p:nvSpPr>
          <p:spPr>
            <a:xfrm rot="-900195">
              <a:off x="652726" y="1480371"/>
              <a:ext cx="47533" cy="47533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56" y="0"/>
                  </a:moveTo>
                  <a:cubicBezTo>
                    <a:pt x="517" y="0"/>
                    <a:pt x="0" y="519"/>
                    <a:pt x="0" y="1156"/>
                  </a:cubicBezTo>
                  <a:cubicBezTo>
                    <a:pt x="0" y="1795"/>
                    <a:pt x="517" y="2313"/>
                    <a:pt x="1156" y="2313"/>
                  </a:cubicBezTo>
                  <a:cubicBezTo>
                    <a:pt x="1794" y="2313"/>
                    <a:pt x="2313" y="1795"/>
                    <a:pt x="2313" y="1156"/>
                  </a:cubicBezTo>
                  <a:cubicBezTo>
                    <a:pt x="2313" y="519"/>
                    <a:pt x="1794" y="0"/>
                    <a:pt x="1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5"/>
            <p:cNvSpPr/>
            <p:nvPr/>
          </p:nvSpPr>
          <p:spPr>
            <a:xfrm rot="-900195">
              <a:off x="1631555" y="1602943"/>
              <a:ext cx="48355" cy="183270"/>
            </a:xfrm>
            <a:custGeom>
              <a:avLst/>
              <a:gdLst/>
              <a:ahLst/>
              <a:cxnLst/>
              <a:rect l="l" t="t" r="r" b="b"/>
              <a:pathLst>
                <a:path w="2353" h="8918" extrusionOk="0">
                  <a:moveTo>
                    <a:pt x="1980" y="1"/>
                  </a:moveTo>
                  <a:cubicBezTo>
                    <a:pt x="1855" y="3012"/>
                    <a:pt x="1189" y="5963"/>
                    <a:pt x="0" y="8772"/>
                  </a:cubicBezTo>
                  <a:lnTo>
                    <a:pt x="344" y="8918"/>
                  </a:lnTo>
                  <a:cubicBezTo>
                    <a:pt x="1549" y="6067"/>
                    <a:pt x="2225" y="3072"/>
                    <a:pt x="2353" y="16"/>
                  </a:cubicBezTo>
                  <a:lnTo>
                    <a:pt x="19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5"/>
            <p:cNvSpPr/>
            <p:nvPr/>
          </p:nvSpPr>
          <p:spPr>
            <a:xfrm rot="-900195">
              <a:off x="696849" y="1286537"/>
              <a:ext cx="175419" cy="110603"/>
            </a:xfrm>
            <a:custGeom>
              <a:avLst/>
              <a:gdLst/>
              <a:ahLst/>
              <a:cxnLst/>
              <a:rect l="l" t="t" r="r" b="b"/>
              <a:pathLst>
                <a:path w="8536" h="5382" extrusionOk="0">
                  <a:moveTo>
                    <a:pt x="8408" y="1"/>
                  </a:moveTo>
                  <a:cubicBezTo>
                    <a:pt x="6623" y="657"/>
                    <a:pt x="4905" y="1518"/>
                    <a:pt x="3303" y="2559"/>
                  </a:cubicBezTo>
                  <a:cubicBezTo>
                    <a:pt x="2140" y="3314"/>
                    <a:pt x="1029" y="4171"/>
                    <a:pt x="1" y="5105"/>
                  </a:cubicBezTo>
                  <a:lnTo>
                    <a:pt x="251" y="5382"/>
                  </a:lnTo>
                  <a:cubicBezTo>
                    <a:pt x="2687" y="3168"/>
                    <a:pt x="5474" y="1477"/>
                    <a:pt x="8535" y="351"/>
                  </a:cubicBezTo>
                  <a:lnTo>
                    <a:pt x="84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5"/>
            <p:cNvSpPr/>
            <p:nvPr/>
          </p:nvSpPr>
          <p:spPr>
            <a:xfrm rot="-900195">
              <a:off x="866404" y="1104006"/>
              <a:ext cx="808684" cy="631148"/>
            </a:xfrm>
            <a:custGeom>
              <a:avLst/>
              <a:gdLst/>
              <a:ahLst/>
              <a:cxnLst/>
              <a:rect l="l" t="t" r="r" b="b"/>
              <a:pathLst>
                <a:path w="39351" h="30712" extrusionOk="0">
                  <a:moveTo>
                    <a:pt x="2" y="0"/>
                  </a:moveTo>
                  <a:lnTo>
                    <a:pt x="1" y="2"/>
                  </a:lnTo>
                  <a:lnTo>
                    <a:pt x="23" y="19"/>
                  </a:lnTo>
                  <a:lnTo>
                    <a:pt x="23" y="19"/>
                  </a:lnTo>
                  <a:cubicBezTo>
                    <a:pt x="16" y="13"/>
                    <a:pt x="9" y="7"/>
                    <a:pt x="2" y="0"/>
                  </a:cubicBezTo>
                  <a:close/>
                  <a:moveTo>
                    <a:pt x="39183" y="30499"/>
                  </a:moveTo>
                  <a:lnTo>
                    <a:pt x="39268" y="30565"/>
                  </a:lnTo>
                  <a:lnTo>
                    <a:pt x="39351" y="30632"/>
                  </a:lnTo>
                  <a:cubicBezTo>
                    <a:pt x="39299" y="30584"/>
                    <a:pt x="39243" y="30539"/>
                    <a:pt x="39183" y="30499"/>
                  </a:cubicBezTo>
                  <a:close/>
                  <a:moveTo>
                    <a:pt x="23" y="19"/>
                  </a:moveTo>
                  <a:cubicBezTo>
                    <a:pt x="509" y="450"/>
                    <a:pt x="678" y="1242"/>
                    <a:pt x="702" y="2218"/>
                  </a:cubicBezTo>
                  <a:cubicBezTo>
                    <a:pt x="1716" y="18125"/>
                    <a:pt x="14938" y="30712"/>
                    <a:pt x="31101" y="30712"/>
                  </a:cubicBezTo>
                  <a:cubicBezTo>
                    <a:pt x="32952" y="30712"/>
                    <a:pt x="34764" y="30545"/>
                    <a:pt x="36525" y="30227"/>
                  </a:cubicBezTo>
                  <a:cubicBezTo>
                    <a:pt x="36943" y="30179"/>
                    <a:pt x="37315" y="30154"/>
                    <a:pt x="37645" y="30154"/>
                  </a:cubicBezTo>
                  <a:cubicBezTo>
                    <a:pt x="38329" y="30154"/>
                    <a:pt x="38831" y="30262"/>
                    <a:pt x="39183" y="30499"/>
                  </a:cubicBezTo>
                  <a:lnTo>
                    <a:pt x="39183" y="30499"/>
                  </a:lnTo>
                  <a:lnTo>
                    <a:pt x="23" y="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2" name="Google Shape;72;p5"/>
          <p:cNvSpPr txBox="1">
            <a:spLocks noGrp="1"/>
          </p:cNvSpPr>
          <p:nvPr>
            <p:ph type="title" idx="5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2"/>
          </p:nvPr>
        </p:nvSpPr>
        <p:spPr>
          <a:xfrm>
            <a:off x="3717938" y="1595400"/>
            <a:ext cx="40629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1"/>
          </p:nvPr>
        </p:nvSpPr>
        <p:spPr>
          <a:xfrm>
            <a:off x="3717938" y="2061150"/>
            <a:ext cx="4062900" cy="2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3"/>
          </p:nvPr>
        </p:nvSpPr>
        <p:spPr>
          <a:xfrm>
            <a:off x="3717938" y="2590525"/>
            <a:ext cx="40629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4"/>
          </p:nvPr>
        </p:nvSpPr>
        <p:spPr>
          <a:xfrm>
            <a:off x="3717938" y="3056275"/>
            <a:ext cx="4062900" cy="2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title" idx="5"/>
          </p:nvPr>
        </p:nvSpPr>
        <p:spPr>
          <a:xfrm>
            <a:off x="3717938" y="3585650"/>
            <a:ext cx="40629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subTitle" idx="6"/>
          </p:nvPr>
        </p:nvSpPr>
        <p:spPr>
          <a:xfrm>
            <a:off x="3717938" y="4051400"/>
            <a:ext cx="4062900" cy="2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title" idx="7" hasCustomPrompt="1"/>
          </p:nvPr>
        </p:nvSpPr>
        <p:spPr>
          <a:xfrm>
            <a:off x="1234325" y="1595400"/>
            <a:ext cx="904500" cy="7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6" name="Google Shape;156;p13"/>
          <p:cNvSpPr txBox="1">
            <a:spLocks noGrp="1"/>
          </p:cNvSpPr>
          <p:nvPr>
            <p:ph type="title" idx="8" hasCustomPrompt="1"/>
          </p:nvPr>
        </p:nvSpPr>
        <p:spPr>
          <a:xfrm>
            <a:off x="1234325" y="2590525"/>
            <a:ext cx="904500" cy="7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9" hasCustomPrompt="1"/>
          </p:nvPr>
        </p:nvSpPr>
        <p:spPr>
          <a:xfrm>
            <a:off x="1234325" y="3585650"/>
            <a:ext cx="904500" cy="7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8" name="Google Shape;158;p13"/>
          <p:cNvSpPr/>
          <p:nvPr/>
        </p:nvSpPr>
        <p:spPr>
          <a:xfrm>
            <a:off x="2897575" y="4829150"/>
            <a:ext cx="4944600" cy="139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60000">
                <a:schemeClr val="accent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Google Shape;159;p13"/>
          <p:cNvSpPr/>
          <p:nvPr/>
        </p:nvSpPr>
        <p:spPr>
          <a:xfrm>
            <a:off x="265725" y="298450"/>
            <a:ext cx="1638600" cy="139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60000">
                <a:schemeClr val="accent3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" name="Google Shape;160;p13"/>
          <p:cNvSpPr/>
          <p:nvPr/>
        </p:nvSpPr>
        <p:spPr>
          <a:xfrm>
            <a:off x="7693075" y="1686875"/>
            <a:ext cx="1194000" cy="139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60000">
                <a:schemeClr val="accent1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p13"/>
          <p:cNvSpPr/>
          <p:nvPr/>
        </p:nvSpPr>
        <p:spPr>
          <a:xfrm>
            <a:off x="265725" y="1448775"/>
            <a:ext cx="385800" cy="385800"/>
          </a:xfrm>
          <a:prstGeom prst="ellipse">
            <a:avLst/>
          </a:prstGeom>
          <a:gradFill>
            <a:gsLst>
              <a:gs pos="0">
                <a:schemeClr val="accent1"/>
              </a:gs>
              <a:gs pos="63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p13"/>
          <p:cNvSpPr/>
          <p:nvPr/>
        </p:nvSpPr>
        <p:spPr>
          <a:xfrm>
            <a:off x="892125" y="4654850"/>
            <a:ext cx="385800" cy="385800"/>
          </a:xfrm>
          <a:prstGeom prst="ellipse">
            <a:avLst/>
          </a:prstGeom>
          <a:gradFill>
            <a:gsLst>
              <a:gs pos="0">
                <a:schemeClr val="lt2"/>
              </a:gs>
              <a:gs pos="63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" name="Google Shape;163;p13"/>
          <p:cNvSpPr/>
          <p:nvPr/>
        </p:nvSpPr>
        <p:spPr>
          <a:xfrm>
            <a:off x="8501275" y="3199850"/>
            <a:ext cx="385800" cy="385800"/>
          </a:xfrm>
          <a:prstGeom prst="ellipse">
            <a:avLst/>
          </a:prstGeom>
          <a:gradFill>
            <a:gsLst>
              <a:gs pos="0">
                <a:schemeClr val="accent1"/>
              </a:gs>
              <a:gs pos="63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13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1"/>
          <p:cNvSpPr txBox="1">
            <a:spLocks noGrp="1"/>
          </p:cNvSpPr>
          <p:nvPr>
            <p:ph type="title" idx="2"/>
          </p:nvPr>
        </p:nvSpPr>
        <p:spPr>
          <a:xfrm>
            <a:off x="1013788" y="3086800"/>
            <a:ext cx="2175300" cy="3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8" name="Google Shape;258;p21"/>
          <p:cNvSpPr txBox="1">
            <a:spLocks noGrp="1"/>
          </p:cNvSpPr>
          <p:nvPr>
            <p:ph type="subTitle" idx="1"/>
          </p:nvPr>
        </p:nvSpPr>
        <p:spPr>
          <a:xfrm>
            <a:off x="1013863" y="3573950"/>
            <a:ext cx="2175300" cy="6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1"/>
          <p:cNvSpPr txBox="1">
            <a:spLocks noGrp="1"/>
          </p:cNvSpPr>
          <p:nvPr>
            <p:ph type="title" idx="3"/>
          </p:nvPr>
        </p:nvSpPr>
        <p:spPr>
          <a:xfrm>
            <a:off x="3484309" y="3086800"/>
            <a:ext cx="2175300" cy="3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0" name="Google Shape;260;p21"/>
          <p:cNvSpPr txBox="1">
            <a:spLocks noGrp="1"/>
          </p:cNvSpPr>
          <p:nvPr>
            <p:ph type="subTitle" idx="4"/>
          </p:nvPr>
        </p:nvSpPr>
        <p:spPr>
          <a:xfrm>
            <a:off x="3484384" y="3573950"/>
            <a:ext cx="2175300" cy="6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1"/>
          <p:cNvSpPr txBox="1">
            <a:spLocks noGrp="1"/>
          </p:cNvSpPr>
          <p:nvPr>
            <p:ph type="title" idx="5"/>
          </p:nvPr>
        </p:nvSpPr>
        <p:spPr>
          <a:xfrm>
            <a:off x="5954836" y="3086800"/>
            <a:ext cx="2175300" cy="3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2" name="Google Shape;262;p21"/>
          <p:cNvSpPr txBox="1">
            <a:spLocks noGrp="1"/>
          </p:cNvSpPr>
          <p:nvPr>
            <p:ph type="subTitle" idx="6"/>
          </p:nvPr>
        </p:nvSpPr>
        <p:spPr>
          <a:xfrm>
            <a:off x="5954912" y="3573950"/>
            <a:ext cx="2175300" cy="6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1"/>
          <p:cNvSpPr/>
          <p:nvPr/>
        </p:nvSpPr>
        <p:spPr>
          <a:xfrm>
            <a:off x="892100" y="295100"/>
            <a:ext cx="1638600" cy="139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60000">
                <a:schemeClr val="accent3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" name="Google Shape;264;p21"/>
          <p:cNvSpPr/>
          <p:nvPr/>
        </p:nvSpPr>
        <p:spPr>
          <a:xfrm>
            <a:off x="5758750" y="4766950"/>
            <a:ext cx="2352000" cy="139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60000">
                <a:schemeClr val="accent1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" name="Google Shape;265;p21"/>
          <p:cNvSpPr/>
          <p:nvPr/>
        </p:nvSpPr>
        <p:spPr>
          <a:xfrm>
            <a:off x="8532975" y="3065650"/>
            <a:ext cx="385800" cy="385800"/>
          </a:xfrm>
          <a:prstGeom prst="ellipse">
            <a:avLst/>
          </a:prstGeom>
          <a:gradFill>
            <a:gsLst>
              <a:gs pos="0">
                <a:schemeClr val="lt2"/>
              </a:gs>
              <a:gs pos="63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21"/>
          <p:cNvSpPr/>
          <p:nvPr/>
        </p:nvSpPr>
        <p:spPr>
          <a:xfrm>
            <a:off x="232750" y="3718250"/>
            <a:ext cx="385800" cy="385800"/>
          </a:xfrm>
          <a:prstGeom prst="ellipse">
            <a:avLst/>
          </a:prstGeom>
          <a:gradFill>
            <a:gsLst>
              <a:gs pos="0">
                <a:schemeClr val="accent2"/>
              </a:gs>
              <a:gs pos="63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67" name="Google Shape;267;p21"/>
          <p:cNvGrpSpPr/>
          <p:nvPr/>
        </p:nvGrpSpPr>
        <p:grpSpPr>
          <a:xfrm>
            <a:off x="-172741" y="1990214"/>
            <a:ext cx="1045151" cy="963014"/>
            <a:chOff x="7487975" y="3200500"/>
            <a:chExt cx="1244672" cy="1146854"/>
          </a:xfrm>
        </p:grpSpPr>
        <p:sp>
          <p:nvSpPr>
            <p:cNvPr id="268" name="Google Shape;268;p21"/>
            <p:cNvSpPr/>
            <p:nvPr/>
          </p:nvSpPr>
          <p:spPr>
            <a:xfrm>
              <a:off x="7487975" y="3200500"/>
              <a:ext cx="1244672" cy="1146854"/>
            </a:xfrm>
            <a:custGeom>
              <a:avLst/>
              <a:gdLst/>
              <a:ahLst/>
              <a:cxnLst/>
              <a:rect l="l" t="t" r="r" b="b"/>
              <a:pathLst>
                <a:path w="60568" h="55808" extrusionOk="0">
                  <a:moveTo>
                    <a:pt x="19507" y="0"/>
                  </a:moveTo>
                  <a:cubicBezTo>
                    <a:pt x="18522" y="0"/>
                    <a:pt x="17011" y="589"/>
                    <a:pt x="14723" y="2027"/>
                  </a:cubicBezTo>
                  <a:lnTo>
                    <a:pt x="14856" y="1952"/>
                  </a:lnTo>
                  <a:lnTo>
                    <a:pt x="14856" y="1952"/>
                  </a:lnTo>
                  <a:cubicBezTo>
                    <a:pt x="5961" y="7269"/>
                    <a:pt x="0" y="16991"/>
                    <a:pt x="0" y="28108"/>
                  </a:cubicBezTo>
                  <a:cubicBezTo>
                    <a:pt x="0" y="44932"/>
                    <a:pt x="13638" y="55807"/>
                    <a:pt x="30461" y="55807"/>
                  </a:cubicBezTo>
                  <a:cubicBezTo>
                    <a:pt x="43425" y="55807"/>
                    <a:pt x="54497" y="49451"/>
                    <a:pt x="58894" y="38754"/>
                  </a:cubicBezTo>
                  <a:cubicBezTo>
                    <a:pt x="59386" y="37556"/>
                    <a:pt x="59750" y="36306"/>
                    <a:pt x="60018" y="35040"/>
                  </a:cubicBezTo>
                  <a:cubicBezTo>
                    <a:pt x="60475" y="32880"/>
                    <a:pt x="60568" y="31598"/>
                    <a:pt x="59892" y="30967"/>
                  </a:cubicBezTo>
                  <a:lnTo>
                    <a:pt x="59810" y="30900"/>
                  </a:lnTo>
                  <a:lnTo>
                    <a:pt x="20543" y="337"/>
                  </a:lnTo>
                  <a:lnTo>
                    <a:pt x="20544" y="335"/>
                  </a:lnTo>
                  <a:cubicBezTo>
                    <a:pt x="20290" y="120"/>
                    <a:pt x="19952" y="0"/>
                    <a:pt x="19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21"/>
            <p:cNvSpPr/>
            <p:nvPr/>
          </p:nvSpPr>
          <p:spPr>
            <a:xfrm>
              <a:off x="7525458" y="3223845"/>
              <a:ext cx="1167528" cy="1086026"/>
            </a:xfrm>
            <a:custGeom>
              <a:avLst/>
              <a:gdLst/>
              <a:ahLst/>
              <a:cxnLst/>
              <a:rect l="l" t="t" r="r" b="b"/>
              <a:pathLst>
                <a:path w="56814" h="52848" extrusionOk="0">
                  <a:moveTo>
                    <a:pt x="19219" y="0"/>
                  </a:moveTo>
                  <a:cubicBezTo>
                    <a:pt x="18944" y="8"/>
                    <a:pt x="16401" y="855"/>
                    <a:pt x="13965" y="2375"/>
                  </a:cubicBezTo>
                  <a:lnTo>
                    <a:pt x="13968" y="2381"/>
                  </a:lnTo>
                  <a:cubicBezTo>
                    <a:pt x="5353" y="7531"/>
                    <a:pt x="0" y="16953"/>
                    <a:pt x="0" y="26972"/>
                  </a:cubicBezTo>
                  <a:cubicBezTo>
                    <a:pt x="0" y="34512"/>
                    <a:pt x="2870" y="41009"/>
                    <a:pt x="8299" y="45758"/>
                  </a:cubicBezTo>
                  <a:cubicBezTo>
                    <a:pt x="13525" y="50331"/>
                    <a:pt x="20749" y="52848"/>
                    <a:pt x="28637" y="52848"/>
                  </a:cubicBezTo>
                  <a:cubicBezTo>
                    <a:pt x="41098" y="52848"/>
                    <a:pt x="51346" y="46747"/>
                    <a:pt x="55384" y="36925"/>
                  </a:cubicBezTo>
                  <a:cubicBezTo>
                    <a:pt x="55804" y="35902"/>
                    <a:pt x="56149" y="34759"/>
                    <a:pt x="56410" y="33526"/>
                  </a:cubicBezTo>
                  <a:cubicBezTo>
                    <a:pt x="56739" y="31972"/>
                    <a:pt x="56814" y="29076"/>
                    <a:pt x="56777" y="28823"/>
                  </a:cubicBezTo>
                  <a:lnTo>
                    <a:pt x="192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7596210" y="3493542"/>
              <a:ext cx="895014" cy="750753"/>
            </a:xfrm>
            <a:custGeom>
              <a:avLst/>
              <a:gdLst/>
              <a:ahLst/>
              <a:cxnLst/>
              <a:rect l="l" t="t" r="r" b="b"/>
              <a:pathLst>
                <a:path w="43553" h="36533" extrusionOk="0">
                  <a:moveTo>
                    <a:pt x="4134" y="1"/>
                  </a:moveTo>
                  <a:cubicBezTo>
                    <a:pt x="3396" y="1126"/>
                    <a:pt x="2338" y="2964"/>
                    <a:pt x="1489" y="5320"/>
                  </a:cubicBezTo>
                  <a:cubicBezTo>
                    <a:pt x="501" y="8060"/>
                    <a:pt x="1" y="10906"/>
                    <a:pt x="1" y="13778"/>
                  </a:cubicBezTo>
                  <a:cubicBezTo>
                    <a:pt x="1" y="20410"/>
                    <a:pt x="2525" y="26124"/>
                    <a:pt x="7302" y="30302"/>
                  </a:cubicBezTo>
                  <a:cubicBezTo>
                    <a:pt x="8902" y="31702"/>
                    <a:pt x="10723" y="32891"/>
                    <a:pt x="12714" y="33837"/>
                  </a:cubicBezTo>
                  <a:cubicBezTo>
                    <a:pt x="14363" y="34619"/>
                    <a:pt x="16148" y="35243"/>
                    <a:pt x="18017" y="35693"/>
                  </a:cubicBezTo>
                  <a:cubicBezTo>
                    <a:pt x="20335" y="36249"/>
                    <a:pt x="22736" y="36533"/>
                    <a:pt x="25154" y="36533"/>
                  </a:cubicBezTo>
                  <a:lnTo>
                    <a:pt x="25162" y="36533"/>
                  </a:lnTo>
                  <a:cubicBezTo>
                    <a:pt x="26403" y="36532"/>
                    <a:pt x="29307" y="36531"/>
                    <a:pt x="32720" y="35700"/>
                  </a:cubicBezTo>
                  <a:cubicBezTo>
                    <a:pt x="36969" y="34665"/>
                    <a:pt x="40613" y="32707"/>
                    <a:pt x="43553" y="29878"/>
                  </a:cubicBezTo>
                  <a:lnTo>
                    <a:pt x="43295" y="29610"/>
                  </a:lnTo>
                  <a:cubicBezTo>
                    <a:pt x="38780" y="33954"/>
                    <a:pt x="32679" y="36158"/>
                    <a:pt x="25162" y="36160"/>
                  </a:cubicBezTo>
                  <a:lnTo>
                    <a:pt x="25154" y="36160"/>
                  </a:lnTo>
                  <a:cubicBezTo>
                    <a:pt x="21194" y="36160"/>
                    <a:pt x="13650" y="35360"/>
                    <a:pt x="7547" y="30022"/>
                  </a:cubicBezTo>
                  <a:cubicBezTo>
                    <a:pt x="2854" y="25917"/>
                    <a:pt x="373" y="20299"/>
                    <a:pt x="373" y="13778"/>
                  </a:cubicBezTo>
                  <a:cubicBezTo>
                    <a:pt x="373" y="7374"/>
                    <a:pt x="2924" y="2525"/>
                    <a:pt x="4446" y="204"/>
                  </a:cubicBezTo>
                  <a:lnTo>
                    <a:pt x="41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8504483" y="4046047"/>
              <a:ext cx="47532" cy="47512"/>
            </a:xfrm>
            <a:custGeom>
              <a:avLst/>
              <a:gdLst/>
              <a:ahLst/>
              <a:cxnLst/>
              <a:rect l="l" t="t" r="r" b="b"/>
              <a:pathLst>
                <a:path w="2313" h="2312" extrusionOk="0">
                  <a:moveTo>
                    <a:pt x="1157" y="1"/>
                  </a:moveTo>
                  <a:cubicBezTo>
                    <a:pt x="519" y="1"/>
                    <a:pt x="0" y="518"/>
                    <a:pt x="0" y="1157"/>
                  </a:cubicBezTo>
                  <a:cubicBezTo>
                    <a:pt x="0" y="1795"/>
                    <a:pt x="519" y="2312"/>
                    <a:pt x="1157" y="2312"/>
                  </a:cubicBezTo>
                  <a:cubicBezTo>
                    <a:pt x="1795" y="2312"/>
                    <a:pt x="2313" y="1795"/>
                    <a:pt x="2313" y="1157"/>
                  </a:cubicBezTo>
                  <a:cubicBezTo>
                    <a:pt x="2313" y="518"/>
                    <a:pt x="1795" y="1"/>
                    <a:pt x="1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7694807" y="3427042"/>
              <a:ext cx="47532" cy="47532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56" y="0"/>
                  </a:moveTo>
                  <a:cubicBezTo>
                    <a:pt x="517" y="0"/>
                    <a:pt x="0" y="519"/>
                    <a:pt x="0" y="1156"/>
                  </a:cubicBezTo>
                  <a:cubicBezTo>
                    <a:pt x="0" y="1795"/>
                    <a:pt x="517" y="2313"/>
                    <a:pt x="1156" y="2313"/>
                  </a:cubicBezTo>
                  <a:cubicBezTo>
                    <a:pt x="1794" y="2313"/>
                    <a:pt x="2313" y="1795"/>
                    <a:pt x="2313" y="1156"/>
                  </a:cubicBezTo>
                  <a:cubicBezTo>
                    <a:pt x="2313" y="519"/>
                    <a:pt x="1794" y="0"/>
                    <a:pt x="1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8590976" y="3796571"/>
              <a:ext cx="48354" cy="183265"/>
            </a:xfrm>
            <a:custGeom>
              <a:avLst/>
              <a:gdLst/>
              <a:ahLst/>
              <a:cxnLst/>
              <a:rect l="l" t="t" r="r" b="b"/>
              <a:pathLst>
                <a:path w="2353" h="8918" extrusionOk="0">
                  <a:moveTo>
                    <a:pt x="1980" y="1"/>
                  </a:moveTo>
                  <a:cubicBezTo>
                    <a:pt x="1855" y="3012"/>
                    <a:pt x="1189" y="5963"/>
                    <a:pt x="0" y="8772"/>
                  </a:cubicBezTo>
                  <a:lnTo>
                    <a:pt x="344" y="8918"/>
                  </a:lnTo>
                  <a:cubicBezTo>
                    <a:pt x="1549" y="6067"/>
                    <a:pt x="2225" y="3072"/>
                    <a:pt x="2353" y="16"/>
                  </a:cubicBezTo>
                  <a:lnTo>
                    <a:pt x="19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7777252" y="3266712"/>
              <a:ext cx="175415" cy="110600"/>
            </a:xfrm>
            <a:custGeom>
              <a:avLst/>
              <a:gdLst/>
              <a:ahLst/>
              <a:cxnLst/>
              <a:rect l="l" t="t" r="r" b="b"/>
              <a:pathLst>
                <a:path w="8536" h="5382" extrusionOk="0">
                  <a:moveTo>
                    <a:pt x="8408" y="1"/>
                  </a:moveTo>
                  <a:cubicBezTo>
                    <a:pt x="6623" y="657"/>
                    <a:pt x="4905" y="1518"/>
                    <a:pt x="3303" y="2559"/>
                  </a:cubicBezTo>
                  <a:cubicBezTo>
                    <a:pt x="2140" y="3314"/>
                    <a:pt x="1029" y="4171"/>
                    <a:pt x="1" y="5105"/>
                  </a:cubicBezTo>
                  <a:lnTo>
                    <a:pt x="251" y="5382"/>
                  </a:lnTo>
                  <a:cubicBezTo>
                    <a:pt x="2687" y="3168"/>
                    <a:pt x="5474" y="1477"/>
                    <a:pt x="8535" y="351"/>
                  </a:cubicBezTo>
                  <a:lnTo>
                    <a:pt x="84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7910106" y="3207384"/>
              <a:ext cx="808663" cy="631132"/>
            </a:xfrm>
            <a:custGeom>
              <a:avLst/>
              <a:gdLst/>
              <a:ahLst/>
              <a:cxnLst/>
              <a:rect l="l" t="t" r="r" b="b"/>
              <a:pathLst>
                <a:path w="39351" h="30712" extrusionOk="0">
                  <a:moveTo>
                    <a:pt x="2" y="0"/>
                  </a:moveTo>
                  <a:lnTo>
                    <a:pt x="1" y="2"/>
                  </a:lnTo>
                  <a:lnTo>
                    <a:pt x="23" y="19"/>
                  </a:lnTo>
                  <a:lnTo>
                    <a:pt x="23" y="19"/>
                  </a:lnTo>
                  <a:cubicBezTo>
                    <a:pt x="16" y="13"/>
                    <a:pt x="9" y="7"/>
                    <a:pt x="2" y="0"/>
                  </a:cubicBezTo>
                  <a:close/>
                  <a:moveTo>
                    <a:pt x="39183" y="30499"/>
                  </a:moveTo>
                  <a:lnTo>
                    <a:pt x="39268" y="30565"/>
                  </a:lnTo>
                  <a:lnTo>
                    <a:pt x="39351" y="30632"/>
                  </a:lnTo>
                  <a:cubicBezTo>
                    <a:pt x="39299" y="30584"/>
                    <a:pt x="39243" y="30539"/>
                    <a:pt x="39183" y="30499"/>
                  </a:cubicBezTo>
                  <a:close/>
                  <a:moveTo>
                    <a:pt x="23" y="19"/>
                  </a:moveTo>
                  <a:cubicBezTo>
                    <a:pt x="509" y="450"/>
                    <a:pt x="678" y="1242"/>
                    <a:pt x="702" y="2218"/>
                  </a:cubicBezTo>
                  <a:cubicBezTo>
                    <a:pt x="1716" y="18125"/>
                    <a:pt x="14938" y="30712"/>
                    <a:pt x="31101" y="30712"/>
                  </a:cubicBezTo>
                  <a:cubicBezTo>
                    <a:pt x="32952" y="30712"/>
                    <a:pt x="34764" y="30545"/>
                    <a:pt x="36525" y="30227"/>
                  </a:cubicBezTo>
                  <a:cubicBezTo>
                    <a:pt x="36943" y="30179"/>
                    <a:pt x="37315" y="30154"/>
                    <a:pt x="37645" y="30154"/>
                  </a:cubicBezTo>
                  <a:cubicBezTo>
                    <a:pt x="38329" y="30154"/>
                    <a:pt x="38831" y="30262"/>
                    <a:pt x="39183" y="30499"/>
                  </a:cubicBezTo>
                  <a:lnTo>
                    <a:pt x="39183" y="30499"/>
                  </a:lnTo>
                  <a:lnTo>
                    <a:pt x="23" y="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76" name="Google Shape;276;p21"/>
          <p:cNvGrpSpPr/>
          <p:nvPr/>
        </p:nvGrpSpPr>
        <p:grpSpPr>
          <a:xfrm rot="7151770">
            <a:off x="7935930" y="-167161"/>
            <a:ext cx="1343659" cy="1281865"/>
            <a:chOff x="388966" y="999821"/>
            <a:chExt cx="1499173" cy="1430011"/>
          </a:xfrm>
        </p:grpSpPr>
        <p:sp>
          <p:nvSpPr>
            <p:cNvPr id="277" name="Google Shape;277;p21"/>
            <p:cNvSpPr/>
            <p:nvPr/>
          </p:nvSpPr>
          <p:spPr>
            <a:xfrm rot="-900195">
              <a:off x="516200" y="1141384"/>
              <a:ext cx="1244705" cy="1146885"/>
            </a:xfrm>
            <a:custGeom>
              <a:avLst/>
              <a:gdLst/>
              <a:ahLst/>
              <a:cxnLst/>
              <a:rect l="l" t="t" r="r" b="b"/>
              <a:pathLst>
                <a:path w="60568" h="55808" extrusionOk="0">
                  <a:moveTo>
                    <a:pt x="19507" y="0"/>
                  </a:moveTo>
                  <a:cubicBezTo>
                    <a:pt x="18522" y="0"/>
                    <a:pt x="17011" y="589"/>
                    <a:pt x="14723" y="2027"/>
                  </a:cubicBezTo>
                  <a:lnTo>
                    <a:pt x="14856" y="1952"/>
                  </a:lnTo>
                  <a:lnTo>
                    <a:pt x="14856" y="1952"/>
                  </a:lnTo>
                  <a:cubicBezTo>
                    <a:pt x="5961" y="7269"/>
                    <a:pt x="0" y="16991"/>
                    <a:pt x="0" y="28108"/>
                  </a:cubicBezTo>
                  <a:cubicBezTo>
                    <a:pt x="0" y="44932"/>
                    <a:pt x="13638" y="55807"/>
                    <a:pt x="30461" y="55807"/>
                  </a:cubicBezTo>
                  <a:cubicBezTo>
                    <a:pt x="43425" y="55807"/>
                    <a:pt x="54497" y="49451"/>
                    <a:pt x="58894" y="38754"/>
                  </a:cubicBezTo>
                  <a:cubicBezTo>
                    <a:pt x="59386" y="37556"/>
                    <a:pt x="59750" y="36306"/>
                    <a:pt x="60018" y="35040"/>
                  </a:cubicBezTo>
                  <a:cubicBezTo>
                    <a:pt x="60475" y="32880"/>
                    <a:pt x="60568" y="31598"/>
                    <a:pt x="59892" y="30967"/>
                  </a:cubicBezTo>
                  <a:lnTo>
                    <a:pt x="59810" y="30900"/>
                  </a:lnTo>
                  <a:lnTo>
                    <a:pt x="20543" y="337"/>
                  </a:lnTo>
                  <a:lnTo>
                    <a:pt x="20544" y="335"/>
                  </a:lnTo>
                  <a:cubicBezTo>
                    <a:pt x="20290" y="120"/>
                    <a:pt x="19952" y="0"/>
                    <a:pt x="19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21"/>
            <p:cNvSpPr/>
            <p:nvPr/>
          </p:nvSpPr>
          <p:spPr>
            <a:xfrm rot="-900195">
              <a:off x="551888" y="1165254"/>
              <a:ext cx="1167559" cy="1086055"/>
            </a:xfrm>
            <a:custGeom>
              <a:avLst/>
              <a:gdLst/>
              <a:ahLst/>
              <a:cxnLst/>
              <a:rect l="l" t="t" r="r" b="b"/>
              <a:pathLst>
                <a:path w="56814" h="52848" extrusionOk="0">
                  <a:moveTo>
                    <a:pt x="19219" y="0"/>
                  </a:moveTo>
                  <a:cubicBezTo>
                    <a:pt x="18944" y="8"/>
                    <a:pt x="16401" y="855"/>
                    <a:pt x="13965" y="2375"/>
                  </a:cubicBezTo>
                  <a:lnTo>
                    <a:pt x="13968" y="2381"/>
                  </a:lnTo>
                  <a:cubicBezTo>
                    <a:pt x="5353" y="7531"/>
                    <a:pt x="0" y="16953"/>
                    <a:pt x="0" y="26972"/>
                  </a:cubicBezTo>
                  <a:cubicBezTo>
                    <a:pt x="0" y="34512"/>
                    <a:pt x="2870" y="41009"/>
                    <a:pt x="8299" y="45758"/>
                  </a:cubicBezTo>
                  <a:cubicBezTo>
                    <a:pt x="13525" y="50331"/>
                    <a:pt x="20749" y="52848"/>
                    <a:pt x="28637" y="52848"/>
                  </a:cubicBezTo>
                  <a:cubicBezTo>
                    <a:pt x="41098" y="52848"/>
                    <a:pt x="51346" y="46747"/>
                    <a:pt x="55384" y="36925"/>
                  </a:cubicBezTo>
                  <a:cubicBezTo>
                    <a:pt x="55804" y="35902"/>
                    <a:pt x="56149" y="34759"/>
                    <a:pt x="56410" y="33526"/>
                  </a:cubicBezTo>
                  <a:cubicBezTo>
                    <a:pt x="56739" y="31972"/>
                    <a:pt x="56814" y="29076"/>
                    <a:pt x="56777" y="28823"/>
                  </a:cubicBezTo>
                  <a:lnTo>
                    <a:pt x="19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21"/>
            <p:cNvSpPr/>
            <p:nvPr/>
          </p:nvSpPr>
          <p:spPr>
            <a:xfrm rot="-900195">
              <a:off x="651280" y="1448439"/>
              <a:ext cx="895038" cy="750773"/>
            </a:xfrm>
            <a:custGeom>
              <a:avLst/>
              <a:gdLst/>
              <a:ahLst/>
              <a:cxnLst/>
              <a:rect l="l" t="t" r="r" b="b"/>
              <a:pathLst>
                <a:path w="43553" h="36533" extrusionOk="0">
                  <a:moveTo>
                    <a:pt x="4134" y="1"/>
                  </a:moveTo>
                  <a:cubicBezTo>
                    <a:pt x="3396" y="1126"/>
                    <a:pt x="2338" y="2964"/>
                    <a:pt x="1489" y="5320"/>
                  </a:cubicBezTo>
                  <a:cubicBezTo>
                    <a:pt x="501" y="8060"/>
                    <a:pt x="1" y="10906"/>
                    <a:pt x="1" y="13778"/>
                  </a:cubicBezTo>
                  <a:cubicBezTo>
                    <a:pt x="1" y="20410"/>
                    <a:pt x="2525" y="26124"/>
                    <a:pt x="7302" y="30302"/>
                  </a:cubicBezTo>
                  <a:cubicBezTo>
                    <a:pt x="8902" y="31702"/>
                    <a:pt x="10723" y="32891"/>
                    <a:pt x="12714" y="33837"/>
                  </a:cubicBezTo>
                  <a:cubicBezTo>
                    <a:pt x="14363" y="34619"/>
                    <a:pt x="16148" y="35243"/>
                    <a:pt x="18017" y="35693"/>
                  </a:cubicBezTo>
                  <a:cubicBezTo>
                    <a:pt x="20335" y="36249"/>
                    <a:pt x="22736" y="36533"/>
                    <a:pt x="25154" y="36533"/>
                  </a:cubicBezTo>
                  <a:lnTo>
                    <a:pt x="25162" y="36533"/>
                  </a:lnTo>
                  <a:cubicBezTo>
                    <a:pt x="26403" y="36532"/>
                    <a:pt x="29307" y="36531"/>
                    <a:pt x="32720" y="35700"/>
                  </a:cubicBezTo>
                  <a:cubicBezTo>
                    <a:pt x="36969" y="34665"/>
                    <a:pt x="40613" y="32707"/>
                    <a:pt x="43553" y="29878"/>
                  </a:cubicBezTo>
                  <a:lnTo>
                    <a:pt x="43295" y="29610"/>
                  </a:lnTo>
                  <a:cubicBezTo>
                    <a:pt x="38780" y="33954"/>
                    <a:pt x="32679" y="36158"/>
                    <a:pt x="25162" y="36160"/>
                  </a:cubicBezTo>
                  <a:lnTo>
                    <a:pt x="25154" y="36160"/>
                  </a:lnTo>
                  <a:cubicBezTo>
                    <a:pt x="21194" y="36160"/>
                    <a:pt x="13650" y="35360"/>
                    <a:pt x="7547" y="30022"/>
                  </a:cubicBezTo>
                  <a:cubicBezTo>
                    <a:pt x="2854" y="25917"/>
                    <a:pt x="373" y="20299"/>
                    <a:pt x="373" y="13778"/>
                  </a:cubicBezTo>
                  <a:cubicBezTo>
                    <a:pt x="373" y="7374"/>
                    <a:pt x="2924" y="2525"/>
                    <a:pt x="4446" y="204"/>
                  </a:cubicBezTo>
                  <a:lnTo>
                    <a:pt x="41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280;p21"/>
            <p:cNvSpPr/>
            <p:nvPr/>
          </p:nvSpPr>
          <p:spPr>
            <a:xfrm rot="-900195">
              <a:off x="1595020" y="1868725"/>
              <a:ext cx="47533" cy="47513"/>
            </a:xfrm>
            <a:custGeom>
              <a:avLst/>
              <a:gdLst/>
              <a:ahLst/>
              <a:cxnLst/>
              <a:rect l="l" t="t" r="r" b="b"/>
              <a:pathLst>
                <a:path w="2313" h="2312" extrusionOk="0">
                  <a:moveTo>
                    <a:pt x="1157" y="1"/>
                  </a:moveTo>
                  <a:cubicBezTo>
                    <a:pt x="519" y="1"/>
                    <a:pt x="0" y="518"/>
                    <a:pt x="0" y="1157"/>
                  </a:cubicBezTo>
                  <a:cubicBezTo>
                    <a:pt x="0" y="1795"/>
                    <a:pt x="519" y="2312"/>
                    <a:pt x="1157" y="2312"/>
                  </a:cubicBezTo>
                  <a:cubicBezTo>
                    <a:pt x="1795" y="2312"/>
                    <a:pt x="2313" y="1795"/>
                    <a:pt x="2313" y="1157"/>
                  </a:cubicBezTo>
                  <a:cubicBezTo>
                    <a:pt x="2313" y="518"/>
                    <a:pt x="1795" y="1"/>
                    <a:pt x="1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81;p21"/>
            <p:cNvSpPr/>
            <p:nvPr/>
          </p:nvSpPr>
          <p:spPr>
            <a:xfrm rot="-900195">
              <a:off x="652726" y="1480371"/>
              <a:ext cx="47533" cy="47533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56" y="0"/>
                  </a:moveTo>
                  <a:cubicBezTo>
                    <a:pt x="517" y="0"/>
                    <a:pt x="0" y="519"/>
                    <a:pt x="0" y="1156"/>
                  </a:cubicBezTo>
                  <a:cubicBezTo>
                    <a:pt x="0" y="1795"/>
                    <a:pt x="517" y="2313"/>
                    <a:pt x="1156" y="2313"/>
                  </a:cubicBezTo>
                  <a:cubicBezTo>
                    <a:pt x="1794" y="2313"/>
                    <a:pt x="2313" y="1795"/>
                    <a:pt x="2313" y="1156"/>
                  </a:cubicBezTo>
                  <a:cubicBezTo>
                    <a:pt x="2313" y="519"/>
                    <a:pt x="1794" y="0"/>
                    <a:pt x="1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282;p21"/>
            <p:cNvSpPr/>
            <p:nvPr/>
          </p:nvSpPr>
          <p:spPr>
            <a:xfrm rot="-900195">
              <a:off x="1631555" y="1602943"/>
              <a:ext cx="48355" cy="183270"/>
            </a:xfrm>
            <a:custGeom>
              <a:avLst/>
              <a:gdLst/>
              <a:ahLst/>
              <a:cxnLst/>
              <a:rect l="l" t="t" r="r" b="b"/>
              <a:pathLst>
                <a:path w="2353" h="8918" extrusionOk="0">
                  <a:moveTo>
                    <a:pt x="1980" y="1"/>
                  </a:moveTo>
                  <a:cubicBezTo>
                    <a:pt x="1855" y="3012"/>
                    <a:pt x="1189" y="5963"/>
                    <a:pt x="0" y="8772"/>
                  </a:cubicBezTo>
                  <a:lnTo>
                    <a:pt x="344" y="8918"/>
                  </a:lnTo>
                  <a:cubicBezTo>
                    <a:pt x="1549" y="6067"/>
                    <a:pt x="2225" y="3072"/>
                    <a:pt x="2353" y="16"/>
                  </a:cubicBezTo>
                  <a:lnTo>
                    <a:pt x="19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Google Shape;283;p21"/>
            <p:cNvSpPr/>
            <p:nvPr/>
          </p:nvSpPr>
          <p:spPr>
            <a:xfrm rot="-900195">
              <a:off x="696849" y="1286537"/>
              <a:ext cx="175419" cy="110603"/>
            </a:xfrm>
            <a:custGeom>
              <a:avLst/>
              <a:gdLst/>
              <a:ahLst/>
              <a:cxnLst/>
              <a:rect l="l" t="t" r="r" b="b"/>
              <a:pathLst>
                <a:path w="8536" h="5382" extrusionOk="0">
                  <a:moveTo>
                    <a:pt x="8408" y="1"/>
                  </a:moveTo>
                  <a:cubicBezTo>
                    <a:pt x="6623" y="657"/>
                    <a:pt x="4905" y="1518"/>
                    <a:pt x="3303" y="2559"/>
                  </a:cubicBezTo>
                  <a:cubicBezTo>
                    <a:pt x="2140" y="3314"/>
                    <a:pt x="1029" y="4171"/>
                    <a:pt x="1" y="5105"/>
                  </a:cubicBezTo>
                  <a:lnTo>
                    <a:pt x="251" y="5382"/>
                  </a:lnTo>
                  <a:cubicBezTo>
                    <a:pt x="2687" y="3168"/>
                    <a:pt x="5474" y="1477"/>
                    <a:pt x="8535" y="351"/>
                  </a:cubicBezTo>
                  <a:lnTo>
                    <a:pt x="84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Google Shape;284;p21"/>
            <p:cNvSpPr/>
            <p:nvPr/>
          </p:nvSpPr>
          <p:spPr>
            <a:xfrm rot="-900195">
              <a:off x="866404" y="1104006"/>
              <a:ext cx="808684" cy="631148"/>
            </a:xfrm>
            <a:custGeom>
              <a:avLst/>
              <a:gdLst/>
              <a:ahLst/>
              <a:cxnLst/>
              <a:rect l="l" t="t" r="r" b="b"/>
              <a:pathLst>
                <a:path w="39351" h="30712" extrusionOk="0">
                  <a:moveTo>
                    <a:pt x="2" y="0"/>
                  </a:moveTo>
                  <a:lnTo>
                    <a:pt x="1" y="2"/>
                  </a:lnTo>
                  <a:lnTo>
                    <a:pt x="23" y="19"/>
                  </a:lnTo>
                  <a:lnTo>
                    <a:pt x="23" y="19"/>
                  </a:lnTo>
                  <a:cubicBezTo>
                    <a:pt x="16" y="13"/>
                    <a:pt x="9" y="7"/>
                    <a:pt x="2" y="0"/>
                  </a:cubicBezTo>
                  <a:close/>
                  <a:moveTo>
                    <a:pt x="39183" y="30499"/>
                  </a:moveTo>
                  <a:lnTo>
                    <a:pt x="39268" y="30565"/>
                  </a:lnTo>
                  <a:lnTo>
                    <a:pt x="39351" y="30632"/>
                  </a:lnTo>
                  <a:cubicBezTo>
                    <a:pt x="39299" y="30584"/>
                    <a:pt x="39243" y="30539"/>
                    <a:pt x="39183" y="30499"/>
                  </a:cubicBezTo>
                  <a:close/>
                  <a:moveTo>
                    <a:pt x="23" y="19"/>
                  </a:moveTo>
                  <a:cubicBezTo>
                    <a:pt x="509" y="450"/>
                    <a:pt x="678" y="1242"/>
                    <a:pt x="702" y="2218"/>
                  </a:cubicBezTo>
                  <a:cubicBezTo>
                    <a:pt x="1716" y="18125"/>
                    <a:pt x="14938" y="30712"/>
                    <a:pt x="31101" y="30712"/>
                  </a:cubicBezTo>
                  <a:cubicBezTo>
                    <a:pt x="32952" y="30712"/>
                    <a:pt x="34764" y="30545"/>
                    <a:pt x="36525" y="30227"/>
                  </a:cubicBezTo>
                  <a:cubicBezTo>
                    <a:pt x="36943" y="30179"/>
                    <a:pt x="37315" y="30154"/>
                    <a:pt x="37645" y="30154"/>
                  </a:cubicBezTo>
                  <a:cubicBezTo>
                    <a:pt x="38329" y="30154"/>
                    <a:pt x="38831" y="30262"/>
                    <a:pt x="39183" y="30499"/>
                  </a:cubicBezTo>
                  <a:lnTo>
                    <a:pt x="39183" y="30499"/>
                  </a:lnTo>
                  <a:lnTo>
                    <a:pt x="23" y="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85" name="Google Shape;285;p21"/>
          <p:cNvSpPr txBox="1">
            <a:spLocks noGrp="1"/>
          </p:cNvSpPr>
          <p:nvPr>
            <p:ph type="title" idx="7"/>
          </p:nvPr>
        </p:nvSpPr>
        <p:spPr>
          <a:xfrm>
            <a:off x="72002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 idx="8"/>
          </p:nvPr>
        </p:nvSpPr>
        <p:spPr>
          <a:xfrm>
            <a:off x="1013850" y="3086800"/>
            <a:ext cx="2175300" cy="3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7" name="Google Shape;287;p21"/>
          <p:cNvSpPr txBox="1">
            <a:spLocks noGrp="1"/>
          </p:cNvSpPr>
          <p:nvPr>
            <p:ph type="title" idx="9"/>
          </p:nvPr>
        </p:nvSpPr>
        <p:spPr>
          <a:xfrm>
            <a:off x="3484371" y="3086800"/>
            <a:ext cx="2175300" cy="3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8" name="Google Shape;288;p21"/>
          <p:cNvSpPr txBox="1">
            <a:spLocks noGrp="1"/>
          </p:cNvSpPr>
          <p:nvPr>
            <p:ph type="title" idx="13"/>
          </p:nvPr>
        </p:nvSpPr>
        <p:spPr>
          <a:xfrm>
            <a:off x="5954899" y="3086800"/>
            <a:ext cx="2175300" cy="3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24"/>
          <p:cNvSpPr txBox="1">
            <a:spLocks noGrp="1"/>
          </p:cNvSpPr>
          <p:nvPr>
            <p:ph type="title" idx="2"/>
          </p:nvPr>
        </p:nvSpPr>
        <p:spPr>
          <a:xfrm>
            <a:off x="917925" y="1714225"/>
            <a:ext cx="1978200" cy="3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7" name="Google Shape;347;p24"/>
          <p:cNvSpPr txBox="1">
            <a:spLocks noGrp="1"/>
          </p:cNvSpPr>
          <p:nvPr>
            <p:ph type="subTitle" idx="1"/>
          </p:nvPr>
        </p:nvSpPr>
        <p:spPr>
          <a:xfrm>
            <a:off x="917925" y="2128575"/>
            <a:ext cx="19782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24"/>
          <p:cNvSpPr txBox="1">
            <a:spLocks noGrp="1"/>
          </p:cNvSpPr>
          <p:nvPr>
            <p:ph type="title" idx="3"/>
          </p:nvPr>
        </p:nvSpPr>
        <p:spPr>
          <a:xfrm>
            <a:off x="6293404" y="1714225"/>
            <a:ext cx="1978200" cy="3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9" name="Google Shape;349;p24"/>
          <p:cNvSpPr txBox="1">
            <a:spLocks noGrp="1"/>
          </p:cNvSpPr>
          <p:nvPr>
            <p:ph type="subTitle" idx="4"/>
          </p:nvPr>
        </p:nvSpPr>
        <p:spPr>
          <a:xfrm>
            <a:off x="6293402" y="2128575"/>
            <a:ext cx="19782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24"/>
          <p:cNvSpPr txBox="1">
            <a:spLocks noGrp="1"/>
          </p:cNvSpPr>
          <p:nvPr>
            <p:ph type="title" idx="5"/>
          </p:nvPr>
        </p:nvSpPr>
        <p:spPr>
          <a:xfrm>
            <a:off x="917925" y="3223850"/>
            <a:ext cx="1978200" cy="3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1" name="Google Shape;351;p24"/>
          <p:cNvSpPr txBox="1">
            <a:spLocks noGrp="1"/>
          </p:cNvSpPr>
          <p:nvPr>
            <p:ph type="subTitle" idx="6"/>
          </p:nvPr>
        </p:nvSpPr>
        <p:spPr>
          <a:xfrm>
            <a:off x="917925" y="3638175"/>
            <a:ext cx="19782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24"/>
          <p:cNvSpPr txBox="1">
            <a:spLocks noGrp="1"/>
          </p:cNvSpPr>
          <p:nvPr>
            <p:ph type="title" idx="7"/>
          </p:nvPr>
        </p:nvSpPr>
        <p:spPr>
          <a:xfrm>
            <a:off x="6293404" y="3223850"/>
            <a:ext cx="1978200" cy="3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3" name="Google Shape;353;p24"/>
          <p:cNvSpPr txBox="1">
            <a:spLocks noGrp="1"/>
          </p:cNvSpPr>
          <p:nvPr>
            <p:ph type="subTitle" idx="8"/>
          </p:nvPr>
        </p:nvSpPr>
        <p:spPr>
          <a:xfrm>
            <a:off x="6293402" y="3638175"/>
            <a:ext cx="19782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24"/>
          <p:cNvSpPr/>
          <p:nvPr/>
        </p:nvSpPr>
        <p:spPr>
          <a:xfrm rot="5400000">
            <a:off x="-1193175" y="1161575"/>
            <a:ext cx="3008700" cy="139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60000">
                <a:schemeClr val="accent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5" name="Google Shape;355;p24"/>
          <p:cNvSpPr/>
          <p:nvPr/>
        </p:nvSpPr>
        <p:spPr>
          <a:xfrm>
            <a:off x="4209075" y="203200"/>
            <a:ext cx="2870100" cy="139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60000">
                <a:schemeClr val="accent3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6" name="Google Shape;356;p24"/>
          <p:cNvSpPr/>
          <p:nvPr/>
        </p:nvSpPr>
        <p:spPr>
          <a:xfrm>
            <a:off x="4574100" y="4778150"/>
            <a:ext cx="3465300" cy="139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60000">
                <a:schemeClr val="accent1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7" name="Google Shape;357;p24"/>
          <p:cNvSpPr/>
          <p:nvPr/>
        </p:nvSpPr>
        <p:spPr>
          <a:xfrm>
            <a:off x="8902650" y="3123400"/>
            <a:ext cx="385800" cy="385800"/>
          </a:xfrm>
          <a:prstGeom prst="ellipse">
            <a:avLst/>
          </a:prstGeom>
          <a:gradFill>
            <a:gsLst>
              <a:gs pos="0">
                <a:schemeClr val="lt2"/>
              </a:gs>
              <a:gs pos="63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58" name="Google Shape;358;p24"/>
          <p:cNvGrpSpPr/>
          <p:nvPr/>
        </p:nvGrpSpPr>
        <p:grpSpPr>
          <a:xfrm rot="1303995">
            <a:off x="7633162" y="-255886"/>
            <a:ext cx="1068583" cy="984604"/>
            <a:chOff x="7487975" y="3200500"/>
            <a:chExt cx="1244672" cy="1146854"/>
          </a:xfrm>
        </p:grpSpPr>
        <p:sp>
          <p:nvSpPr>
            <p:cNvPr id="359" name="Google Shape;359;p24"/>
            <p:cNvSpPr/>
            <p:nvPr/>
          </p:nvSpPr>
          <p:spPr>
            <a:xfrm>
              <a:off x="7487975" y="3200500"/>
              <a:ext cx="1244672" cy="1146854"/>
            </a:xfrm>
            <a:custGeom>
              <a:avLst/>
              <a:gdLst/>
              <a:ahLst/>
              <a:cxnLst/>
              <a:rect l="l" t="t" r="r" b="b"/>
              <a:pathLst>
                <a:path w="60568" h="55808" extrusionOk="0">
                  <a:moveTo>
                    <a:pt x="19507" y="0"/>
                  </a:moveTo>
                  <a:cubicBezTo>
                    <a:pt x="18522" y="0"/>
                    <a:pt x="17011" y="589"/>
                    <a:pt x="14723" y="2027"/>
                  </a:cubicBezTo>
                  <a:lnTo>
                    <a:pt x="14856" y="1952"/>
                  </a:lnTo>
                  <a:lnTo>
                    <a:pt x="14856" y="1952"/>
                  </a:lnTo>
                  <a:cubicBezTo>
                    <a:pt x="5961" y="7269"/>
                    <a:pt x="0" y="16991"/>
                    <a:pt x="0" y="28108"/>
                  </a:cubicBezTo>
                  <a:cubicBezTo>
                    <a:pt x="0" y="44932"/>
                    <a:pt x="13638" y="55807"/>
                    <a:pt x="30461" y="55807"/>
                  </a:cubicBezTo>
                  <a:cubicBezTo>
                    <a:pt x="43425" y="55807"/>
                    <a:pt x="54497" y="49451"/>
                    <a:pt x="58894" y="38754"/>
                  </a:cubicBezTo>
                  <a:cubicBezTo>
                    <a:pt x="59386" y="37556"/>
                    <a:pt x="59750" y="36306"/>
                    <a:pt x="60018" y="35040"/>
                  </a:cubicBezTo>
                  <a:cubicBezTo>
                    <a:pt x="60475" y="32880"/>
                    <a:pt x="60568" y="31598"/>
                    <a:pt x="59892" y="30967"/>
                  </a:cubicBezTo>
                  <a:lnTo>
                    <a:pt x="59810" y="30900"/>
                  </a:lnTo>
                  <a:lnTo>
                    <a:pt x="20543" y="337"/>
                  </a:lnTo>
                  <a:lnTo>
                    <a:pt x="20544" y="335"/>
                  </a:lnTo>
                  <a:cubicBezTo>
                    <a:pt x="20290" y="120"/>
                    <a:pt x="19952" y="0"/>
                    <a:pt x="19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7525458" y="3223845"/>
              <a:ext cx="1167528" cy="1086026"/>
            </a:xfrm>
            <a:custGeom>
              <a:avLst/>
              <a:gdLst/>
              <a:ahLst/>
              <a:cxnLst/>
              <a:rect l="l" t="t" r="r" b="b"/>
              <a:pathLst>
                <a:path w="56814" h="52848" extrusionOk="0">
                  <a:moveTo>
                    <a:pt x="19219" y="0"/>
                  </a:moveTo>
                  <a:cubicBezTo>
                    <a:pt x="18944" y="8"/>
                    <a:pt x="16401" y="855"/>
                    <a:pt x="13965" y="2375"/>
                  </a:cubicBezTo>
                  <a:lnTo>
                    <a:pt x="13968" y="2381"/>
                  </a:lnTo>
                  <a:cubicBezTo>
                    <a:pt x="5353" y="7531"/>
                    <a:pt x="0" y="16953"/>
                    <a:pt x="0" y="26972"/>
                  </a:cubicBezTo>
                  <a:cubicBezTo>
                    <a:pt x="0" y="34512"/>
                    <a:pt x="2870" y="41009"/>
                    <a:pt x="8299" y="45758"/>
                  </a:cubicBezTo>
                  <a:cubicBezTo>
                    <a:pt x="13525" y="50331"/>
                    <a:pt x="20749" y="52848"/>
                    <a:pt x="28637" y="52848"/>
                  </a:cubicBezTo>
                  <a:cubicBezTo>
                    <a:pt x="41098" y="52848"/>
                    <a:pt x="51346" y="46747"/>
                    <a:pt x="55384" y="36925"/>
                  </a:cubicBezTo>
                  <a:cubicBezTo>
                    <a:pt x="55804" y="35902"/>
                    <a:pt x="56149" y="34759"/>
                    <a:pt x="56410" y="33526"/>
                  </a:cubicBezTo>
                  <a:cubicBezTo>
                    <a:pt x="56739" y="31972"/>
                    <a:pt x="56814" y="29076"/>
                    <a:pt x="56777" y="28823"/>
                  </a:cubicBezTo>
                  <a:lnTo>
                    <a:pt x="192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Google Shape;361;p24"/>
            <p:cNvSpPr/>
            <p:nvPr/>
          </p:nvSpPr>
          <p:spPr>
            <a:xfrm>
              <a:off x="7596210" y="3493542"/>
              <a:ext cx="895014" cy="750753"/>
            </a:xfrm>
            <a:custGeom>
              <a:avLst/>
              <a:gdLst/>
              <a:ahLst/>
              <a:cxnLst/>
              <a:rect l="l" t="t" r="r" b="b"/>
              <a:pathLst>
                <a:path w="43553" h="36533" extrusionOk="0">
                  <a:moveTo>
                    <a:pt x="4134" y="1"/>
                  </a:moveTo>
                  <a:cubicBezTo>
                    <a:pt x="3396" y="1126"/>
                    <a:pt x="2338" y="2964"/>
                    <a:pt x="1489" y="5320"/>
                  </a:cubicBezTo>
                  <a:cubicBezTo>
                    <a:pt x="501" y="8060"/>
                    <a:pt x="1" y="10906"/>
                    <a:pt x="1" y="13778"/>
                  </a:cubicBezTo>
                  <a:cubicBezTo>
                    <a:pt x="1" y="20410"/>
                    <a:pt x="2525" y="26124"/>
                    <a:pt x="7302" y="30302"/>
                  </a:cubicBezTo>
                  <a:cubicBezTo>
                    <a:pt x="8902" y="31702"/>
                    <a:pt x="10723" y="32891"/>
                    <a:pt x="12714" y="33837"/>
                  </a:cubicBezTo>
                  <a:cubicBezTo>
                    <a:pt x="14363" y="34619"/>
                    <a:pt x="16148" y="35243"/>
                    <a:pt x="18017" y="35693"/>
                  </a:cubicBezTo>
                  <a:cubicBezTo>
                    <a:pt x="20335" y="36249"/>
                    <a:pt x="22736" y="36533"/>
                    <a:pt x="25154" y="36533"/>
                  </a:cubicBezTo>
                  <a:lnTo>
                    <a:pt x="25162" y="36533"/>
                  </a:lnTo>
                  <a:cubicBezTo>
                    <a:pt x="26403" y="36532"/>
                    <a:pt x="29307" y="36531"/>
                    <a:pt x="32720" y="35700"/>
                  </a:cubicBezTo>
                  <a:cubicBezTo>
                    <a:pt x="36969" y="34665"/>
                    <a:pt x="40613" y="32707"/>
                    <a:pt x="43553" y="29878"/>
                  </a:cubicBezTo>
                  <a:lnTo>
                    <a:pt x="43295" y="29610"/>
                  </a:lnTo>
                  <a:cubicBezTo>
                    <a:pt x="38780" y="33954"/>
                    <a:pt x="32679" y="36158"/>
                    <a:pt x="25162" y="36160"/>
                  </a:cubicBezTo>
                  <a:lnTo>
                    <a:pt x="25154" y="36160"/>
                  </a:lnTo>
                  <a:cubicBezTo>
                    <a:pt x="21194" y="36160"/>
                    <a:pt x="13650" y="35360"/>
                    <a:pt x="7547" y="30022"/>
                  </a:cubicBezTo>
                  <a:cubicBezTo>
                    <a:pt x="2854" y="25917"/>
                    <a:pt x="373" y="20299"/>
                    <a:pt x="373" y="13778"/>
                  </a:cubicBezTo>
                  <a:cubicBezTo>
                    <a:pt x="373" y="7374"/>
                    <a:pt x="2924" y="2525"/>
                    <a:pt x="4446" y="204"/>
                  </a:cubicBezTo>
                  <a:lnTo>
                    <a:pt x="41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8504483" y="4046047"/>
              <a:ext cx="47532" cy="47512"/>
            </a:xfrm>
            <a:custGeom>
              <a:avLst/>
              <a:gdLst/>
              <a:ahLst/>
              <a:cxnLst/>
              <a:rect l="l" t="t" r="r" b="b"/>
              <a:pathLst>
                <a:path w="2313" h="2312" extrusionOk="0">
                  <a:moveTo>
                    <a:pt x="1157" y="1"/>
                  </a:moveTo>
                  <a:cubicBezTo>
                    <a:pt x="519" y="1"/>
                    <a:pt x="0" y="518"/>
                    <a:pt x="0" y="1157"/>
                  </a:cubicBezTo>
                  <a:cubicBezTo>
                    <a:pt x="0" y="1795"/>
                    <a:pt x="519" y="2312"/>
                    <a:pt x="1157" y="2312"/>
                  </a:cubicBezTo>
                  <a:cubicBezTo>
                    <a:pt x="1795" y="2312"/>
                    <a:pt x="2313" y="1795"/>
                    <a:pt x="2313" y="1157"/>
                  </a:cubicBezTo>
                  <a:cubicBezTo>
                    <a:pt x="2313" y="518"/>
                    <a:pt x="1795" y="1"/>
                    <a:pt x="1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7694807" y="3427042"/>
              <a:ext cx="47532" cy="47532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56" y="0"/>
                  </a:moveTo>
                  <a:cubicBezTo>
                    <a:pt x="517" y="0"/>
                    <a:pt x="0" y="519"/>
                    <a:pt x="0" y="1156"/>
                  </a:cubicBezTo>
                  <a:cubicBezTo>
                    <a:pt x="0" y="1795"/>
                    <a:pt x="517" y="2313"/>
                    <a:pt x="1156" y="2313"/>
                  </a:cubicBezTo>
                  <a:cubicBezTo>
                    <a:pt x="1794" y="2313"/>
                    <a:pt x="2313" y="1795"/>
                    <a:pt x="2313" y="1156"/>
                  </a:cubicBezTo>
                  <a:cubicBezTo>
                    <a:pt x="2313" y="519"/>
                    <a:pt x="1794" y="0"/>
                    <a:pt x="1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8590976" y="3796571"/>
              <a:ext cx="48354" cy="183265"/>
            </a:xfrm>
            <a:custGeom>
              <a:avLst/>
              <a:gdLst/>
              <a:ahLst/>
              <a:cxnLst/>
              <a:rect l="l" t="t" r="r" b="b"/>
              <a:pathLst>
                <a:path w="2353" h="8918" extrusionOk="0">
                  <a:moveTo>
                    <a:pt x="1980" y="1"/>
                  </a:moveTo>
                  <a:cubicBezTo>
                    <a:pt x="1855" y="3012"/>
                    <a:pt x="1189" y="5963"/>
                    <a:pt x="0" y="8772"/>
                  </a:cubicBezTo>
                  <a:lnTo>
                    <a:pt x="344" y="8918"/>
                  </a:lnTo>
                  <a:cubicBezTo>
                    <a:pt x="1549" y="6067"/>
                    <a:pt x="2225" y="3072"/>
                    <a:pt x="2353" y="16"/>
                  </a:cubicBezTo>
                  <a:lnTo>
                    <a:pt x="19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7777252" y="3266712"/>
              <a:ext cx="175415" cy="110600"/>
            </a:xfrm>
            <a:custGeom>
              <a:avLst/>
              <a:gdLst/>
              <a:ahLst/>
              <a:cxnLst/>
              <a:rect l="l" t="t" r="r" b="b"/>
              <a:pathLst>
                <a:path w="8536" h="5382" extrusionOk="0">
                  <a:moveTo>
                    <a:pt x="8408" y="1"/>
                  </a:moveTo>
                  <a:cubicBezTo>
                    <a:pt x="6623" y="657"/>
                    <a:pt x="4905" y="1518"/>
                    <a:pt x="3303" y="2559"/>
                  </a:cubicBezTo>
                  <a:cubicBezTo>
                    <a:pt x="2140" y="3314"/>
                    <a:pt x="1029" y="4171"/>
                    <a:pt x="1" y="5105"/>
                  </a:cubicBezTo>
                  <a:lnTo>
                    <a:pt x="251" y="5382"/>
                  </a:lnTo>
                  <a:cubicBezTo>
                    <a:pt x="2687" y="3168"/>
                    <a:pt x="5474" y="1477"/>
                    <a:pt x="8535" y="351"/>
                  </a:cubicBezTo>
                  <a:lnTo>
                    <a:pt x="84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7910106" y="3207384"/>
              <a:ext cx="808663" cy="631132"/>
            </a:xfrm>
            <a:custGeom>
              <a:avLst/>
              <a:gdLst/>
              <a:ahLst/>
              <a:cxnLst/>
              <a:rect l="l" t="t" r="r" b="b"/>
              <a:pathLst>
                <a:path w="39351" h="30712" extrusionOk="0">
                  <a:moveTo>
                    <a:pt x="2" y="0"/>
                  </a:moveTo>
                  <a:lnTo>
                    <a:pt x="1" y="2"/>
                  </a:lnTo>
                  <a:lnTo>
                    <a:pt x="23" y="19"/>
                  </a:lnTo>
                  <a:lnTo>
                    <a:pt x="23" y="19"/>
                  </a:lnTo>
                  <a:cubicBezTo>
                    <a:pt x="16" y="13"/>
                    <a:pt x="9" y="7"/>
                    <a:pt x="2" y="0"/>
                  </a:cubicBezTo>
                  <a:close/>
                  <a:moveTo>
                    <a:pt x="39183" y="30499"/>
                  </a:moveTo>
                  <a:lnTo>
                    <a:pt x="39268" y="30565"/>
                  </a:lnTo>
                  <a:lnTo>
                    <a:pt x="39351" y="30632"/>
                  </a:lnTo>
                  <a:cubicBezTo>
                    <a:pt x="39299" y="30584"/>
                    <a:pt x="39243" y="30539"/>
                    <a:pt x="39183" y="30499"/>
                  </a:cubicBezTo>
                  <a:close/>
                  <a:moveTo>
                    <a:pt x="23" y="19"/>
                  </a:moveTo>
                  <a:cubicBezTo>
                    <a:pt x="509" y="450"/>
                    <a:pt x="678" y="1242"/>
                    <a:pt x="702" y="2218"/>
                  </a:cubicBezTo>
                  <a:cubicBezTo>
                    <a:pt x="1716" y="18125"/>
                    <a:pt x="14938" y="30712"/>
                    <a:pt x="31101" y="30712"/>
                  </a:cubicBezTo>
                  <a:cubicBezTo>
                    <a:pt x="32952" y="30712"/>
                    <a:pt x="34764" y="30545"/>
                    <a:pt x="36525" y="30227"/>
                  </a:cubicBezTo>
                  <a:cubicBezTo>
                    <a:pt x="36943" y="30179"/>
                    <a:pt x="37315" y="30154"/>
                    <a:pt x="37645" y="30154"/>
                  </a:cubicBezTo>
                  <a:cubicBezTo>
                    <a:pt x="38329" y="30154"/>
                    <a:pt x="38831" y="30262"/>
                    <a:pt x="39183" y="30499"/>
                  </a:cubicBezTo>
                  <a:lnTo>
                    <a:pt x="39183" y="30499"/>
                  </a:lnTo>
                  <a:lnTo>
                    <a:pt x="23" y="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67" name="Google Shape;367;p24"/>
          <p:cNvGrpSpPr/>
          <p:nvPr/>
        </p:nvGrpSpPr>
        <p:grpSpPr>
          <a:xfrm rot="-6498463" flipH="1">
            <a:off x="-472609" y="3204867"/>
            <a:ext cx="1344922" cy="1282875"/>
            <a:chOff x="388966" y="999821"/>
            <a:chExt cx="1499173" cy="1430011"/>
          </a:xfrm>
        </p:grpSpPr>
        <p:sp>
          <p:nvSpPr>
            <p:cNvPr id="368" name="Google Shape;368;p24"/>
            <p:cNvSpPr/>
            <p:nvPr/>
          </p:nvSpPr>
          <p:spPr>
            <a:xfrm rot="-900195">
              <a:off x="516200" y="1141384"/>
              <a:ext cx="1244705" cy="1146885"/>
            </a:xfrm>
            <a:custGeom>
              <a:avLst/>
              <a:gdLst/>
              <a:ahLst/>
              <a:cxnLst/>
              <a:rect l="l" t="t" r="r" b="b"/>
              <a:pathLst>
                <a:path w="60568" h="55808" extrusionOk="0">
                  <a:moveTo>
                    <a:pt x="19507" y="0"/>
                  </a:moveTo>
                  <a:cubicBezTo>
                    <a:pt x="18522" y="0"/>
                    <a:pt x="17011" y="589"/>
                    <a:pt x="14723" y="2027"/>
                  </a:cubicBezTo>
                  <a:lnTo>
                    <a:pt x="14856" y="1952"/>
                  </a:lnTo>
                  <a:lnTo>
                    <a:pt x="14856" y="1952"/>
                  </a:lnTo>
                  <a:cubicBezTo>
                    <a:pt x="5961" y="7269"/>
                    <a:pt x="0" y="16991"/>
                    <a:pt x="0" y="28108"/>
                  </a:cubicBezTo>
                  <a:cubicBezTo>
                    <a:pt x="0" y="44932"/>
                    <a:pt x="13638" y="55807"/>
                    <a:pt x="30461" y="55807"/>
                  </a:cubicBezTo>
                  <a:cubicBezTo>
                    <a:pt x="43425" y="55807"/>
                    <a:pt x="54497" y="49451"/>
                    <a:pt x="58894" y="38754"/>
                  </a:cubicBezTo>
                  <a:cubicBezTo>
                    <a:pt x="59386" y="37556"/>
                    <a:pt x="59750" y="36306"/>
                    <a:pt x="60018" y="35040"/>
                  </a:cubicBezTo>
                  <a:cubicBezTo>
                    <a:pt x="60475" y="32880"/>
                    <a:pt x="60568" y="31598"/>
                    <a:pt x="59892" y="30967"/>
                  </a:cubicBezTo>
                  <a:lnTo>
                    <a:pt x="59810" y="30900"/>
                  </a:lnTo>
                  <a:lnTo>
                    <a:pt x="20543" y="337"/>
                  </a:lnTo>
                  <a:lnTo>
                    <a:pt x="20544" y="335"/>
                  </a:lnTo>
                  <a:cubicBezTo>
                    <a:pt x="20290" y="120"/>
                    <a:pt x="19952" y="0"/>
                    <a:pt x="19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Google Shape;369;p24"/>
            <p:cNvSpPr/>
            <p:nvPr/>
          </p:nvSpPr>
          <p:spPr>
            <a:xfrm rot="-900195">
              <a:off x="551888" y="1165254"/>
              <a:ext cx="1167559" cy="1086055"/>
            </a:xfrm>
            <a:custGeom>
              <a:avLst/>
              <a:gdLst/>
              <a:ahLst/>
              <a:cxnLst/>
              <a:rect l="l" t="t" r="r" b="b"/>
              <a:pathLst>
                <a:path w="56814" h="52848" extrusionOk="0">
                  <a:moveTo>
                    <a:pt x="19219" y="0"/>
                  </a:moveTo>
                  <a:cubicBezTo>
                    <a:pt x="18944" y="8"/>
                    <a:pt x="16401" y="855"/>
                    <a:pt x="13965" y="2375"/>
                  </a:cubicBezTo>
                  <a:lnTo>
                    <a:pt x="13968" y="2381"/>
                  </a:lnTo>
                  <a:cubicBezTo>
                    <a:pt x="5353" y="7531"/>
                    <a:pt x="0" y="16953"/>
                    <a:pt x="0" y="26972"/>
                  </a:cubicBezTo>
                  <a:cubicBezTo>
                    <a:pt x="0" y="34512"/>
                    <a:pt x="2870" y="41009"/>
                    <a:pt x="8299" y="45758"/>
                  </a:cubicBezTo>
                  <a:cubicBezTo>
                    <a:pt x="13525" y="50331"/>
                    <a:pt x="20749" y="52848"/>
                    <a:pt x="28637" y="52848"/>
                  </a:cubicBezTo>
                  <a:cubicBezTo>
                    <a:pt x="41098" y="52848"/>
                    <a:pt x="51346" y="46747"/>
                    <a:pt x="55384" y="36925"/>
                  </a:cubicBezTo>
                  <a:cubicBezTo>
                    <a:pt x="55804" y="35902"/>
                    <a:pt x="56149" y="34759"/>
                    <a:pt x="56410" y="33526"/>
                  </a:cubicBezTo>
                  <a:cubicBezTo>
                    <a:pt x="56739" y="31972"/>
                    <a:pt x="56814" y="29076"/>
                    <a:pt x="56777" y="28823"/>
                  </a:cubicBezTo>
                  <a:lnTo>
                    <a:pt x="19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" name="Google Shape;370;p24"/>
            <p:cNvSpPr/>
            <p:nvPr/>
          </p:nvSpPr>
          <p:spPr>
            <a:xfrm rot="-900195">
              <a:off x="651280" y="1448439"/>
              <a:ext cx="895038" cy="750773"/>
            </a:xfrm>
            <a:custGeom>
              <a:avLst/>
              <a:gdLst/>
              <a:ahLst/>
              <a:cxnLst/>
              <a:rect l="l" t="t" r="r" b="b"/>
              <a:pathLst>
                <a:path w="43553" h="36533" extrusionOk="0">
                  <a:moveTo>
                    <a:pt x="4134" y="1"/>
                  </a:moveTo>
                  <a:cubicBezTo>
                    <a:pt x="3396" y="1126"/>
                    <a:pt x="2338" y="2964"/>
                    <a:pt x="1489" y="5320"/>
                  </a:cubicBezTo>
                  <a:cubicBezTo>
                    <a:pt x="501" y="8060"/>
                    <a:pt x="1" y="10906"/>
                    <a:pt x="1" y="13778"/>
                  </a:cubicBezTo>
                  <a:cubicBezTo>
                    <a:pt x="1" y="20410"/>
                    <a:pt x="2525" y="26124"/>
                    <a:pt x="7302" y="30302"/>
                  </a:cubicBezTo>
                  <a:cubicBezTo>
                    <a:pt x="8902" y="31702"/>
                    <a:pt x="10723" y="32891"/>
                    <a:pt x="12714" y="33837"/>
                  </a:cubicBezTo>
                  <a:cubicBezTo>
                    <a:pt x="14363" y="34619"/>
                    <a:pt x="16148" y="35243"/>
                    <a:pt x="18017" y="35693"/>
                  </a:cubicBezTo>
                  <a:cubicBezTo>
                    <a:pt x="20335" y="36249"/>
                    <a:pt x="22736" y="36533"/>
                    <a:pt x="25154" y="36533"/>
                  </a:cubicBezTo>
                  <a:lnTo>
                    <a:pt x="25162" y="36533"/>
                  </a:lnTo>
                  <a:cubicBezTo>
                    <a:pt x="26403" y="36532"/>
                    <a:pt x="29307" y="36531"/>
                    <a:pt x="32720" y="35700"/>
                  </a:cubicBezTo>
                  <a:cubicBezTo>
                    <a:pt x="36969" y="34665"/>
                    <a:pt x="40613" y="32707"/>
                    <a:pt x="43553" y="29878"/>
                  </a:cubicBezTo>
                  <a:lnTo>
                    <a:pt x="43295" y="29610"/>
                  </a:lnTo>
                  <a:cubicBezTo>
                    <a:pt x="38780" y="33954"/>
                    <a:pt x="32679" y="36158"/>
                    <a:pt x="25162" y="36160"/>
                  </a:cubicBezTo>
                  <a:lnTo>
                    <a:pt x="25154" y="36160"/>
                  </a:lnTo>
                  <a:cubicBezTo>
                    <a:pt x="21194" y="36160"/>
                    <a:pt x="13650" y="35360"/>
                    <a:pt x="7547" y="30022"/>
                  </a:cubicBezTo>
                  <a:cubicBezTo>
                    <a:pt x="2854" y="25917"/>
                    <a:pt x="373" y="20299"/>
                    <a:pt x="373" y="13778"/>
                  </a:cubicBezTo>
                  <a:cubicBezTo>
                    <a:pt x="373" y="7374"/>
                    <a:pt x="2924" y="2525"/>
                    <a:pt x="4446" y="204"/>
                  </a:cubicBezTo>
                  <a:lnTo>
                    <a:pt x="41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" name="Google Shape;371;p24"/>
            <p:cNvSpPr/>
            <p:nvPr/>
          </p:nvSpPr>
          <p:spPr>
            <a:xfrm rot="-900195">
              <a:off x="1595020" y="1868725"/>
              <a:ext cx="47533" cy="47513"/>
            </a:xfrm>
            <a:custGeom>
              <a:avLst/>
              <a:gdLst/>
              <a:ahLst/>
              <a:cxnLst/>
              <a:rect l="l" t="t" r="r" b="b"/>
              <a:pathLst>
                <a:path w="2313" h="2312" extrusionOk="0">
                  <a:moveTo>
                    <a:pt x="1157" y="1"/>
                  </a:moveTo>
                  <a:cubicBezTo>
                    <a:pt x="519" y="1"/>
                    <a:pt x="0" y="518"/>
                    <a:pt x="0" y="1157"/>
                  </a:cubicBezTo>
                  <a:cubicBezTo>
                    <a:pt x="0" y="1795"/>
                    <a:pt x="519" y="2312"/>
                    <a:pt x="1157" y="2312"/>
                  </a:cubicBezTo>
                  <a:cubicBezTo>
                    <a:pt x="1795" y="2312"/>
                    <a:pt x="2313" y="1795"/>
                    <a:pt x="2313" y="1157"/>
                  </a:cubicBezTo>
                  <a:cubicBezTo>
                    <a:pt x="2313" y="518"/>
                    <a:pt x="1795" y="1"/>
                    <a:pt x="1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" name="Google Shape;372;p24"/>
            <p:cNvSpPr/>
            <p:nvPr/>
          </p:nvSpPr>
          <p:spPr>
            <a:xfrm rot="-900195">
              <a:off x="652726" y="1480371"/>
              <a:ext cx="47533" cy="47533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56" y="0"/>
                  </a:moveTo>
                  <a:cubicBezTo>
                    <a:pt x="517" y="0"/>
                    <a:pt x="0" y="519"/>
                    <a:pt x="0" y="1156"/>
                  </a:cubicBezTo>
                  <a:cubicBezTo>
                    <a:pt x="0" y="1795"/>
                    <a:pt x="517" y="2313"/>
                    <a:pt x="1156" y="2313"/>
                  </a:cubicBezTo>
                  <a:cubicBezTo>
                    <a:pt x="1794" y="2313"/>
                    <a:pt x="2313" y="1795"/>
                    <a:pt x="2313" y="1156"/>
                  </a:cubicBezTo>
                  <a:cubicBezTo>
                    <a:pt x="2313" y="519"/>
                    <a:pt x="1794" y="0"/>
                    <a:pt x="1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" name="Google Shape;373;p24"/>
            <p:cNvSpPr/>
            <p:nvPr/>
          </p:nvSpPr>
          <p:spPr>
            <a:xfrm rot="-900195">
              <a:off x="1631555" y="1602943"/>
              <a:ext cx="48355" cy="183270"/>
            </a:xfrm>
            <a:custGeom>
              <a:avLst/>
              <a:gdLst/>
              <a:ahLst/>
              <a:cxnLst/>
              <a:rect l="l" t="t" r="r" b="b"/>
              <a:pathLst>
                <a:path w="2353" h="8918" extrusionOk="0">
                  <a:moveTo>
                    <a:pt x="1980" y="1"/>
                  </a:moveTo>
                  <a:cubicBezTo>
                    <a:pt x="1855" y="3012"/>
                    <a:pt x="1189" y="5963"/>
                    <a:pt x="0" y="8772"/>
                  </a:cubicBezTo>
                  <a:lnTo>
                    <a:pt x="344" y="8918"/>
                  </a:lnTo>
                  <a:cubicBezTo>
                    <a:pt x="1549" y="6067"/>
                    <a:pt x="2225" y="3072"/>
                    <a:pt x="2353" y="16"/>
                  </a:cubicBezTo>
                  <a:lnTo>
                    <a:pt x="19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" name="Google Shape;374;p24"/>
            <p:cNvSpPr/>
            <p:nvPr/>
          </p:nvSpPr>
          <p:spPr>
            <a:xfrm rot="-900195">
              <a:off x="696849" y="1286537"/>
              <a:ext cx="175419" cy="110603"/>
            </a:xfrm>
            <a:custGeom>
              <a:avLst/>
              <a:gdLst/>
              <a:ahLst/>
              <a:cxnLst/>
              <a:rect l="l" t="t" r="r" b="b"/>
              <a:pathLst>
                <a:path w="8536" h="5382" extrusionOk="0">
                  <a:moveTo>
                    <a:pt x="8408" y="1"/>
                  </a:moveTo>
                  <a:cubicBezTo>
                    <a:pt x="6623" y="657"/>
                    <a:pt x="4905" y="1518"/>
                    <a:pt x="3303" y="2559"/>
                  </a:cubicBezTo>
                  <a:cubicBezTo>
                    <a:pt x="2140" y="3314"/>
                    <a:pt x="1029" y="4171"/>
                    <a:pt x="1" y="5105"/>
                  </a:cubicBezTo>
                  <a:lnTo>
                    <a:pt x="251" y="5382"/>
                  </a:lnTo>
                  <a:cubicBezTo>
                    <a:pt x="2687" y="3168"/>
                    <a:pt x="5474" y="1477"/>
                    <a:pt x="8535" y="351"/>
                  </a:cubicBezTo>
                  <a:lnTo>
                    <a:pt x="84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" name="Google Shape;375;p24"/>
            <p:cNvSpPr/>
            <p:nvPr/>
          </p:nvSpPr>
          <p:spPr>
            <a:xfrm rot="-900195">
              <a:off x="866404" y="1104006"/>
              <a:ext cx="808684" cy="631148"/>
            </a:xfrm>
            <a:custGeom>
              <a:avLst/>
              <a:gdLst/>
              <a:ahLst/>
              <a:cxnLst/>
              <a:rect l="l" t="t" r="r" b="b"/>
              <a:pathLst>
                <a:path w="39351" h="30712" extrusionOk="0">
                  <a:moveTo>
                    <a:pt x="2" y="0"/>
                  </a:moveTo>
                  <a:lnTo>
                    <a:pt x="1" y="2"/>
                  </a:lnTo>
                  <a:lnTo>
                    <a:pt x="23" y="19"/>
                  </a:lnTo>
                  <a:lnTo>
                    <a:pt x="23" y="19"/>
                  </a:lnTo>
                  <a:cubicBezTo>
                    <a:pt x="16" y="13"/>
                    <a:pt x="9" y="7"/>
                    <a:pt x="2" y="0"/>
                  </a:cubicBezTo>
                  <a:close/>
                  <a:moveTo>
                    <a:pt x="39183" y="30499"/>
                  </a:moveTo>
                  <a:lnTo>
                    <a:pt x="39268" y="30565"/>
                  </a:lnTo>
                  <a:lnTo>
                    <a:pt x="39351" y="30632"/>
                  </a:lnTo>
                  <a:cubicBezTo>
                    <a:pt x="39299" y="30584"/>
                    <a:pt x="39243" y="30539"/>
                    <a:pt x="39183" y="30499"/>
                  </a:cubicBezTo>
                  <a:close/>
                  <a:moveTo>
                    <a:pt x="23" y="19"/>
                  </a:moveTo>
                  <a:cubicBezTo>
                    <a:pt x="509" y="450"/>
                    <a:pt x="678" y="1242"/>
                    <a:pt x="702" y="2218"/>
                  </a:cubicBezTo>
                  <a:cubicBezTo>
                    <a:pt x="1716" y="18125"/>
                    <a:pt x="14938" y="30712"/>
                    <a:pt x="31101" y="30712"/>
                  </a:cubicBezTo>
                  <a:cubicBezTo>
                    <a:pt x="32952" y="30712"/>
                    <a:pt x="34764" y="30545"/>
                    <a:pt x="36525" y="30227"/>
                  </a:cubicBezTo>
                  <a:cubicBezTo>
                    <a:pt x="36943" y="30179"/>
                    <a:pt x="37315" y="30154"/>
                    <a:pt x="37645" y="30154"/>
                  </a:cubicBezTo>
                  <a:cubicBezTo>
                    <a:pt x="38329" y="30154"/>
                    <a:pt x="38831" y="30262"/>
                    <a:pt x="39183" y="30499"/>
                  </a:cubicBezTo>
                  <a:lnTo>
                    <a:pt x="39183" y="30499"/>
                  </a:lnTo>
                  <a:lnTo>
                    <a:pt x="23" y="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76" name="Google Shape;376;p24"/>
          <p:cNvSpPr txBox="1">
            <a:spLocks noGrp="1"/>
          </p:cNvSpPr>
          <p:nvPr>
            <p:ph type="title" idx="9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7_1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26"/>
          <p:cNvSpPr txBox="1">
            <a:spLocks noGrp="1"/>
          </p:cNvSpPr>
          <p:nvPr>
            <p:ph type="title" idx="2"/>
          </p:nvPr>
        </p:nvSpPr>
        <p:spPr>
          <a:xfrm>
            <a:off x="2340125" y="2064325"/>
            <a:ext cx="19860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17" name="Google Shape;417;p26"/>
          <p:cNvSpPr txBox="1">
            <a:spLocks noGrp="1"/>
          </p:cNvSpPr>
          <p:nvPr>
            <p:ph type="subTitle" idx="1"/>
          </p:nvPr>
        </p:nvSpPr>
        <p:spPr>
          <a:xfrm>
            <a:off x="2340125" y="2457650"/>
            <a:ext cx="19860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26"/>
          <p:cNvSpPr txBox="1">
            <a:spLocks noGrp="1"/>
          </p:cNvSpPr>
          <p:nvPr>
            <p:ph type="title" idx="3"/>
          </p:nvPr>
        </p:nvSpPr>
        <p:spPr>
          <a:xfrm>
            <a:off x="1101175" y="3748888"/>
            <a:ext cx="19860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19" name="Google Shape;419;p26"/>
          <p:cNvSpPr txBox="1">
            <a:spLocks noGrp="1"/>
          </p:cNvSpPr>
          <p:nvPr>
            <p:ph type="subTitle" idx="4"/>
          </p:nvPr>
        </p:nvSpPr>
        <p:spPr>
          <a:xfrm>
            <a:off x="1101175" y="4142100"/>
            <a:ext cx="19860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26"/>
          <p:cNvSpPr txBox="1">
            <a:spLocks noGrp="1"/>
          </p:cNvSpPr>
          <p:nvPr>
            <p:ph type="title" idx="5"/>
          </p:nvPr>
        </p:nvSpPr>
        <p:spPr>
          <a:xfrm>
            <a:off x="3578947" y="3748888"/>
            <a:ext cx="19860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21" name="Google Shape;421;p26"/>
          <p:cNvSpPr txBox="1">
            <a:spLocks noGrp="1"/>
          </p:cNvSpPr>
          <p:nvPr>
            <p:ph type="subTitle" idx="6"/>
          </p:nvPr>
        </p:nvSpPr>
        <p:spPr>
          <a:xfrm>
            <a:off x="3578947" y="4142100"/>
            <a:ext cx="19860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26"/>
          <p:cNvSpPr txBox="1">
            <a:spLocks noGrp="1"/>
          </p:cNvSpPr>
          <p:nvPr>
            <p:ph type="title" idx="7"/>
          </p:nvPr>
        </p:nvSpPr>
        <p:spPr>
          <a:xfrm>
            <a:off x="4817900" y="2064325"/>
            <a:ext cx="19860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23" name="Google Shape;423;p26"/>
          <p:cNvSpPr txBox="1">
            <a:spLocks noGrp="1"/>
          </p:cNvSpPr>
          <p:nvPr>
            <p:ph type="subTitle" idx="8"/>
          </p:nvPr>
        </p:nvSpPr>
        <p:spPr>
          <a:xfrm>
            <a:off x="4817901" y="2457650"/>
            <a:ext cx="19860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26"/>
          <p:cNvSpPr txBox="1">
            <a:spLocks noGrp="1"/>
          </p:cNvSpPr>
          <p:nvPr>
            <p:ph type="title" idx="9"/>
          </p:nvPr>
        </p:nvSpPr>
        <p:spPr>
          <a:xfrm>
            <a:off x="6056725" y="3748888"/>
            <a:ext cx="19860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25" name="Google Shape;425;p26"/>
          <p:cNvSpPr txBox="1">
            <a:spLocks noGrp="1"/>
          </p:cNvSpPr>
          <p:nvPr>
            <p:ph type="subTitle" idx="13"/>
          </p:nvPr>
        </p:nvSpPr>
        <p:spPr>
          <a:xfrm>
            <a:off x="6056725" y="4142100"/>
            <a:ext cx="19860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26"/>
          <p:cNvSpPr/>
          <p:nvPr/>
        </p:nvSpPr>
        <p:spPr>
          <a:xfrm>
            <a:off x="5699475" y="225725"/>
            <a:ext cx="2847600" cy="139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60000">
                <a:schemeClr val="accent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7" name="Google Shape;427;p26"/>
          <p:cNvSpPr/>
          <p:nvPr/>
        </p:nvSpPr>
        <p:spPr>
          <a:xfrm rot="629">
            <a:off x="1852278" y="4829301"/>
            <a:ext cx="1638600" cy="139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60000">
                <a:schemeClr val="accent3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28" name="Google Shape;428;p26"/>
          <p:cNvGrpSpPr/>
          <p:nvPr/>
        </p:nvGrpSpPr>
        <p:grpSpPr>
          <a:xfrm>
            <a:off x="-259900" y="1189375"/>
            <a:ext cx="1244672" cy="1146854"/>
            <a:chOff x="7487975" y="3200500"/>
            <a:chExt cx="1244672" cy="1146854"/>
          </a:xfrm>
        </p:grpSpPr>
        <p:sp>
          <p:nvSpPr>
            <p:cNvPr id="429" name="Google Shape;429;p26"/>
            <p:cNvSpPr/>
            <p:nvPr/>
          </p:nvSpPr>
          <p:spPr>
            <a:xfrm>
              <a:off x="7487975" y="3200500"/>
              <a:ext cx="1244672" cy="1146854"/>
            </a:xfrm>
            <a:custGeom>
              <a:avLst/>
              <a:gdLst/>
              <a:ahLst/>
              <a:cxnLst/>
              <a:rect l="l" t="t" r="r" b="b"/>
              <a:pathLst>
                <a:path w="60568" h="55808" extrusionOk="0">
                  <a:moveTo>
                    <a:pt x="19507" y="0"/>
                  </a:moveTo>
                  <a:cubicBezTo>
                    <a:pt x="18522" y="0"/>
                    <a:pt x="17011" y="589"/>
                    <a:pt x="14723" y="2027"/>
                  </a:cubicBezTo>
                  <a:lnTo>
                    <a:pt x="14856" y="1952"/>
                  </a:lnTo>
                  <a:lnTo>
                    <a:pt x="14856" y="1952"/>
                  </a:lnTo>
                  <a:cubicBezTo>
                    <a:pt x="5961" y="7269"/>
                    <a:pt x="0" y="16991"/>
                    <a:pt x="0" y="28108"/>
                  </a:cubicBezTo>
                  <a:cubicBezTo>
                    <a:pt x="0" y="44932"/>
                    <a:pt x="13638" y="55807"/>
                    <a:pt x="30461" y="55807"/>
                  </a:cubicBezTo>
                  <a:cubicBezTo>
                    <a:pt x="43425" y="55807"/>
                    <a:pt x="54497" y="49451"/>
                    <a:pt x="58894" y="38754"/>
                  </a:cubicBezTo>
                  <a:cubicBezTo>
                    <a:pt x="59386" y="37556"/>
                    <a:pt x="59750" y="36306"/>
                    <a:pt x="60018" y="35040"/>
                  </a:cubicBezTo>
                  <a:cubicBezTo>
                    <a:pt x="60475" y="32880"/>
                    <a:pt x="60568" y="31598"/>
                    <a:pt x="59892" y="30967"/>
                  </a:cubicBezTo>
                  <a:lnTo>
                    <a:pt x="59810" y="30900"/>
                  </a:lnTo>
                  <a:lnTo>
                    <a:pt x="20543" y="337"/>
                  </a:lnTo>
                  <a:lnTo>
                    <a:pt x="20544" y="335"/>
                  </a:lnTo>
                  <a:cubicBezTo>
                    <a:pt x="20290" y="120"/>
                    <a:pt x="19952" y="0"/>
                    <a:pt x="19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26"/>
            <p:cNvSpPr/>
            <p:nvPr/>
          </p:nvSpPr>
          <p:spPr>
            <a:xfrm>
              <a:off x="7525458" y="3223845"/>
              <a:ext cx="1167528" cy="1086026"/>
            </a:xfrm>
            <a:custGeom>
              <a:avLst/>
              <a:gdLst/>
              <a:ahLst/>
              <a:cxnLst/>
              <a:rect l="l" t="t" r="r" b="b"/>
              <a:pathLst>
                <a:path w="56814" h="52848" extrusionOk="0">
                  <a:moveTo>
                    <a:pt x="19219" y="0"/>
                  </a:moveTo>
                  <a:cubicBezTo>
                    <a:pt x="18944" y="8"/>
                    <a:pt x="16401" y="855"/>
                    <a:pt x="13965" y="2375"/>
                  </a:cubicBezTo>
                  <a:lnTo>
                    <a:pt x="13968" y="2381"/>
                  </a:lnTo>
                  <a:cubicBezTo>
                    <a:pt x="5353" y="7531"/>
                    <a:pt x="0" y="16953"/>
                    <a:pt x="0" y="26972"/>
                  </a:cubicBezTo>
                  <a:cubicBezTo>
                    <a:pt x="0" y="34512"/>
                    <a:pt x="2870" y="41009"/>
                    <a:pt x="8299" y="45758"/>
                  </a:cubicBezTo>
                  <a:cubicBezTo>
                    <a:pt x="13525" y="50331"/>
                    <a:pt x="20749" y="52848"/>
                    <a:pt x="28637" y="52848"/>
                  </a:cubicBezTo>
                  <a:cubicBezTo>
                    <a:pt x="41098" y="52848"/>
                    <a:pt x="51346" y="46747"/>
                    <a:pt x="55384" y="36925"/>
                  </a:cubicBezTo>
                  <a:cubicBezTo>
                    <a:pt x="55804" y="35902"/>
                    <a:pt x="56149" y="34759"/>
                    <a:pt x="56410" y="33526"/>
                  </a:cubicBezTo>
                  <a:cubicBezTo>
                    <a:pt x="56739" y="31972"/>
                    <a:pt x="56814" y="29076"/>
                    <a:pt x="56777" y="28823"/>
                  </a:cubicBezTo>
                  <a:lnTo>
                    <a:pt x="192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Google Shape;431;p26"/>
            <p:cNvSpPr/>
            <p:nvPr/>
          </p:nvSpPr>
          <p:spPr>
            <a:xfrm>
              <a:off x="7596210" y="3493542"/>
              <a:ext cx="895014" cy="750753"/>
            </a:xfrm>
            <a:custGeom>
              <a:avLst/>
              <a:gdLst/>
              <a:ahLst/>
              <a:cxnLst/>
              <a:rect l="l" t="t" r="r" b="b"/>
              <a:pathLst>
                <a:path w="43553" h="36533" extrusionOk="0">
                  <a:moveTo>
                    <a:pt x="4134" y="1"/>
                  </a:moveTo>
                  <a:cubicBezTo>
                    <a:pt x="3396" y="1126"/>
                    <a:pt x="2338" y="2964"/>
                    <a:pt x="1489" y="5320"/>
                  </a:cubicBezTo>
                  <a:cubicBezTo>
                    <a:pt x="501" y="8060"/>
                    <a:pt x="1" y="10906"/>
                    <a:pt x="1" y="13778"/>
                  </a:cubicBezTo>
                  <a:cubicBezTo>
                    <a:pt x="1" y="20410"/>
                    <a:pt x="2525" y="26124"/>
                    <a:pt x="7302" y="30302"/>
                  </a:cubicBezTo>
                  <a:cubicBezTo>
                    <a:pt x="8902" y="31702"/>
                    <a:pt x="10723" y="32891"/>
                    <a:pt x="12714" y="33837"/>
                  </a:cubicBezTo>
                  <a:cubicBezTo>
                    <a:pt x="14363" y="34619"/>
                    <a:pt x="16148" y="35243"/>
                    <a:pt x="18017" y="35693"/>
                  </a:cubicBezTo>
                  <a:cubicBezTo>
                    <a:pt x="20335" y="36249"/>
                    <a:pt x="22736" y="36533"/>
                    <a:pt x="25154" y="36533"/>
                  </a:cubicBezTo>
                  <a:lnTo>
                    <a:pt x="25162" y="36533"/>
                  </a:lnTo>
                  <a:cubicBezTo>
                    <a:pt x="26403" y="36532"/>
                    <a:pt x="29307" y="36531"/>
                    <a:pt x="32720" y="35700"/>
                  </a:cubicBezTo>
                  <a:cubicBezTo>
                    <a:pt x="36969" y="34665"/>
                    <a:pt x="40613" y="32707"/>
                    <a:pt x="43553" y="29878"/>
                  </a:cubicBezTo>
                  <a:lnTo>
                    <a:pt x="43295" y="29610"/>
                  </a:lnTo>
                  <a:cubicBezTo>
                    <a:pt x="38780" y="33954"/>
                    <a:pt x="32679" y="36158"/>
                    <a:pt x="25162" y="36160"/>
                  </a:cubicBezTo>
                  <a:lnTo>
                    <a:pt x="25154" y="36160"/>
                  </a:lnTo>
                  <a:cubicBezTo>
                    <a:pt x="21194" y="36160"/>
                    <a:pt x="13650" y="35360"/>
                    <a:pt x="7547" y="30022"/>
                  </a:cubicBezTo>
                  <a:cubicBezTo>
                    <a:pt x="2854" y="25917"/>
                    <a:pt x="373" y="20299"/>
                    <a:pt x="373" y="13778"/>
                  </a:cubicBezTo>
                  <a:cubicBezTo>
                    <a:pt x="373" y="7374"/>
                    <a:pt x="2924" y="2525"/>
                    <a:pt x="4446" y="204"/>
                  </a:cubicBezTo>
                  <a:lnTo>
                    <a:pt x="41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8504483" y="4046047"/>
              <a:ext cx="47532" cy="47512"/>
            </a:xfrm>
            <a:custGeom>
              <a:avLst/>
              <a:gdLst/>
              <a:ahLst/>
              <a:cxnLst/>
              <a:rect l="l" t="t" r="r" b="b"/>
              <a:pathLst>
                <a:path w="2313" h="2312" extrusionOk="0">
                  <a:moveTo>
                    <a:pt x="1157" y="1"/>
                  </a:moveTo>
                  <a:cubicBezTo>
                    <a:pt x="519" y="1"/>
                    <a:pt x="0" y="518"/>
                    <a:pt x="0" y="1157"/>
                  </a:cubicBezTo>
                  <a:cubicBezTo>
                    <a:pt x="0" y="1795"/>
                    <a:pt x="519" y="2312"/>
                    <a:pt x="1157" y="2312"/>
                  </a:cubicBezTo>
                  <a:cubicBezTo>
                    <a:pt x="1795" y="2312"/>
                    <a:pt x="2313" y="1795"/>
                    <a:pt x="2313" y="1157"/>
                  </a:cubicBezTo>
                  <a:cubicBezTo>
                    <a:pt x="2313" y="518"/>
                    <a:pt x="1795" y="1"/>
                    <a:pt x="1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7694807" y="3427042"/>
              <a:ext cx="47532" cy="47532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56" y="0"/>
                  </a:moveTo>
                  <a:cubicBezTo>
                    <a:pt x="517" y="0"/>
                    <a:pt x="0" y="519"/>
                    <a:pt x="0" y="1156"/>
                  </a:cubicBezTo>
                  <a:cubicBezTo>
                    <a:pt x="0" y="1795"/>
                    <a:pt x="517" y="2313"/>
                    <a:pt x="1156" y="2313"/>
                  </a:cubicBezTo>
                  <a:cubicBezTo>
                    <a:pt x="1794" y="2313"/>
                    <a:pt x="2313" y="1795"/>
                    <a:pt x="2313" y="1156"/>
                  </a:cubicBezTo>
                  <a:cubicBezTo>
                    <a:pt x="2313" y="519"/>
                    <a:pt x="1794" y="0"/>
                    <a:pt x="1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434;p26"/>
            <p:cNvSpPr/>
            <p:nvPr/>
          </p:nvSpPr>
          <p:spPr>
            <a:xfrm>
              <a:off x="8590976" y="3796571"/>
              <a:ext cx="48354" cy="183265"/>
            </a:xfrm>
            <a:custGeom>
              <a:avLst/>
              <a:gdLst/>
              <a:ahLst/>
              <a:cxnLst/>
              <a:rect l="l" t="t" r="r" b="b"/>
              <a:pathLst>
                <a:path w="2353" h="8918" extrusionOk="0">
                  <a:moveTo>
                    <a:pt x="1980" y="1"/>
                  </a:moveTo>
                  <a:cubicBezTo>
                    <a:pt x="1855" y="3012"/>
                    <a:pt x="1189" y="5963"/>
                    <a:pt x="0" y="8772"/>
                  </a:cubicBezTo>
                  <a:lnTo>
                    <a:pt x="344" y="8918"/>
                  </a:lnTo>
                  <a:cubicBezTo>
                    <a:pt x="1549" y="6067"/>
                    <a:pt x="2225" y="3072"/>
                    <a:pt x="2353" y="16"/>
                  </a:cubicBezTo>
                  <a:lnTo>
                    <a:pt x="19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" name="Google Shape;435;p26"/>
            <p:cNvSpPr/>
            <p:nvPr/>
          </p:nvSpPr>
          <p:spPr>
            <a:xfrm>
              <a:off x="7777252" y="3266712"/>
              <a:ext cx="175415" cy="110600"/>
            </a:xfrm>
            <a:custGeom>
              <a:avLst/>
              <a:gdLst/>
              <a:ahLst/>
              <a:cxnLst/>
              <a:rect l="l" t="t" r="r" b="b"/>
              <a:pathLst>
                <a:path w="8536" h="5382" extrusionOk="0">
                  <a:moveTo>
                    <a:pt x="8408" y="1"/>
                  </a:moveTo>
                  <a:cubicBezTo>
                    <a:pt x="6623" y="657"/>
                    <a:pt x="4905" y="1518"/>
                    <a:pt x="3303" y="2559"/>
                  </a:cubicBezTo>
                  <a:cubicBezTo>
                    <a:pt x="2140" y="3314"/>
                    <a:pt x="1029" y="4171"/>
                    <a:pt x="1" y="5105"/>
                  </a:cubicBezTo>
                  <a:lnTo>
                    <a:pt x="251" y="5382"/>
                  </a:lnTo>
                  <a:cubicBezTo>
                    <a:pt x="2687" y="3168"/>
                    <a:pt x="5474" y="1477"/>
                    <a:pt x="8535" y="351"/>
                  </a:cubicBezTo>
                  <a:lnTo>
                    <a:pt x="84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7910106" y="3207384"/>
              <a:ext cx="808663" cy="631132"/>
            </a:xfrm>
            <a:custGeom>
              <a:avLst/>
              <a:gdLst/>
              <a:ahLst/>
              <a:cxnLst/>
              <a:rect l="l" t="t" r="r" b="b"/>
              <a:pathLst>
                <a:path w="39351" h="30712" extrusionOk="0">
                  <a:moveTo>
                    <a:pt x="2" y="0"/>
                  </a:moveTo>
                  <a:lnTo>
                    <a:pt x="1" y="2"/>
                  </a:lnTo>
                  <a:lnTo>
                    <a:pt x="23" y="19"/>
                  </a:lnTo>
                  <a:lnTo>
                    <a:pt x="23" y="19"/>
                  </a:lnTo>
                  <a:cubicBezTo>
                    <a:pt x="16" y="13"/>
                    <a:pt x="9" y="7"/>
                    <a:pt x="2" y="0"/>
                  </a:cubicBezTo>
                  <a:close/>
                  <a:moveTo>
                    <a:pt x="39183" y="30499"/>
                  </a:moveTo>
                  <a:lnTo>
                    <a:pt x="39268" y="30565"/>
                  </a:lnTo>
                  <a:lnTo>
                    <a:pt x="39351" y="30632"/>
                  </a:lnTo>
                  <a:cubicBezTo>
                    <a:pt x="39299" y="30584"/>
                    <a:pt x="39243" y="30539"/>
                    <a:pt x="39183" y="30499"/>
                  </a:cubicBezTo>
                  <a:close/>
                  <a:moveTo>
                    <a:pt x="23" y="19"/>
                  </a:moveTo>
                  <a:cubicBezTo>
                    <a:pt x="509" y="450"/>
                    <a:pt x="678" y="1242"/>
                    <a:pt x="702" y="2218"/>
                  </a:cubicBezTo>
                  <a:cubicBezTo>
                    <a:pt x="1716" y="18125"/>
                    <a:pt x="14938" y="30712"/>
                    <a:pt x="31101" y="30712"/>
                  </a:cubicBezTo>
                  <a:cubicBezTo>
                    <a:pt x="32952" y="30712"/>
                    <a:pt x="34764" y="30545"/>
                    <a:pt x="36525" y="30227"/>
                  </a:cubicBezTo>
                  <a:cubicBezTo>
                    <a:pt x="36943" y="30179"/>
                    <a:pt x="37315" y="30154"/>
                    <a:pt x="37645" y="30154"/>
                  </a:cubicBezTo>
                  <a:cubicBezTo>
                    <a:pt x="38329" y="30154"/>
                    <a:pt x="38831" y="30262"/>
                    <a:pt x="39183" y="30499"/>
                  </a:cubicBezTo>
                  <a:lnTo>
                    <a:pt x="39183" y="30499"/>
                  </a:lnTo>
                  <a:lnTo>
                    <a:pt x="23" y="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37" name="Google Shape;437;p26"/>
          <p:cNvGrpSpPr/>
          <p:nvPr/>
        </p:nvGrpSpPr>
        <p:grpSpPr>
          <a:xfrm rot="4339617">
            <a:off x="8279025" y="3298563"/>
            <a:ext cx="1119497" cy="1067850"/>
            <a:chOff x="388966" y="999821"/>
            <a:chExt cx="1499173" cy="1430011"/>
          </a:xfrm>
        </p:grpSpPr>
        <p:sp>
          <p:nvSpPr>
            <p:cNvPr id="438" name="Google Shape;438;p26"/>
            <p:cNvSpPr/>
            <p:nvPr/>
          </p:nvSpPr>
          <p:spPr>
            <a:xfrm rot="-900195">
              <a:off x="516200" y="1141384"/>
              <a:ext cx="1244705" cy="1146885"/>
            </a:xfrm>
            <a:custGeom>
              <a:avLst/>
              <a:gdLst/>
              <a:ahLst/>
              <a:cxnLst/>
              <a:rect l="l" t="t" r="r" b="b"/>
              <a:pathLst>
                <a:path w="60568" h="55808" extrusionOk="0">
                  <a:moveTo>
                    <a:pt x="19507" y="0"/>
                  </a:moveTo>
                  <a:cubicBezTo>
                    <a:pt x="18522" y="0"/>
                    <a:pt x="17011" y="589"/>
                    <a:pt x="14723" y="2027"/>
                  </a:cubicBezTo>
                  <a:lnTo>
                    <a:pt x="14856" y="1952"/>
                  </a:lnTo>
                  <a:lnTo>
                    <a:pt x="14856" y="1952"/>
                  </a:lnTo>
                  <a:cubicBezTo>
                    <a:pt x="5961" y="7269"/>
                    <a:pt x="0" y="16991"/>
                    <a:pt x="0" y="28108"/>
                  </a:cubicBezTo>
                  <a:cubicBezTo>
                    <a:pt x="0" y="44932"/>
                    <a:pt x="13638" y="55807"/>
                    <a:pt x="30461" y="55807"/>
                  </a:cubicBezTo>
                  <a:cubicBezTo>
                    <a:pt x="43425" y="55807"/>
                    <a:pt x="54497" y="49451"/>
                    <a:pt x="58894" y="38754"/>
                  </a:cubicBezTo>
                  <a:cubicBezTo>
                    <a:pt x="59386" y="37556"/>
                    <a:pt x="59750" y="36306"/>
                    <a:pt x="60018" y="35040"/>
                  </a:cubicBezTo>
                  <a:cubicBezTo>
                    <a:pt x="60475" y="32880"/>
                    <a:pt x="60568" y="31598"/>
                    <a:pt x="59892" y="30967"/>
                  </a:cubicBezTo>
                  <a:lnTo>
                    <a:pt x="59810" y="30900"/>
                  </a:lnTo>
                  <a:lnTo>
                    <a:pt x="20543" y="337"/>
                  </a:lnTo>
                  <a:lnTo>
                    <a:pt x="20544" y="335"/>
                  </a:lnTo>
                  <a:cubicBezTo>
                    <a:pt x="20290" y="120"/>
                    <a:pt x="19952" y="0"/>
                    <a:pt x="19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26"/>
            <p:cNvSpPr/>
            <p:nvPr/>
          </p:nvSpPr>
          <p:spPr>
            <a:xfrm rot="-900195">
              <a:off x="551888" y="1165254"/>
              <a:ext cx="1167559" cy="1086055"/>
            </a:xfrm>
            <a:custGeom>
              <a:avLst/>
              <a:gdLst/>
              <a:ahLst/>
              <a:cxnLst/>
              <a:rect l="l" t="t" r="r" b="b"/>
              <a:pathLst>
                <a:path w="56814" h="52848" extrusionOk="0">
                  <a:moveTo>
                    <a:pt x="19219" y="0"/>
                  </a:moveTo>
                  <a:cubicBezTo>
                    <a:pt x="18944" y="8"/>
                    <a:pt x="16401" y="855"/>
                    <a:pt x="13965" y="2375"/>
                  </a:cubicBezTo>
                  <a:lnTo>
                    <a:pt x="13968" y="2381"/>
                  </a:lnTo>
                  <a:cubicBezTo>
                    <a:pt x="5353" y="7531"/>
                    <a:pt x="0" y="16953"/>
                    <a:pt x="0" y="26972"/>
                  </a:cubicBezTo>
                  <a:cubicBezTo>
                    <a:pt x="0" y="34512"/>
                    <a:pt x="2870" y="41009"/>
                    <a:pt x="8299" y="45758"/>
                  </a:cubicBezTo>
                  <a:cubicBezTo>
                    <a:pt x="13525" y="50331"/>
                    <a:pt x="20749" y="52848"/>
                    <a:pt x="28637" y="52848"/>
                  </a:cubicBezTo>
                  <a:cubicBezTo>
                    <a:pt x="41098" y="52848"/>
                    <a:pt x="51346" y="46747"/>
                    <a:pt x="55384" y="36925"/>
                  </a:cubicBezTo>
                  <a:cubicBezTo>
                    <a:pt x="55804" y="35902"/>
                    <a:pt x="56149" y="34759"/>
                    <a:pt x="56410" y="33526"/>
                  </a:cubicBezTo>
                  <a:cubicBezTo>
                    <a:pt x="56739" y="31972"/>
                    <a:pt x="56814" y="29076"/>
                    <a:pt x="56777" y="28823"/>
                  </a:cubicBezTo>
                  <a:lnTo>
                    <a:pt x="19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26"/>
            <p:cNvSpPr/>
            <p:nvPr/>
          </p:nvSpPr>
          <p:spPr>
            <a:xfrm rot="-900195">
              <a:off x="651280" y="1448439"/>
              <a:ext cx="895038" cy="750773"/>
            </a:xfrm>
            <a:custGeom>
              <a:avLst/>
              <a:gdLst/>
              <a:ahLst/>
              <a:cxnLst/>
              <a:rect l="l" t="t" r="r" b="b"/>
              <a:pathLst>
                <a:path w="43553" h="36533" extrusionOk="0">
                  <a:moveTo>
                    <a:pt x="4134" y="1"/>
                  </a:moveTo>
                  <a:cubicBezTo>
                    <a:pt x="3396" y="1126"/>
                    <a:pt x="2338" y="2964"/>
                    <a:pt x="1489" y="5320"/>
                  </a:cubicBezTo>
                  <a:cubicBezTo>
                    <a:pt x="501" y="8060"/>
                    <a:pt x="1" y="10906"/>
                    <a:pt x="1" y="13778"/>
                  </a:cubicBezTo>
                  <a:cubicBezTo>
                    <a:pt x="1" y="20410"/>
                    <a:pt x="2525" y="26124"/>
                    <a:pt x="7302" y="30302"/>
                  </a:cubicBezTo>
                  <a:cubicBezTo>
                    <a:pt x="8902" y="31702"/>
                    <a:pt x="10723" y="32891"/>
                    <a:pt x="12714" y="33837"/>
                  </a:cubicBezTo>
                  <a:cubicBezTo>
                    <a:pt x="14363" y="34619"/>
                    <a:pt x="16148" y="35243"/>
                    <a:pt x="18017" y="35693"/>
                  </a:cubicBezTo>
                  <a:cubicBezTo>
                    <a:pt x="20335" y="36249"/>
                    <a:pt x="22736" y="36533"/>
                    <a:pt x="25154" y="36533"/>
                  </a:cubicBezTo>
                  <a:lnTo>
                    <a:pt x="25162" y="36533"/>
                  </a:lnTo>
                  <a:cubicBezTo>
                    <a:pt x="26403" y="36532"/>
                    <a:pt x="29307" y="36531"/>
                    <a:pt x="32720" y="35700"/>
                  </a:cubicBezTo>
                  <a:cubicBezTo>
                    <a:pt x="36969" y="34665"/>
                    <a:pt x="40613" y="32707"/>
                    <a:pt x="43553" y="29878"/>
                  </a:cubicBezTo>
                  <a:lnTo>
                    <a:pt x="43295" y="29610"/>
                  </a:lnTo>
                  <a:cubicBezTo>
                    <a:pt x="38780" y="33954"/>
                    <a:pt x="32679" y="36158"/>
                    <a:pt x="25162" y="36160"/>
                  </a:cubicBezTo>
                  <a:lnTo>
                    <a:pt x="25154" y="36160"/>
                  </a:lnTo>
                  <a:cubicBezTo>
                    <a:pt x="21194" y="36160"/>
                    <a:pt x="13650" y="35360"/>
                    <a:pt x="7547" y="30022"/>
                  </a:cubicBezTo>
                  <a:cubicBezTo>
                    <a:pt x="2854" y="25917"/>
                    <a:pt x="373" y="20299"/>
                    <a:pt x="373" y="13778"/>
                  </a:cubicBezTo>
                  <a:cubicBezTo>
                    <a:pt x="373" y="7374"/>
                    <a:pt x="2924" y="2525"/>
                    <a:pt x="4446" y="204"/>
                  </a:cubicBezTo>
                  <a:lnTo>
                    <a:pt x="41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441;p26"/>
            <p:cNvSpPr/>
            <p:nvPr/>
          </p:nvSpPr>
          <p:spPr>
            <a:xfrm rot="-900195">
              <a:off x="1595020" y="1868725"/>
              <a:ext cx="47533" cy="47513"/>
            </a:xfrm>
            <a:custGeom>
              <a:avLst/>
              <a:gdLst/>
              <a:ahLst/>
              <a:cxnLst/>
              <a:rect l="l" t="t" r="r" b="b"/>
              <a:pathLst>
                <a:path w="2313" h="2312" extrusionOk="0">
                  <a:moveTo>
                    <a:pt x="1157" y="1"/>
                  </a:moveTo>
                  <a:cubicBezTo>
                    <a:pt x="519" y="1"/>
                    <a:pt x="0" y="518"/>
                    <a:pt x="0" y="1157"/>
                  </a:cubicBezTo>
                  <a:cubicBezTo>
                    <a:pt x="0" y="1795"/>
                    <a:pt x="519" y="2312"/>
                    <a:pt x="1157" y="2312"/>
                  </a:cubicBezTo>
                  <a:cubicBezTo>
                    <a:pt x="1795" y="2312"/>
                    <a:pt x="2313" y="1795"/>
                    <a:pt x="2313" y="1157"/>
                  </a:cubicBezTo>
                  <a:cubicBezTo>
                    <a:pt x="2313" y="518"/>
                    <a:pt x="1795" y="1"/>
                    <a:pt x="1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442;p26"/>
            <p:cNvSpPr/>
            <p:nvPr/>
          </p:nvSpPr>
          <p:spPr>
            <a:xfrm rot="-900195">
              <a:off x="652726" y="1480371"/>
              <a:ext cx="47533" cy="47533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56" y="0"/>
                  </a:moveTo>
                  <a:cubicBezTo>
                    <a:pt x="517" y="0"/>
                    <a:pt x="0" y="519"/>
                    <a:pt x="0" y="1156"/>
                  </a:cubicBezTo>
                  <a:cubicBezTo>
                    <a:pt x="0" y="1795"/>
                    <a:pt x="517" y="2313"/>
                    <a:pt x="1156" y="2313"/>
                  </a:cubicBezTo>
                  <a:cubicBezTo>
                    <a:pt x="1794" y="2313"/>
                    <a:pt x="2313" y="1795"/>
                    <a:pt x="2313" y="1156"/>
                  </a:cubicBezTo>
                  <a:cubicBezTo>
                    <a:pt x="2313" y="519"/>
                    <a:pt x="1794" y="0"/>
                    <a:pt x="1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26"/>
            <p:cNvSpPr/>
            <p:nvPr/>
          </p:nvSpPr>
          <p:spPr>
            <a:xfrm rot="-900195">
              <a:off x="1631555" y="1602943"/>
              <a:ext cx="48355" cy="183270"/>
            </a:xfrm>
            <a:custGeom>
              <a:avLst/>
              <a:gdLst/>
              <a:ahLst/>
              <a:cxnLst/>
              <a:rect l="l" t="t" r="r" b="b"/>
              <a:pathLst>
                <a:path w="2353" h="8918" extrusionOk="0">
                  <a:moveTo>
                    <a:pt x="1980" y="1"/>
                  </a:moveTo>
                  <a:cubicBezTo>
                    <a:pt x="1855" y="3012"/>
                    <a:pt x="1189" y="5963"/>
                    <a:pt x="0" y="8772"/>
                  </a:cubicBezTo>
                  <a:lnTo>
                    <a:pt x="344" y="8918"/>
                  </a:lnTo>
                  <a:cubicBezTo>
                    <a:pt x="1549" y="6067"/>
                    <a:pt x="2225" y="3072"/>
                    <a:pt x="2353" y="16"/>
                  </a:cubicBezTo>
                  <a:lnTo>
                    <a:pt x="19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26"/>
            <p:cNvSpPr/>
            <p:nvPr/>
          </p:nvSpPr>
          <p:spPr>
            <a:xfrm rot="-900195">
              <a:off x="696849" y="1286537"/>
              <a:ext cx="175419" cy="110603"/>
            </a:xfrm>
            <a:custGeom>
              <a:avLst/>
              <a:gdLst/>
              <a:ahLst/>
              <a:cxnLst/>
              <a:rect l="l" t="t" r="r" b="b"/>
              <a:pathLst>
                <a:path w="8536" h="5382" extrusionOk="0">
                  <a:moveTo>
                    <a:pt x="8408" y="1"/>
                  </a:moveTo>
                  <a:cubicBezTo>
                    <a:pt x="6623" y="657"/>
                    <a:pt x="4905" y="1518"/>
                    <a:pt x="3303" y="2559"/>
                  </a:cubicBezTo>
                  <a:cubicBezTo>
                    <a:pt x="2140" y="3314"/>
                    <a:pt x="1029" y="4171"/>
                    <a:pt x="1" y="5105"/>
                  </a:cubicBezTo>
                  <a:lnTo>
                    <a:pt x="251" y="5382"/>
                  </a:lnTo>
                  <a:cubicBezTo>
                    <a:pt x="2687" y="3168"/>
                    <a:pt x="5474" y="1477"/>
                    <a:pt x="8535" y="351"/>
                  </a:cubicBezTo>
                  <a:lnTo>
                    <a:pt x="84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26"/>
            <p:cNvSpPr/>
            <p:nvPr/>
          </p:nvSpPr>
          <p:spPr>
            <a:xfrm rot="-900195">
              <a:off x="866404" y="1104006"/>
              <a:ext cx="808684" cy="631148"/>
            </a:xfrm>
            <a:custGeom>
              <a:avLst/>
              <a:gdLst/>
              <a:ahLst/>
              <a:cxnLst/>
              <a:rect l="l" t="t" r="r" b="b"/>
              <a:pathLst>
                <a:path w="39351" h="30712" extrusionOk="0">
                  <a:moveTo>
                    <a:pt x="2" y="0"/>
                  </a:moveTo>
                  <a:lnTo>
                    <a:pt x="1" y="2"/>
                  </a:lnTo>
                  <a:lnTo>
                    <a:pt x="23" y="19"/>
                  </a:lnTo>
                  <a:lnTo>
                    <a:pt x="23" y="19"/>
                  </a:lnTo>
                  <a:cubicBezTo>
                    <a:pt x="16" y="13"/>
                    <a:pt x="9" y="7"/>
                    <a:pt x="2" y="0"/>
                  </a:cubicBezTo>
                  <a:close/>
                  <a:moveTo>
                    <a:pt x="39183" y="30499"/>
                  </a:moveTo>
                  <a:lnTo>
                    <a:pt x="39268" y="30565"/>
                  </a:lnTo>
                  <a:lnTo>
                    <a:pt x="39351" y="30632"/>
                  </a:lnTo>
                  <a:cubicBezTo>
                    <a:pt x="39299" y="30584"/>
                    <a:pt x="39243" y="30539"/>
                    <a:pt x="39183" y="30499"/>
                  </a:cubicBezTo>
                  <a:close/>
                  <a:moveTo>
                    <a:pt x="23" y="19"/>
                  </a:moveTo>
                  <a:cubicBezTo>
                    <a:pt x="509" y="450"/>
                    <a:pt x="678" y="1242"/>
                    <a:pt x="702" y="2218"/>
                  </a:cubicBezTo>
                  <a:cubicBezTo>
                    <a:pt x="1716" y="18125"/>
                    <a:pt x="14938" y="30712"/>
                    <a:pt x="31101" y="30712"/>
                  </a:cubicBezTo>
                  <a:cubicBezTo>
                    <a:pt x="32952" y="30712"/>
                    <a:pt x="34764" y="30545"/>
                    <a:pt x="36525" y="30227"/>
                  </a:cubicBezTo>
                  <a:cubicBezTo>
                    <a:pt x="36943" y="30179"/>
                    <a:pt x="37315" y="30154"/>
                    <a:pt x="37645" y="30154"/>
                  </a:cubicBezTo>
                  <a:cubicBezTo>
                    <a:pt x="38329" y="30154"/>
                    <a:pt x="38831" y="30262"/>
                    <a:pt x="39183" y="30499"/>
                  </a:cubicBezTo>
                  <a:lnTo>
                    <a:pt x="39183" y="30499"/>
                  </a:lnTo>
                  <a:lnTo>
                    <a:pt x="23" y="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46" name="Google Shape;446;p26"/>
          <p:cNvSpPr txBox="1">
            <a:spLocks noGrp="1"/>
          </p:cNvSpPr>
          <p:nvPr>
            <p:ph type="title" idx="14"/>
          </p:nvPr>
        </p:nvSpPr>
        <p:spPr>
          <a:xfrm>
            <a:off x="71995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26"/>
          <p:cNvSpPr txBox="1">
            <a:spLocks noGrp="1"/>
          </p:cNvSpPr>
          <p:nvPr>
            <p:ph type="title" idx="15"/>
          </p:nvPr>
        </p:nvSpPr>
        <p:spPr>
          <a:xfrm>
            <a:off x="2340113" y="2064325"/>
            <a:ext cx="19860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8" name="Google Shape;448;p26"/>
          <p:cNvSpPr txBox="1">
            <a:spLocks noGrp="1"/>
          </p:cNvSpPr>
          <p:nvPr>
            <p:ph type="title" idx="16"/>
          </p:nvPr>
        </p:nvSpPr>
        <p:spPr>
          <a:xfrm>
            <a:off x="4817888" y="2064325"/>
            <a:ext cx="19860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9" name="Google Shape;449;p26"/>
          <p:cNvSpPr txBox="1">
            <a:spLocks noGrp="1"/>
          </p:cNvSpPr>
          <p:nvPr>
            <p:ph type="title" idx="17"/>
          </p:nvPr>
        </p:nvSpPr>
        <p:spPr>
          <a:xfrm>
            <a:off x="1101225" y="3748888"/>
            <a:ext cx="19860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0" name="Google Shape;450;p26"/>
          <p:cNvSpPr txBox="1">
            <a:spLocks noGrp="1"/>
          </p:cNvSpPr>
          <p:nvPr>
            <p:ph type="title" idx="18"/>
          </p:nvPr>
        </p:nvSpPr>
        <p:spPr>
          <a:xfrm>
            <a:off x="3578997" y="3748888"/>
            <a:ext cx="19860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1" name="Google Shape;451;p26"/>
          <p:cNvSpPr txBox="1">
            <a:spLocks noGrp="1"/>
          </p:cNvSpPr>
          <p:nvPr>
            <p:ph type="title" idx="19"/>
          </p:nvPr>
        </p:nvSpPr>
        <p:spPr>
          <a:xfrm>
            <a:off x="6056775" y="3748888"/>
            <a:ext cx="19860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8"/>
          <p:cNvSpPr txBox="1">
            <a:spLocks noGrp="1"/>
          </p:cNvSpPr>
          <p:nvPr>
            <p:ph type="title"/>
          </p:nvPr>
        </p:nvSpPr>
        <p:spPr>
          <a:xfrm>
            <a:off x="1804950" y="601313"/>
            <a:ext cx="5534100" cy="12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28"/>
          <p:cNvSpPr txBox="1">
            <a:spLocks noGrp="1"/>
          </p:cNvSpPr>
          <p:nvPr>
            <p:ph type="subTitle" idx="1"/>
          </p:nvPr>
        </p:nvSpPr>
        <p:spPr>
          <a:xfrm>
            <a:off x="2854650" y="1965963"/>
            <a:ext cx="3434700" cy="11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28"/>
          <p:cNvSpPr txBox="1"/>
          <p:nvPr/>
        </p:nvSpPr>
        <p:spPr>
          <a:xfrm>
            <a:off x="2290650" y="3176913"/>
            <a:ext cx="45627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sap"/>
                <a:ea typeface="Asap"/>
                <a:cs typeface="Asap"/>
                <a:sym typeface="Asap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sap"/>
                <a:ea typeface="Asap"/>
                <a:cs typeface="Asap"/>
                <a:sym typeface="Asap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sap"/>
                <a:ea typeface="Asap"/>
                <a:cs typeface="Asap"/>
                <a:sym typeface="Asap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487" name="Google Shape;487;p28"/>
          <p:cNvSpPr/>
          <p:nvPr/>
        </p:nvSpPr>
        <p:spPr>
          <a:xfrm>
            <a:off x="8620925" y="1391725"/>
            <a:ext cx="385800" cy="385800"/>
          </a:xfrm>
          <a:prstGeom prst="ellipse">
            <a:avLst/>
          </a:prstGeom>
          <a:gradFill>
            <a:gsLst>
              <a:gs pos="0">
                <a:schemeClr val="lt2"/>
              </a:gs>
              <a:gs pos="63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8" name="Google Shape;488;p28"/>
          <p:cNvSpPr/>
          <p:nvPr/>
        </p:nvSpPr>
        <p:spPr>
          <a:xfrm>
            <a:off x="1195725" y="263325"/>
            <a:ext cx="3290400" cy="139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60000">
                <a:schemeClr val="accent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9" name="Google Shape;489;p28"/>
          <p:cNvSpPr/>
          <p:nvPr/>
        </p:nvSpPr>
        <p:spPr>
          <a:xfrm>
            <a:off x="290725" y="2546275"/>
            <a:ext cx="1638600" cy="139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60000">
                <a:schemeClr val="accent3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0" name="Google Shape;490;p28"/>
          <p:cNvSpPr/>
          <p:nvPr/>
        </p:nvSpPr>
        <p:spPr>
          <a:xfrm>
            <a:off x="3852375" y="4826850"/>
            <a:ext cx="2396100" cy="139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60000">
                <a:schemeClr val="accent1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91" name="Google Shape;491;p28"/>
          <p:cNvGrpSpPr/>
          <p:nvPr/>
        </p:nvGrpSpPr>
        <p:grpSpPr>
          <a:xfrm>
            <a:off x="126259" y="933797"/>
            <a:ext cx="1173690" cy="1081197"/>
            <a:chOff x="3565844" y="812433"/>
            <a:chExt cx="472538" cy="435317"/>
          </a:xfrm>
        </p:grpSpPr>
        <p:sp>
          <p:nvSpPr>
            <p:cNvPr id="492" name="Google Shape;492;p28"/>
            <p:cNvSpPr/>
            <p:nvPr/>
          </p:nvSpPr>
          <p:spPr>
            <a:xfrm>
              <a:off x="3565844" y="812433"/>
              <a:ext cx="472538" cy="435317"/>
            </a:xfrm>
            <a:custGeom>
              <a:avLst/>
              <a:gdLst/>
              <a:ahLst/>
              <a:cxnLst/>
              <a:rect l="l" t="t" r="r" b="b"/>
              <a:pathLst>
                <a:path w="26521" h="24432" extrusionOk="0">
                  <a:moveTo>
                    <a:pt x="8545" y="1"/>
                  </a:moveTo>
                  <a:cubicBezTo>
                    <a:pt x="8113" y="1"/>
                    <a:pt x="7455" y="258"/>
                    <a:pt x="6454" y="890"/>
                  </a:cubicBezTo>
                  <a:lnTo>
                    <a:pt x="6506" y="851"/>
                  </a:lnTo>
                  <a:lnTo>
                    <a:pt x="6506" y="851"/>
                  </a:lnTo>
                  <a:cubicBezTo>
                    <a:pt x="2613" y="3177"/>
                    <a:pt x="0" y="7435"/>
                    <a:pt x="0" y="12308"/>
                  </a:cubicBezTo>
                  <a:cubicBezTo>
                    <a:pt x="0" y="19664"/>
                    <a:pt x="5970" y="24431"/>
                    <a:pt x="13338" y="24431"/>
                  </a:cubicBezTo>
                  <a:cubicBezTo>
                    <a:pt x="19008" y="24431"/>
                    <a:pt x="23855" y="21649"/>
                    <a:pt x="25789" y="16959"/>
                  </a:cubicBezTo>
                  <a:cubicBezTo>
                    <a:pt x="25998" y="16436"/>
                    <a:pt x="26155" y="15887"/>
                    <a:pt x="26272" y="15339"/>
                  </a:cubicBezTo>
                  <a:cubicBezTo>
                    <a:pt x="26481" y="14386"/>
                    <a:pt x="26520" y="13823"/>
                    <a:pt x="26219" y="13550"/>
                  </a:cubicBezTo>
                  <a:lnTo>
                    <a:pt x="26181" y="13523"/>
                  </a:lnTo>
                  <a:lnTo>
                    <a:pt x="9001" y="146"/>
                  </a:lnTo>
                  <a:cubicBezTo>
                    <a:pt x="8888" y="53"/>
                    <a:pt x="8739" y="1"/>
                    <a:pt x="8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3580615" y="823970"/>
              <a:ext cx="442997" cy="412243"/>
            </a:xfrm>
            <a:custGeom>
              <a:avLst/>
              <a:gdLst/>
              <a:ahLst/>
              <a:cxnLst/>
              <a:rect l="l" t="t" r="r" b="b"/>
              <a:pathLst>
                <a:path w="24863" h="23137" extrusionOk="0">
                  <a:moveTo>
                    <a:pt x="8414" y="0"/>
                  </a:moveTo>
                  <a:cubicBezTo>
                    <a:pt x="8283" y="0"/>
                    <a:pt x="7173" y="366"/>
                    <a:pt x="6102" y="1032"/>
                  </a:cubicBezTo>
                  <a:lnTo>
                    <a:pt x="6115" y="1045"/>
                  </a:lnTo>
                  <a:cubicBezTo>
                    <a:pt x="2340" y="3293"/>
                    <a:pt x="1" y="7421"/>
                    <a:pt x="1" y="11810"/>
                  </a:cubicBezTo>
                  <a:cubicBezTo>
                    <a:pt x="1" y="15103"/>
                    <a:pt x="1255" y="17951"/>
                    <a:pt x="3632" y="20027"/>
                  </a:cubicBezTo>
                  <a:cubicBezTo>
                    <a:pt x="5919" y="22027"/>
                    <a:pt x="9081" y="23136"/>
                    <a:pt x="12530" y="23136"/>
                  </a:cubicBezTo>
                  <a:cubicBezTo>
                    <a:pt x="17990" y="23136"/>
                    <a:pt x="22471" y="20459"/>
                    <a:pt x="24235" y="16160"/>
                  </a:cubicBezTo>
                  <a:cubicBezTo>
                    <a:pt x="24418" y="15716"/>
                    <a:pt x="24575" y="15207"/>
                    <a:pt x="24692" y="14671"/>
                  </a:cubicBezTo>
                  <a:cubicBezTo>
                    <a:pt x="24836" y="13992"/>
                    <a:pt x="24862" y="12725"/>
                    <a:pt x="24848" y="12620"/>
                  </a:cubicBezTo>
                  <a:lnTo>
                    <a:pt x="84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3724198" y="812434"/>
              <a:ext cx="307049" cy="239538"/>
            </a:xfrm>
            <a:custGeom>
              <a:avLst/>
              <a:gdLst/>
              <a:ahLst/>
              <a:cxnLst/>
              <a:rect l="l" t="t" r="r" b="b"/>
              <a:pathLst>
                <a:path w="17233" h="13444" extrusionOk="0">
                  <a:moveTo>
                    <a:pt x="17118" y="13319"/>
                  </a:moveTo>
                  <a:lnTo>
                    <a:pt x="17193" y="13378"/>
                  </a:lnTo>
                  <a:lnTo>
                    <a:pt x="17233" y="13404"/>
                  </a:lnTo>
                  <a:cubicBezTo>
                    <a:pt x="17199" y="13372"/>
                    <a:pt x="17160" y="13344"/>
                    <a:pt x="17118" y="13319"/>
                  </a:cubicBezTo>
                  <a:close/>
                  <a:moveTo>
                    <a:pt x="1" y="0"/>
                  </a:moveTo>
                  <a:cubicBezTo>
                    <a:pt x="223" y="183"/>
                    <a:pt x="302" y="536"/>
                    <a:pt x="314" y="967"/>
                  </a:cubicBezTo>
                  <a:cubicBezTo>
                    <a:pt x="758" y="7930"/>
                    <a:pt x="6546" y="13444"/>
                    <a:pt x="13613" y="13444"/>
                  </a:cubicBezTo>
                  <a:cubicBezTo>
                    <a:pt x="14423" y="13444"/>
                    <a:pt x="15221" y="13365"/>
                    <a:pt x="15991" y="13221"/>
                  </a:cubicBezTo>
                  <a:cubicBezTo>
                    <a:pt x="16171" y="13202"/>
                    <a:pt x="16331" y="13192"/>
                    <a:pt x="16474" y="13192"/>
                  </a:cubicBezTo>
                  <a:cubicBezTo>
                    <a:pt x="16753" y="13192"/>
                    <a:pt x="16963" y="13231"/>
                    <a:pt x="17118" y="13319"/>
                  </a:cubicBezTo>
                  <a:lnTo>
                    <a:pt x="17118" y="133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5" name="Google Shape;495;p28"/>
          <p:cNvGrpSpPr/>
          <p:nvPr/>
        </p:nvGrpSpPr>
        <p:grpSpPr>
          <a:xfrm flipH="1">
            <a:off x="7844059" y="3448397"/>
            <a:ext cx="1173690" cy="1081197"/>
            <a:chOff x="3565844" y="812433"/>
            <a:chExt cx="472538" cy="435317"/>
          </a:xfrm>
        </p:grpSpPr>
        <p:sp>
          <p:nvSpPr>
            <p:cNvPr id="496" name="Google Shape;496;p28"/>
            <p:cNvSpPr/>
            <p:nvPr/>
          </p:nvSpPr>
          <p:spPr>
            <a:xfrm>
              <a:off x="3565844" y="812433"/>
              <a:ext cx="472538" cy="435317"/>
            </a:xfrm>
            <a:custGeom>
              <a:avLst/>
              <a:gdLst/>
              <a:ahLst/>
              <a:cxnLst/>
              <a:rect l="l" t="t" r="r" b="b"/>
              <a:pathLst>
                <a:path w="26521" h="24432" extrusionOk="0">
                  <a:moveTo>
                    <a:pt x="8545" y="1"/>
                  </a:moveTo>
                  <a:cubicBezTo>
                    <a:pt x="8113" y="1"/>
                    <a:pt x="7455" y="258"/>
                    <a:pt x="6454" y="890"/>
                  </a:cubicBezTo>
                  <a:lnTo>
                    <a:pt x="6506" y="851"/>
                  </a:lnTo>
                  <a:lnTo>
                    <a:pt x="6506" y="851"/>
                  </a:lnTo>
                  <a:cubicBezTo>
                    <a:pt x="2613" y="3177"/>
                    <a:pt x="0" y="7435"/>
                    <a:pt x="0" y="12308"/>
                  </a:cubicBezTo>
                  <a:cubicBezTo>
                    <a:pt x="0" y="19664"/>
                    <a:pt x="5970" y="24431"/>
                    <a:pt x="13338" y="24431"/>
                  </a:cubicBezTo>
                  <a:cubicBezTo>
                    <a:pt x="19008" y="24431"/>
                    <a:pt x="23855" y="21649"/>
                    <a:pt x="25789" y="16959"/>
                  </a:cubicBezTo>
                  <a:cubicBezTo>
                    <a:pt x="25998" y="16436"/>
                    <a:pt x="26155" y="15887"/>
                    <a:pt x="26272" y="15339"/>
                  </a:cubicBezTo>
                  <a:cubicBezTo>
                    <a:pt x="26481" y="14386"/>
                    <a:pt x="26520" y="13823"/>
                    <a:pt x="26219" y="13550"/>
                  </a:cubicBezTo>
                  <a:lnTo>
                    <a:pt x="26181" y="13523"/>
                  </a:lnTo>
                  <a:lnTo>
                    <a:pt x="9001" y="146"/>
                  </a:lnTo>
                  <a:cubicBezTo>
                    <a:pt x="8888" y="53"/>
                    <a:pt x="8739" y="1"/>
                    <a:pt x="8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3580615" y="823970"/>
              <a:ext cx="442997" cy="412243"/>
            </a:xfrm>
            <a:custGeom>
              <a:avLst/>
              <a:gdLst/>
              <a:ahLst/>
              <a:cxnLst/>
              <a:rect l="l" t="t" r="r" b="b"/>
              <a:pathLst>
                <a:path w="24863" h="23137" extrusionOk="0">
                  <a:moveTo>
                    <a:pt x="8414" y="0"/>
                  </a:moveTo>
                  <a:cubicBezTo>
                    <a:pt x="8283" y="0"/>
                    <a:pt x="7173" y="366"/>
                    <a:pt x="6102" y="1032"/>
                  </a:cubicBezTo>
                  <a:lnTo>
                    <a:pt x="6115" y="1045"/>
                  </a:lnTo>
                  <a:cubicBezTo>
                    <a:pt x="2340" y="3293"/>
                    <a:pt x="1" y="7421"/>
                    <a:pt x="1" y="11810"/>
                  </a:cubicBezTo>
                  <a:cubicBezTo>
                    <a:pt x="1" y="15103"/>
                    <a:pt x="1255" y="17951"/>
                    <a:pt x="3632" y="20027"/>
                  </a:cubicBezTo>
                  <a:cubicBezTo>
                    <a:pt x="5919" y="22027"/>
                    <a:pt x="9081" y="23136"/>
                    <a:pt x="12530" y="23136"/>
                  </a:cubicBezTo>
                  <a:cubicBezTo>
                    <a:pt x="17990" y="23136"/>
                    <a:pt x="22471" y="20459"/>
                    <a:pt x="24235" y="16160"/>
                  </a:cubicBezTo>
                  <a:cubicBezTo>
                    <a:pt x="24418" y="15716"/>
                    <a:pt x="24575" y="15207"/>
                    <a:pt x="24692" y="14671"/>
                  </a:cubicBezTo>
                  <a:cubicBezTo>
                    <a:pt x="24836" y="13992"/>
                    <a:pt x="24862" y="12725"/>
                    <a:pt x="24848" y="12620"/>
                  </a:cubicBezTo>
                  <a:lnTo>
                    <a:pt x="84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3724198" y="812434"/>
              <a:ext cx="307049" cy="239538"/>
            </a:xfrm>
            <a:custGeom>
              <a:avLst/>
              <a:gdLst/>
              <a:ahLst/>
              <a:cxnLst/>
              <a:rect l="l" t="t" r="r" b="b"/>
              <a:pathLst>
                <a:path w="17233" h="13444" extrusionOk="0">
                  <a:moveTo>
                    <a:pt x="17118" y="13319"/>
                  </a:moveTo>
                  <a:lnTo>
                    <a:pt x="17193" y="13378"/>
                  </a:lnTo>
                  <a:lnTo>
                    <a:pt x="17233" y="13404"/>
                  </a:lnTo>
                  <a:cubicBezTo>
                    <a:pt x="17199" y="13372"/>
                    <a:pt x="17160" y="13344"/>
                    <a:pt x="17118" y="13319"/>
                  </a:cubicBezTo>
                  <a:close/>
                  <a:moveTo>
                    <a:pt x="1" y="0"/>
                  </a:moveTo>
                  <a:cubicBezTo>
                    <a:pt x="223" y="183"/>
                    <a:pt x="302" y="536"/>
                    <a:pt x="314" y="967"/>
                  </a:cubicBezTo>
                  <a:cubicBezTo>
                    <a:pt x="758" y="7930"/>
                    <a:pt x="6546" y="13444"/>
                    <a:pt x="13613" y="13444"/>
                  </a:cubicBezTo>
                  <a:cubicBezTo>
                    <a:pt x="14423" y="13444"/>
                    <a:pt x="15221" y="13365"/>
                    <a:pt x="15991" y="13221"/>
                  </a:cubicBezTo>
                  <a:cubicBezTo>
                    <a:pt x="16171" y="13202"/>
                    <a:pt x="16331" y="13192"/>
                    <a:pt x="16474" y="13192"/>
                  </a:cubicBezTo>
                  <a:cubicBezTo>
                    <a:pt x="16753" y="13192"/>
                    <a:pt x="16963" y="13231"/>
                    <a:pt x="17118" y="13319"/>
                  </a:cubicBezTo>
                  <a:lnTo>
                    <a:pt x="17118" y="133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99" name="Google Shape;499;p28"/>
          <p:cNvSpPr txBox="1">
            <a:spLocks noGrp="1"/>
          </p:cNvSpPr>
          <p:nvPr>
            <p:ph type="title" idx="2"/>
          </p:nvPr>
        </p:nvSpPr>
        <p:spPr>
          <a:xfrm>
            <a:off x="1804950" y="601313"/>
            <a:ext cx="5534100" cy="12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0"/>
          <p:cNvSpPr/>
          <p:nvPr/>
        </p:nvSpPr>
        <p:spPr>
          <a:xfrm>
            <a:off x="2011750" y="247625"/>
            <a:ext cx="3484200" cy="139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60000">
                <a:schemeClr val="accent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7" name="Google Shape;527;p30"/>
          <p:cNvSpPr/>
          <p:nvPr/>
        </p:nvSpPr>
        <p:spPr>
          <a:xfrm>
            <a:off x="1618275" y="4829150"/>
            <a:ext cx="2858400" cy="139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60000">
                <a:schemeClr val="accent3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8" name="Google Shape;528;p30"/>
          <p:cNvSpPr/>
          <p:nvPr/>
        </p:nvSpPr>
        <p:spPr>
          <a:xfrm>
            <a:off x="-195500" y="3714750"/>
            <a:ext cx="462300" cy="347100"/>
          </a:xfrm>
          <a:prstGeom prst="ellipse">
            <a:avLst/>
          </a:prstGeom>
          <a:gradFill>
            <a:gsLst>
              <a:gs pos="0">
                <a:schemeClr val="lt2"/>
              </a:gs>
              <a:gs pos="63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29" name="Google Shape;529;p30"/>
          <p:cNvGrpSpPr/>
          <p:nvPr/>
        </p:nvGrpSpPr>
        <p:grpSpPr>
          <a:xfrm>
            <a:off x="8306650" y="2868275"/>
            <a:ext cx="1244672" cy="1146854"/>
            <a:chOff x="7487975" y="3200500"/>
            <a:chExt cx="1244672" cy="1146854"/>
          </a:xfrm>
        </p:grpSpPr>
        <p:sp>
          <p:nvSpPr>
            <p:cNvPr id="530" name="Google Shape;530;p30"/>
            <p:cNvSpPr/>
            <p:nvPr/>
          </p:nvSpPr>
          <p:spPr>
            <a:xfrm>
              <a:off x="7487975" y="3200500"/>
              <a:ext cx="1244672" cy="1146854"/>
            </a:xfrm>
            <a:custGeom>
              <a:avLst/>
              <a:gdLst/>
              <a:ahLst/>
              <a:cxnLst/>
              <a:rect l="l" t="t" r="r" b="b"/>
              <a:pathLst>
                <a:path w="60568" h="55808" extrusionOk="0">
                  <a:moveTo>
                    <a:pt x="19507" y="0"/>
                  </a:moveTo>
                  <a:cubicBezTo>
                    <a:pt x="18522" y="0"/>
                    <a:pt x="17011" y="589"/>
                    <a:pt x="14723" y="2027"/>
                  </a:cubicBezTo>
                  <a:lnTo>
                    <a:pt x="14856" y="1952"/>
                  </a:lnTo>
                  <a:lnTo>
                    <a:pt x="14856" y="1952"/>
                  </a:lnTo>
                  <a:cubicBezTo>
                    <a:pt x="5961" y="7269"/>
                    <a:pt x="0" y="16991"/>
                    <a:pt x="0" y="28108"/>
                  </a:cubicBezTo>
                  <a:cubicBezTo>
                    <a:pt x="0" y="44932"/>
                    <a:pt x="13638" y="55807"/>
                    <a:pt x="30461" y="55807"/>
                  </a:cubicBezTo>
                  <a:cubicBezTo>
                    <a:pt x="43425" y="55807"/>
                    <a:pt x="54497" y="49451"/>
                    <a:pt x="58894" y="38754"/>
                  </a:cubicBezTo>
                  <a:cubicBezTo>
                    <a:pt x="59386" y="37556"/>
                    <a:pt x="59750" y="36306"/>
                    <a:pt x="60018" y="35040"/>
                  </a:cubicBezTo>
                  <a:cubicBezTo>
                    <a:pt x="60475" y="32880"/>
                    <a:pt x="60568" y="31598"/>
                    <a:pt x="59892" y="30967"/>
                  </a:cubicBezTo>
                  <a:lnTo>
                    <a:pt x="59810" y="30900"/>
                  </a:lnTo>
                  <a:lnTo>
                    <a:pt x="20543" y="337"/>
                  </a:lnTo>
                  <a:lnTo>
                    <a:pt x="20544" y="335"/>
                  </a:lnTo>
                  <a:cubicBezTo>
                    <a:pt x="20290" y="120"/>
                    <a:pt x="19952" y="0"/>
                    <a:pt x="19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7525458" y="3223845"/>
              <a:ext cx="1167528" cy="1086026"/>
            </a:xfrm>
            <a:custGeom>
              <a:avLst/>
              <a:gdLst/>
              <a:ahLst/>
              <a:cxnLst/>
              <a:rect l="l" t="t" r="r" b="b"/>
              <a:pathLst>
                <a:path w="56814" h="52848" extrusionOk="0">
                  <a:moveTo>
                    <a:pt x="19219" y="0"/>
                  </a:moveTo>
                  <a:cubicBezTo>
                    <a:pt x="18944" y="8"/>
                    <a:pt x="16401" y="855"/>
                    <a:pt x="13965" y="2375"/>
                  </a:cubicBezTo>
                  <a:lnTo>
                    <a:pt x="13968" y="2381"/>
                  </a:lnTo>
                  <a:cubicBezTo>
                    <a:pt x="5353" y="7531"/>
                    <a:pt x="0" y="16953"/>
                    <a:pt x="0" y="26972"/>
                  </a:cubicBezTo>
                  <a:cubicBezTo>
                    <a:pt x="0" y="34512"/>
                    <a:pt x="2870" y="41009"/>
                    <a:pt x="8299" y="45758"/>
                  </a:cubicBezTo>
                  <a:cubicBezTo>
                    <a:pt x="13525" y="50331"/>
                    <a:pt x="20749" y="52848"/>
                    <a:pt x="28637" y="52848"/>
                  </a:cubicBezTo>
                  <a:cubicBezTo>
                    <a:pt x="41098" y="52848"/>
                    <a:pt x="51346" y="46747"/>
                    <a:pt x="55384" y="36925"/>
                  </a:cubicBezTo>
                  <a:cubicBezTo>
                    <a:pt x="55804" y="35902"/>
                    <a:pt x="56149" y="34759"/>
                    <a:pt x="56410" y="33526"/>
                  </a:cubicBezTo>
                  <a:cubicBezTo>
                    <a:pt x="56739" y="31972"/>
                    <a:pt x="56814" y="29076"/>
                    <a:pt x="56777" y="28823"/>
                  </a:cubicBezTo>
                  <a:lnTo>
                    <a:pt x="192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7596210" y="3493542"/>
              <a:ext cx="895014" cy="750753"/>
            </a:xfrm>
            <a:custGeom>
              <a:avLst/>
              <a:gdLst/>
              <a:ahLst/>
              <a:cxnLst/>
              <a:rect l="l" t="t" r="r" b="b"/>
              <a:pathLst>
                <a:path w="43553" h="36533" extrusionOk="0">
                  <a:moveTo>
                    <a:pt x="4134" y="1"/>
                  </a:moveTo>
                  <a:cubicBezTo>
                    <a:pt x="3396" y="1126"/>
                    <a:pt x="2338" y="2964"/>
                    <a:pt x="1489" y="5320"/>
                  </a:cubicBezTo>
                  <a:cubicBezTo>
                    <a:pt x="501" y="8060"/>
                    <a:pt x="1" y="10906"/>
                    <a:pt x="1" y="13778"/>
                  </a:cubicBezTo>
                  <a:cubicBezTo>
                    <a:pt x="1" y="20410"/>
                    <a:pt x="2525" y="26124"/>
                    <a:pt x="7302" y="30302"/>
                  </a:cubicBezTo>
                  <a:cubicBezTo>
                    <a:pt x="8902" y="31702"/>
                    <a:pt x="10723" y="32891"/>
                    <a:pt x="12714" y="33837"/>
                  </a:cubicBezTo>
                  <a:cubicBezTo>
                    <a:pt x="14363" y="34619"/>
                    <a:pt x="16148" y="35243"/>
                    <a:pt x="18017" y="35693"/>
                  </a:cubicBezTo>
                  <a:cubicBezTo>
                    <a:pt x="20335" y="36249"/>
                    <a:pt x="22736" y="36533"/>
                    <a:pt x="25154" y="36533"/>
                  </a:cubicBezTo>
                  <a:lnTo>
                    <a:pt x="25162" y="36533"/>
                  </a:lnTo>
                  <a:cubicBezTo>
                    <a:pt x="26403" y="36532"/>
                    <a:pt x="29307" y="36531"/>
                    <a:pt x="32720" y="35700"/>
                  </a:cubicBezTo>
                  <a:cubicBezTo>
                    <a:pt x="36969" y="34665"/>
                    <a:pt x="40613" y="32707"/>
                    <a:pt x="43553" y="29878"/>
                  </a:cubicBezTo>
                  <a:lnTo>
                    <a:pt x="43295" y="29610"/>
                  </a:lnTo>
                  <a:cubicBezTo>
                    <a:pt x="38780" y="33954"/>
                    <a:pt x="32679" y="36158"/>
                    <a:pt x="25162" y="36160"/>
                  </a:cubicBezTo>
                  <a:lnTo>
                    <a:pt x="25154" y="36160"/>
                  </a:lnTo>
                  <a:cubicBezTo>
                    <a:pt x="21194" y="36160"/>
                    <a:pt x="13650" y="35360"/>
                    <a:pt x="7547" y="30022"/>
                  </a:cubicBezTo>
                  <a:cubicBezTo>
                    <a:pt x="2854" y="25917"/>
                    <a:pt x="373" y="20299"/>
                    <a:pt x="373" y="13778"/>
                  </a:cubicBezTo>
                  <a:cubicBezTo>
                    <a:pt x="373" y="7374"/>
                    <a:pt x="2924" y="2525"/>
                    <a:pt x="4446" y="204"/>
                  </a:cubicBezTo>
                  <a:lnTo>
                    <a:pt x="41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8504483" y="4046047"/>
              <a:ext cx="47532" cy="47512"/>
            </a:xfrm>
            <a:custGeom>
              <a:avLst/>
              <a:gdLst/>
              <a:ahLst/>
              <a:cxnLst/>
              <a:rect l="l" t="t" r="r" b="b"/>
              <a:pathLst>
                <a:path w="2313" h="2312" extrusionOk="0">
                  <a:moveTo>
                    <a:pt x="1157" y="1"/>
                  </a:moveTo>
                  <a:cubicBezTo>
                    <a:pt x="519" y="1"/>
                    <a:pt x="0" y="518"/>
                    <a:pt x="0" y="1157"/>
                  </a:cubicBezTo>
                  <a:cubicBezTo>
                    <a:pt x="0" y="1795"/>
                    <a:pt x="519" y="2312"/>
                    <a:pt x="1157" y="2312"/>
                  </a:cubicBezTo>
                  <a:cubicBezTo>
                    <a:pt x="1795" y="2312"/>
                    <a:pt x="2313" y="1795"/>
                    <a:pt x="2313" y="1157"/>
                  </a:cubicBezTo>
                  <a:cubicBezTo>
                    <a:pt x="2313" y="518"/>
                    <a:pt x="1795" y="1"/>
                    <a:pt x="1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7694807" y="3427042"/>
              <a:ext cx="47532" cy="47532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56" y="0"/>
                  </a:moveTo>
                  <a:cubicBezTo>
                    <a:pt x="517" y="0"/>
                    <a:pt x="0" y="519"/>
                    <a:pt x="0" y="1156"/>
                  </a:cubicBezTo>
                  <a:cubicBezTo>
                    <a:pt x="0" y="1795"/>
                    <a:pt x="517" y="2313"/>
                    <a:pt x="1156" y="2313"/>
                  </a:cubicBezTo>
                  <a:cubicBezTo>
                    <a:pt x="1794" y="2313"/>
                    <a:pt x="2313" y="1795"/>
                    <a:pt x="2313" y="1156"/>
                  </a:cubicBezTo>
                  <a:cubicBezTo>
                    <a:pt x="2313" y="519"/>
                    <a:pt x="1794" y="0"/>
                    <a:pt x="1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8590976" y="3796571"/>
              <a:ext cx="48354" cy="183265"/>
            </a:xfrm>
            <a:custGeom>
              <a:avLst/>
              <a:gdLst/>
              <a:ahLst/>
              <a:cxnLst/>
              <a:rect l="l" t="t" r="r" b="b"/>
              <a:pathLst>
                <a:path w="2353" h="8918" extrusionOk="0">
                  <a:moveTo>
                    <a:pt x="1980" y="1"/>
                  </a:moveTo>
                  <a:cubicBezTo>
                    <a:pt x="1855" y="3012"/>
                    <a:pt x="1189" y="5963"/>
                    <a:pt x="0" y="8772"/>
                  </a:cubicBezTo>
                  <a:lnTo>
                    <a:pt x="344" y="8918"/>
                  </a:lnTo>
                  <a:cubicBezTo>
                    <a:pt x="1549" y="6067"/>
                    <a:pt x="2225" y="3072"/>
                    <a:pt x="2353" y="16"/>
                  </a:cubicBezTo>
                  <a:lnTo>
                    <a:pt x="19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7777252" y="3266712"/>
              <a:ext cx="175415" cy="110600"/>
            </a:xfrm>
            <a:custGeom>
              <a:avLst/>
              <a:gdLst/>
              <a:ahLst/>
              <a:cxnLst/>
              <a:rect l="l" t="t" r="r" b="b"/>
              <a:pathLst>
                <a:path w="8536" h="5382" extrusionOk="0">
                  <a:moveTo>
                    <a:pt x="8408" y="1"/>
                  </a:moveTo>
                  <a:cubicBezTo>
                    <a:pt x="6623" y="657"/>
                    <a:pt x="4905" y="1518"/>
                    <a:pt x="3303" y="2559"/>
                  </a:cubicBezTo>
                  <a:cubicBezTo>
                    <a:pt x="2140" y="3314"/>
                    <a:pt x="1029" y="4171"/>
                    <a:pt x="1" y="5105"/>
                  </a:cubicBezTo>
                  <a:lnTo>
                    <a:pt x="251" y="5382"/>
                  </a:lnTo>
                  <a:cubicBezTo>
                    <a:pt x="2687" y="3168"/>
                    <a:pt x="5474" y="1477"/>
                    <a:pt x="8535" y="351"/>
                  </a:cubicBezTo>
                  <a:lnTo>
                    <a:pt x="84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7910106" y="3207384"/>
              <a:ext cx="808663" cy="631132"/>
            </a:xfrm>
            <a:custGeom>
              <a:avLst/>
              <a:gdLst/>
              <a:ahLst/>
              <a:cxnLst/>
              <a:rect l="l" t="t" r="r" b="b"/>
              <a:pathLst>
                <a:path w="39351" h="30712" extrusionOk="0">
                  <a:moveTo>
                    <a:pt x="2" y="0"/>
                  </a:moveTo>
                  <a:lnTo>
                    <a:pt x="1" y="2"/>
                  </a:lnTo>
                  <a:lnTo>
                    <a:pt x="23" y="19"/>
                  </a:lnTo>
                  <a:lnTo>
                    <a:pt x="23" y="19"/>
                  </a:lnTo>
                  <a:cubicBezTo>
                    <a:pt x="16" y="13"/>
                    <a:pt x="9" y="7"/>
                    <a:pt x="2" y="0"/>
                  </a:cubicBezTo>
                  <a:close/>
                  <a:moveTo>
                    <a:pt x="39183" y="30499"/>
                  </a:moveTo>
                  <a:lnTo>
                    <a:pt x="39268" y="30565"/>
                  </a:lnTo>
                  <a:lnTo>
                    <a:pt x="39351" y="30632"/>
                  </a:lnTo>
                  <a:cubicBezTo>
                    <a:pt x="39299" y="30584"/>
                    <a:pt x="39243" y="30539"/>
                    <a:pt x="39183" y="30499"/>
                  </a:cubicBezTo>
                  <a:close/>
                  <a:moveTo>
                    <a:pt x="23" y="19"/>
                  </a:moveTo>
                  <a:cubicBezTo>
                    <a:pt x="509" y="450"/>
                    <a:pt x="678" y="1242"/>
                    <a:pt x="702" y="2218"/>
                  </a:cubicBezTo>
                  <a:cubicBezTo>
                    <a:pt x="1716" y="18125"/>
                    <a:pt x="14938" y="30712"/>
                    <a:pt x="31101" y="30712"/>
                  </a:cubicBezTo>
                  <a:cubicBezTo>
                    <a:pt x="32952" y="30712"/>
                    <a:pt x="34764" y="30545"/>
                    <a:pt x="36525" y="30227"/>
                  </a:cubicBezTo>
                  <a:cubicBezTo>
                    <a:pt x="36943" y="30179"/>
                    <a:pt x="37315" y="30154"/>
                    <a:pt x="37645" y="30154"/>
                  </a:cubicBezTo>
                  <a:cubicBezTo>
                    <a:pt x="38329" y="30154"/>
                    <a:pt x="38831" y="30262"/>
                    <a:pt x="39183" y="30499"/>
                  </a:cubicBezTo>
                  <a:lnTo>
                    <a:pt x="39183" y="30499"/>
                  </a:lnTo>
                  <a:lnTo>
                    <a:pt x="23" y="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38" name="Google Shape;538;p30"/>
          <p:cNvGrpSpPr/>
          <p:nvPr/>
        </p:nvGrpSpPr>
        <p:grpSpPr>
          <a:xfrm rot="4339617">
            <a:off x="-144250" y="794563"/>
            <a:ext cx="1119497" cy="1067850"/>
            <a:chOff x="388966" y="999821"/>
            <a:chExt cx="1499173" cy="1430011"/>
          </a:xfrm>
        </p:grpSpPr>
        <p:sp>
          <p:nvSpPr>
            <p:cNvPr id="539" name="Google Shape;539;p30"/>
            <p:cNvSpPr/>
            <p:nvPr/>
          </p:nvSpPr>
          <p:spPr>
            <a:xfrm rot="-900195">
              <a:off x="516200" y="1141384"/>
              <a:ext cx="1244705" cy="1146885"/>
            </a:xfrm>
            <a:custGeom>
              <a:avLst/>
              <a:gdLst/>
              <a:ahLst/>
              <a:cxnLst/>
              <a:rect l="l" t="t" r="r" b="b"/>
              <a:pathLst>
                <a:path w="60568" h="55808" extrusionOk="0">
                  <a:moveTo>
                    <a:pt x="19507" y="0"/>
                  </a:moveTo>
                  <a:cubicBezTo>
                    <a:pt x="18522" y="0"/>
                    <a:pt x="17011" y="589"/>
                    <a:pt x="14723" y="2027"/>
                  </a:cubicBezTo>
                  <a:lnTo>
                    <a:pt x="14856" y="1952"/>
                  </a:lnTo>
                  <a:lnTo>
                    <a:pt x="14856" y="1952"/>
                  </a:lnTo>
                  <a:cubicBezTo>
                    <a:pt x="5961" y="7269"/>
                    <a:pt x="0" y="16991"/>
                    <a:pt x="0" y="28108"/>
                  </a:cubicBezTo>
                  <a:cubicBezTo>
                    <a:pt x="0" y="44932"/>
                    <a:pt x="13638" y="55807"/>
                    <a:pt x="30461" y="55807"/>
                  </a:cubicBezTo>
                  <a:cubicBezTo>
                    <a:pt x="43425" y="55807"/>
                    <a:pt x="54497" y="49451"/>
                    <a:pt x="58894" y="38754"/>
                  </a:cubicBezTo>
                  <a:cubicBezTo>
                    <a:pt x="59386" y="37556"/>
                    <a:pt x="59750" y="36306"/>
                    <a:pt x="60018" y="35040"/>
                  </a:cubicBezTo>
                  <a:cubicBezTo>
                    <a:pt x="60475" y="32880"/>
                    <a:pt x="60568" y="31598"/>
                    <a:pt x="59892" y="30967"/>
                  </a:cubicBezTo>
                  <a:lnTo>
                    <a:pt x="59810" y="30900"/>
                  </a:lnTo>
                  <a:lnTo>
                    <a:pt x="20543" y="337"/>
                  </a:lnTo>
                  <a:lnTo>
                    <a:pt x="20544" y="335"/>
                  </a:lnTo>
                  <a:cubicBezTo>
                    <a:pt x="20290" y="120"/>
                    <a:pt x="19952" y="0"/>
                    <a:pt x="19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30"/>
            <p:cNvSpPr/>
            <p:nvPr/>
          </p:nvSpPr>
          <p:spPr>
            <a:xfrm rot="-900195">
              <a:off x="551888" y="1165254"/>
              <a:ext cx="1167559" cy="1086055"/>
            </a:xfrm>
            <a:custGeom>
              <a:avLst/>
              <a:gdLst/>
              <a:ahLst/>
              <a:cxnLst/>
              <a:rect l="l" t="t" r="r" b="b"/>
              <a:pathLst>
                <a:path w="56814" h="52848" extrusionOk="0">
                  <a:moveTo>
                    <a:pt x="19219" y="0"/>
                  </a:moveTo>
                  <a:cubicBezTo>
                    <a:pt x="18944" y="8"/>
                    <a:pt x="16401" y="855"/>
                    <a:pt x="13965" y="2375"/>
                  </a:cubicBezTo>
                  <a:lnTo>
                    <a:pt x="13968" y="2381"/>
                  </a:lnTo>
                  <a:cubicBezTo>
                    <a:pt x="5353" y="7531"/>
                    <a:pt x="0" y="16953"/>
                    <a:pt x="0" y="26972"/>
                  </a:cubicBezTo>
                  <a:cubicBezTo>
                    <a:pt x="0" y="34512"/>
                    <a:pt x="2870" y="41009"/>
                    <a:pt x="8299" y="45758"/>
                  </a:cubicBezTo>
                  <a:cubicBezTo>
                    <a:pt x="13525" y="50331"/>
                    <a:pt x="20749" y="52848"/>
                    <a:pt x="28637" y="52848"/>
                  </a:cubicBezTo>
                  <a:cubicBezTo>
                    <a:pt x="41098" y="52848"/>
                    <a:pt x="51346" y="46747"/>
                    <a:pt x="55384" y="36925"/>
                  </a:cubicBezTo>
                  <a:cubicBezTo>
                    <a:pt x="55804" y="35902"/>
                    <a:pt x="56149" y="34759"/>
                    <a:pt x="56410" y="33526"/>
                  </a:cubicBezTo>
                  <a:cubicBezTo>
                    <a:pt x="56739" y="31972"/>
                    <a:pt x="56814" y="29076"/>
                    <a:pt x="56777" y="28823"/>
                  </a:cubicBezTo>
                  <a:lnTo>
                    <a:pt x="19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Google Shape;541;p30"/>
            <p:cNvSpPr/>
            <p:nvPr/>
          </p:nvSpPr>
          <p:spPr>
            <a:xfrm rot="-900195">
              <a:off x="651280" y="1448439"/>
              <a:ext cx="895038" cy="750773"/>
            </a:xfrm>
            <a:custGeom>
              <a:avLst/>
              <a:gdLst/>
              <a:ahLst/>
              <a:cxnLst/>
              <a:rect l="l" t="t" r="r" b="b"/>
              <a:pathLst>
                <a:path w="43553" h="36533" extrusionOk="0">
                  <a:moveTo>
                    <a:pt x="4134" y="1"/>
                  </a:moveTo>
                  <a:cubicBezTo>
                    <a:pt x="3396" y="1126"/>
                    <a:pt x="2338" y="2964"/>
                    <a:pt x="1489" y="5320"/>
                  </a:cubicBezTo>
                  <a:cubicBezTo>
                    <a:pt x="501" y="8060"/>
                    <a:pt x="1" y="10906"/>
                    <a:pt x="1" y="13778"/>
                  </a:cubicBezTo>
                  <a:cubicBezTo>
                    <a:pt x="1" y="20410"/>
                    <a:pt x="2525" y="26124"/>
                    <a:pt x="7302" y="30302"/>
                  </a:cubicBezTo>
                  <a:cubicBezTo>
                    <a:pt x="8902" y="31702"/>
                    <a:pt x="10723" y="32891"/>
                    <a:pt x="12714" y="33837"/>
                  </a:cubicBezTo>
                  <a:cubicBezTo>
                    <a:pt x="14363" y="34619"/>
                    <a:pt x="16148" y="35243"/>
                    <a:pt x="18017" y="35693"/>
                  </a:cubicBezTo>
                  <a:cubicBezTo>
                    <a:pt x="20335" y="36249"/>
                    <a:pt x="22736" y="36533"/>
                    <a:pt x="25154" y="36533"/>
                  </a:cubicBezTo>
                  <a:lnTo>
                    <a:pt x="25162" y="36533"/>
                  </a:lnTo>
                  <a:cubicBezTo>
                    <a:pt x="26403" y="36532"/>
                    <a:pt x="29307" y="36531"/>
                    <a:pt x="32720" y="35700"/>
                  </a:cubicBezTo>
                  <a:cubicBezTo>
                    <a:pt x="36969" y="34665"/>
                    <a:pt x="40613" y="32707"/>
                    <a:pt x="43553" y="29878"/>
                  </a:cubicBezTo>
                  <a:lnTo>
                    <a:pt x="43295" y="29610"/>
                  </a:lnTo>
                  <a:cubicBezTo>
                    <a:pt x="38780" y="33954"/>
                    <a:pt x="32679" y="36158"/>
                    <a:pt x="25162" y="36160"/>
                  </a:cubicBezTo>
                  <a:lnTo>
                    <a:pt x="25154" y="36160"/>
                  </a:lnTo>
                  <a:cubicBezTo>
                    <a:pt x="21194" y="36160"/>
                    <a:pt x="13650" y="35360"/>
                    <a:pt x="7547" y="30022"/>
                  </a:cubicBezTo>
                  <a:cubicBezTo>
                    <a:pt x="2854" y="25917"/>
                    <a:pt x="373" y="20299"/>
                    <a:pt x="373" y="13778"/>
                  </a:cubicBezTo>
                  <a:cubicBezTo>
                    <a:pt x="373" y="7374"/>
                    <a:pt x="2924" y="2525"/>
                    <a:pt x="4446" y="204"/>
                  </a:cubicBezTo>
                  <a:lnTo>
                    <a:pt x="41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542;p30"/>
            <p:cNvSpPr/>
            <p:nvPr/>
          </p:nvSpPr>
          <p:spPr>
            <a:xfrm rot="-900195">
              <a:off x="1595020" y="1868725"/>
              <a:ext cx="47533" cy="47513"/>
            </a:xfrm>
            <a:custGeom>
              <a:avLst/>
              <a:gdLst/>
              <a:ahLst/>
              <a:cxnLst/>
              <a:rect l="l" t="t" r="r" b="b"/>
              <a:pathLst>
                <a:path w="2313" h="2312" extrusionOk="0">
                  <a:moveTo>
                    <a:pt x="1157" y="1"/>
                  </a:moveTo>
                  <a:cubicBezTo>
                    <a:pt x="519" y="1"/>
                    <a:pt x="0" y="518"/>
                    <a:pt x="0" y="1157"/>
                  </a:cubicBezTo>
                  <a:cubicBezTo>
                    <a:pt x="0" y="1795"/>
                    <a:pt x="519" y="2312"/>
                    <a:pt x="1157" y="2312"/>
                  </a:cubicBezTo>
                  <a:cubicBezTo>
                    <a:pt x="1795" y="2312"/>
                    <a:pt x="2313" y="1795"/>
                    <a:pt x="2313" y="1157"/>
                  </a:cubicBezTo>
                  <a:cubicBezTo>
                    <a:pt x="2313" y="518"/>
                    <a:pt x="1795" y="1"/>
                    <a:pt x="1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" name="Google Shape;543;p30"/>
            <p:cNvSpPr/>
            <p:nvPr/>
          </p:nvSpPr>
          <p:spPr>
            <a:xfrm rot="-900195">
              <a:off x="652726" y="1480371"/>
              <a:ext cx="47533" cy="47533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56" y="0"/>
                  </a:moveTo>
                  <a:cubicBezTo>
                    <a:pt x="517" y="0"/>
                    <a:pt x="0" y="519"/>
                    <a:pt x="0" y="1156"/>
                  </a:cubicBezTo>
                  <a:cubicBezTo>
                    <a:pt x="0" y="1795"/>
                    <a:pt x="517" y="2313"/>
                    <a:pt x="1156" y="2313"/>
                  </a:cubicBezTo>
                  <a:cubicBezTo>
                    <a:pt x="1794" y="2313"/>
                    <a:pt x="2313" y="1795"/>
                    <a:pt x="2313" y="1156"/>
                  </a:cubicBezTo>
                  <a:cubicBezTo>
                    <a:pt x="2313" y="519"/>
                    <a:pt x="1794" y="0"/>
                    <a:pt x="1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" name="Google Shape;544;p30"/>
            <p:cNvSpPr/>
            <p:nvPr/>
          </p:nvSpPr>
          <p:spPr>
            <a:xfrm rot="-900195">
              <a:off x="1631555" y="1602943"/>
              <a:ext cx="48355" cy="183270"/>
            </a:xfrm>
            <a:custGeom>
              <a:avLst/>
              <a:gdLst/>
              <a:ahLst/>
              <a:cxnLst/>
              <a:rect l="l" t="t" r="r" b="b"/>
              <a:pathLst>
                <a:path w="2353" h="8918" extrusionOk="0">
                  <a:moveTo>
                    <a:pt x="1980" y="1"/>
                  </a:moveTo>
                  <a:cubicBezTo>
                    <a:pt x="1855" y="3012"/>
                    <a:pt x="1189" y="5963"/>
                    <a:pt x="0" y="8772"/>
                  </a:cubicBezTo>
                  <a:lnTo>
                    <a:pt x="344" y="8918"/>
                  </a:lnTo>
                  <a:cubicBezTo>
                    <a:pt x="1549" y="6067"/>
                    <a:pt x="2225" y="3072"/>
                    <a:pt x="2353" y="16"/>
                  </a:cubicBezTo>
                  <a:lnTo>
                    <a:pt x="19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" name="Google Shape;545;p30"/>
            <p:cNvSpPr/>
            <p:nvPr/>
          </p:nvSpPr>
          <p:spPr>
            <a:xfrm rot="-900195">
              <a:off x="696849" y="1286537"/>
              <a:ext cx="175419" cy="110603"/>
            </a:xfrm>
            <a:custGeom>
              <a:avLst/>
              <a:gdLst/>
              <a:ahLst/>
              <a:cxnLst/>
              <a:rect l="l" t="t" r="r" b="b"/>
              <a:pathLst>
                <a:path w="8536" h="5382" extrusionOk="0">
                  <a:moveTo>
                    <a:pt x="8408" y="1"/>
                  </a:moveTo>
                  <a:cubicBezTo>
                    <a:pt x="6623" y="657"/>
                    <a:pt x="4905" y="1518"/>
                    <a:pt x="3303" y="2559"/>
                  </a:cubicBezTo>
                  <a:cubicBezTo>
                    <a:pt x="2140" y="3314"/>
                    <a:pt x="1029" y="4171"/>
                    <a:pt x="1" y="5105"/>
                  </a:cubicBezTo>
                  <a:lnTo>
                    <a:pt x="251" y="5382"/>
                  </a:lnTo>
                  <a:cubicBezTo>
                    <a:pt x="2687" y="3168"/>
                    <a:pt x="5474" y="1477"/>
                    <a:pt x="8535" y="351"/>
                  </a:cubicBezTo>
                  <a:lnTo>
                    <a:pt x="84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" name="Google Shape;546;p30"/>
            <p:cNvSpPr/>
            <p:nvPr/>
          </p:nvSpPr>
          <p:spPr>
            <a:xfrm rot="-900195">
              <a:off x="866404" y="1104006"/>
              <a:ext cx="808684" cy="631148"/>
            </a:xfrm>
            <a:custGeom>
              <a:avLst/>
              <a:gdLst/>
              <a:ahLst/>
              <a:cxnLst/>
              <a:rect l="l" t="t" r="r" b="b"/>
              <a:pathLst>
                <a:path w="39351" h="30712" extrusionOk="0">
                  <a:moveTo>
                    <a:pt x="2" y="0"/>
                  </a:moveTo>
                  <a:lnTo>
                    <a:pt x="1" y="2"/>
                  </a:lnTo>
                  <a:lnTo>
                    <a:pt x="23" y="19"/>
                  </a:lnTo>
                  <a:lnTo>
                    <a:pt x="23" y="19"/>
                  </a:lnTo>
                  <a:cubicBezTo>
                    <a:pt x="16" y="13"/>
                    <a:pt x="9" y="7"/>
                    <a:pt x="2" y="0"/>
                  </a:cubicBezTo>
                  <a:close/>
                  <a:moveTo>
                    <a:pt x="39183" y="30499"/>
                  </a:moveTo>
                  <a:lnTo>
                    <a:pt x="39268" y="30565"/>
                  </a:lnTo>
                  <a:lnTo>
                    <a:pt x="39351" y="30632"/>
                  </a:lnTo>
                  <a:cubicBezTo>
                    <a:pt x="39299" y="30584"/>
                    <a:pt x="39243" y="30539"/>
                    <a:pt x="39183" y="30499"/>
                  </a:cubicBezTo>
                  <a:close/>
                  <a:moveTo>
                    <a:pt x="23" y="19"/>
                  </a:moveTo>
                  <a:cubicBezTo>
                    <a:pt x="509" y="450"/>
                    <a:pt x="678" y="1242"/>
                    <a:pt x="702" y="2218"/>
                  </a:cubicBezTo>
                  <a:cubicBezTo>
                    <a:pt x="1716" y="18125"/>
                    <a:pt x="14938" y="30712"/>
                    <a:pt x="31101" y="30712"/>
                  </a:cubicBezTo>
                  <a:cubicBezTo>
                    <a:pt x="32952" y="30712"/>
                    <a:pt x="34764" y="30545"/>
                    <a:pt x="36525" y="30227"/>
                  </a:cubicBezTo>
                  <a:cubicBezTo>
                    <a:pt x="36943" y="30179"/>
                    <a:pt x="37315" y="30154"/>
                    <a:pt x="37645" y="30154"/>
                  </a:cubicBezTo>
                  <a:cubicBezTo>
                    <a:pt x="38329" y="30154"/>
                    <a:pt x="38831" y="30262"/>
                    <a:pt x="39183" y="30499"/>
                  </a:cubicBezTo>
                  <a:lnTo>
                    <a:pt x="39183" y="30499"/>
                  </a:lnTo>
                  <a:lnTo>
                    <a:pt x="23" y="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39400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dist="28575" dir="264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trophobic"/>
              <a:buNone/>
              <a:defRPr sz="3500" b="1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trophobic"/>
              <a:buNone/>
              <a:defRPr sz="3500" b="1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trophobic"/>
              <a:buNone/>
              <a:defRPr sz="3500" b="1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trophobic"/>
              <a:buNone/>
              <a:defRPr sz="3500" b="1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trophobic"/>
              <a:buNone/>
              <a:defRPr sz="3500" b="1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trophobic"/>
              <a:buNone/>
              <a:defRPr sz="3500" b="1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trophobic"/>
              <a:buNone/>
              <a:defRPr sz="3500" b="1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trophobic"/>
              <a:buNone/>
              <a:defRPr sz="3500" b="1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etrophobic"/>
              <a:buNone/>
              <a:defRPr sz="3500" b="1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Char char="●"/>
              <a:defRPr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Char char="○"/>
              <a:defRPr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Char char="■"/>
              <a:defRPr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Char char="●"/>
              <a:defRPr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Char char="○"/>
              <a:defRPr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Char char="■"/>
              <a:defRPr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Char char="●"/>
              <a:defRPr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Char char="○"/>
              <a:defRPr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sap"/>
              <a:buChar char="■"/>
              <a:defRPr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7" r:id="rId5"/>
    <p:sldLayoutId id="2147483670" r:id="rId6"/>
    <p:sldLayoutId id="2147483672" r:id="rId7"/>
    <p:sldLayoutId id="2147483674" r:id="rId8"/>
    <p:sldLayoutId id="2147483676" r:id="rId9"/>
    <p:sldLayoutId id="214748367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c3d2.de/news/event-20170824-pydd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5"/>
          <p:cNvSpPr txBox="1">
            <a:spLocks noGrp="1"/>
          </p:cNvSpPr>
          <p:nvPr>
            <p:ph type="ctrTitle"/>
          </p:nvPr>
        </p:nvSpPr>
        <p:spPr>
          <a:xfrm>
            <a:off x="2180751" y="1502446"/>
            <a:ext cx="6310473" cy="1694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Edu</a:t>
            </a:r>
            <a:r>
              <a:rPr lang="en-US" dirty="0">
                <a:solidFill>
                  <a:srgbClr val="09F1EA"/>
                </a:solidFill>
              </a:rPr>
              <a:t>Track</a:t>
            </a:r>
            <a:endParaRPr dirty="0">
              <a:solidFill>
                <a:srgbClr val="09F1EA"/>
              </a:solidFill>
            </a:endParaRPr>
          </a:p>
        </p:txBody>
      </p:sp>
      <p:sp>
        <p:nvSpPr>
          <p:cNvPr id="582" name="Google Shape;582;p35"/>
          <p:cNvSpPr/>
          <p:nvPr/>
        </p:nvSpPr>
        <p:spPr>
          <a:xfrm>
            <a:off x="1036881" y="3318627"/>
            <a:ext cx="385800" cy="385800"/>
          </a:xfrm>
          <a:prstGeom prst="ellipse">
            <a:avLst/>
          </a:prstGeom>
          <a:gradFill>
            <a:gsLst>
              <a:gs pos="0">
                <a:schemeClr val="accent1"/>
              </a:gs>
              <a:gs pos="63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3" name="Google Shape;583;p35"/>
          <p:cNvSpPr/>
          <p:nvPr/>
        </p:nvSpPr>
        <p:spPr>
          <a:xfrm>
            <a:off x="7521250" y="681350"/>
            <a:ext cx="385800" cy="385800"/>
          </a:xfrm>
          <a:prstGeom prst="ellipse">
            <a:avLst/>
          </a:prstGeom>
          <a:gradFill>
            <a:gsLst>
              <a:gs pos="0">
                <a:schemeClr val="accent2"/>
              </a:gs>
              <a:gs pos="63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4" name="Google Shape;584;p35"/>
          <p:cNvSpPr/>
          <p:nvPr/>
        </p:nvSpPr>
        <p:spPr>
          <a:xfrm>
            <a:off x="1467650" y="4167700"/>
            <a:ext cx="385800" cy="385800"/>
          </a:xfrm>
          <a:prstGeom prst="ellipse">
            <a:avLst/>
          </a:prstGeom>
          <a:gradFill>
            <a:gsLst>
              <a:gs pos="0">
                <a:schemeClr val="lt2"/>
              </a:gs>
              <a:gs pos="63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5" name="Google Shape;585;p35"/>
          <p:cNvSpPr/>
          <p:nvPr/>
        </p:nvSpPr>
        <p:spPr>
          <a:xfrm>
            <a:off x="4972410" y="3105093"/>
            <a:ext cx="2396100" cy="16975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60000">
                <a:schemeClr val="accent1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DB13450-4349-3FB5-D696-E9643284591B}"/>
              </a:ext>
            </a:extLst>
          </p:cNvPr>
          <p:cNvGrpSpPr/>
          <p:nvPr/>
        </p:nvGrpSpPr>
        <p:grpSpPr>
          <a:xfrm>
            <a:off x="1853450" y="1655719"/>
            <a:ext cx="1758619" cy="1694328"/>
            <a:chOff x="2148938" y="1384630"/>
            <a:chExt cx="1866072" cy="179930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7003B1A-55CA-2A90-5E95-7B776A99D48D}"/>
                </a:ext>
              </a:extLst>
            </p:cNvPr>
            <p:cNvSpPr/>
            <p:nvPr/>
          </p:nvSpPr>
          <p:spPr>
            <a:xfrm>
              <a:off x="2148938" y="1384630"/>
              <a:ext cx="1866072" cy="1799303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1AE652B-4DEF-4DCC-DE59-16A609E85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2837" y="1488913"/>
              <a:ext cx="1438275" cy="143827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2492566-58F1-D2CD-D883-692AF1455AF1}"/>
              </a:ext>
            </a:extLst>
          </p:cNvPr>
          <p:cNvSpPr/>
          <p:nvPr/>
        </p:nvSpPr>
        <p:spPr>
          <a:xfrm>
            <a:off x="7413523" y="2074606"/>
            <a:ext cx="1319124" cy="6170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" name="Google Shape;585;p35">
            <a:extLst>
              <a:ext uri="{FF2B5EF4-FFF2-40B4-BE49-F238E27FC236}">
                <a16:creationId xmlns:a16="http://schemas.microsoft.com/office/drawing/2014/main" id="{4FE716DA-4D42-D62D-627E-FEAAD2280DF3}"/>
              </a:ext>
            </a:extLst>
          </p:cNvPr>
          <p:cNvSpPr/>
          <p:nvPr/>
        </p:nvSpPr>
        <p:spPr>
          <a:xfrm>
            <a:off x="6148431" y="1997913"/>
            <a:ext cx="1758619" cy="7669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60000">
                <a:schemeClr val="accent1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609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7"/>
          <p:cNvSpPr txBox="1">
            <a:spLocks noGrp="1"/>
          </p:cNvSpPr>
          <p:nvPr>
            <p:ph type="title"/>
          </p:nvPr>
        </p:nvSpPr>
        <p:spPr>
          <a:xfrm>
            <a:off x="720000" y="577452"/>
            <a:ext cx="7704000" cy="572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</a:t>
            </a:r>
            <a:r>
              <a:rPr lang="en" dirty="0">
                <a:solidFill>
                  <a:schemeClr val="accent1"/>
                </a:solidFill>
              </a:rPr>
              <a:t>Team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628" name="Google Shape;628;p37"/>
          <p:cNvSpPr txBox="1">
            <a:spLocks noGrp="1"/>
          </p:cNvSpPr>
          <p:nvPr>
            <p:ph type="title" idx="2"/>
          </p:nvPr>
        </p:nvSpPr>
        <p:spPr>
          <a:xfrm>
            <a:off x="3542402" y="1742186"/>
            <a:ext cx="4062900" cy="434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MANOJ MAURYA</a:t>
            </a:r>
            <a:endParaRPr dirty="0"/>
          </a:p>
        </p:txBody>
      </p:sp>
      <p:sp>
        <p:nvSpPr>
          <p:cNvPr id="630" name="Google Shape;630;p37"/>
          <p:cNvSpPr txBox="1">
            <a:spLocks noGrp="1"/>
          </p:cNvSpPr>
          <p:nvPr>
            <p:ph type="title" idx="3"/>
          </p:nvPr>
        </p:nvSpPr>
        <p:spPr>
          <a:xfrm>
            <a:off x="3570138" y="2725973"/>
            <a:ext cx="4062900" cy="434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DHRUV KUSHVAHA</a:t>
            </a:r>
            <a:endParaRPr dirty="0"/>
          </a:p>
        </p:txBody>
      </p:sp>
      <p:sp>
        <p:nvSpPr>
          <p:cNvPr id="632" name="Google Shape;632;p37"/>
          <p:cNvSpPr txBox="1">
            <a:spLocks noGrp="1"/>
          </p:cNvSpPr>
          <p:nvPr>
            <p:ph type="title" idx="5"/>
          </p:nvPr>
        </p:nvSpPr>
        <p:spPr>
          <a:xfrm>
            <a:off x="3542402" y="3769048"/>
            <a:ext cx="4062900" cy="434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ANKIT PRAJAPATI</a:t>
            </a:r>
            <a:endParaRPr dirty="0"/>
          </a:p>
        </p:txBody>
      </p:sp>
      <p:sp>
        <p:nvSpPr>
          <p:cNvPr id="634" name="Google Shape;634;p37"/>
          <p:cNvSpPr/>
          <p:nvPr/>
        </p:nvSpPr>
        <p:spPr>
          <a:xfrm>
            <a:off x="2415450" y="1947888"/>
            <a:ext cx="1154700" cy="55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60000">
                <a:schemeClr val="accent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5" name="Google Shape;635;p37"/>
          <p:cNvSpPr/>
          <p:nvPr/>
        </p:nvSpPr>
        <p:spPr>
          <a:xfrm>
            <a:off x="2415438" y="2943023"/>
            <a:ext cx="1154700" cy="55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60000">
                <a:schemeClr val="accent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6" name="Google Shape;636;p37"/>
          <p:cNvSpPr/>
          <p:nvPr/>
        </p:nvSpPr>
        <p:spPr>
          <a:xfrm>
            <a:off x="2415450" y="3938148"/>
            <a:ext cx="1154700" cy="55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1"/>
              </a:gs>
              <a:gs pos="60000">
                <a:schemeClr val="accent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38" name="Google Shape;638;p37"/>
          <p:cNvGrpSpPr/>
          <p:nvPr/>
        </p:nvGrpSpPr>
        <p:grpSpPr>
          <a:xfrm>
            <a:off x="1234346" y="1539930"/>
            <a:ext cx="904463" cy="871148"/>
            <a:chOff x="874625" y="940638"/>
            <a:chExt cx="778100" cy="749375"/>
          </a:xfrm>
        </p:grpSpPr>
        <p:grpSp>
          <p:nvGrpSpPr>
            <p:cNvPr id="639" name="Google Shape;639;p37"/>
            <p:cNvGrpSpPr/>
            <p:nvPr/>
          </p:nvGrpSpPr>
          <p:grpSpPr>
            <a:xfrm>
              <a:off x="874625" y="940638"/>
              <a:ext cx="778100" cy="749375"/>
              <a:chOff x="892125" y="937500"/>
              <a:chExt cx="778100" cy="749375"/>
            </a:xfrm>
          </p:grpSpPr>
          <p:sp>
            <p:nvSpPr>
              <p:cNvPr id="640" name="Google Shape;640;p37"/>
              <p:cNvSpPr/>
              <p:nvPr/>
            </p:nvSpPr>
            <p:spPr>
              <a:xfrm>
                <a:off x="892125" y="937500"/>
                <a:ext cx="657900" cy="6579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1" name="Google Shape;641;p37"/>
              <p:cNvSpPr/>
              <p:nvPr/>
            </p:nvSpPr>
            <p:spPr>
              <a:xfrm>
                <a:off x="1012325" y="1028975"/>
                <a:ext cx="657900" cy="6579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642" name="Google Shape;642;p37"/>
            <p:cNvSpPr/>
            <p:nvPr/>
          </p:nvSpPr>
          <p:spPr>
            <a:xfrm>
              <a:off x="933975" y="985638"/>
              <a:ext cx="659400" cy="659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43" name="Google Shape;643;p37"/>
          <p:cNvGrpSpPr/>
          <p:nvPr/>
        </p:nvGrpSpPr>
        <p:grpSpPr>
          <a:xfrm>
            <a:off x="1234346" y="3530180"/>
            <a:ext cx="904463" cy="871148"/>
            <a:chOff x="874625" y="940638"/>
            <a:chExt cx="778100" cy="749375"/>
          </a:xfrm>
        </p:grpSpPr>
        <p:grpSp>
          <p:nvGrpSpPr>
            <p:cNvPr id="644" name="Google Shape;644;p37"/>
            <p:cNvGrpSpPr/>
            <p:nvPr/>
          </p:nvGrpSpPr>
          <p:grpSpPr>
            <a:xfrm>
              <a:off x="874625" y="940638"/>
              <a:ext cx="778100" cy="749375"/>
              <a:chOff x="892125" y="937500"/>
              <a:chExt cx="778100" cy="749375"/>
            </a:xfrm>
          </p:grpSpPr>
          <p:sp>
            <p:nvSpPr>
              <p:cNvPr id="645" name="Google Shape;645;p37"/>
              <p:cNvSpPr/>
              <p:nvPr/>
            </p:nvSpPr>
            <p:spPr>
              <a:xfrm>
                <a:off x="892125" y="937500"/>
                <a:ext cx="657900" cy="6579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6" name="Google Shape;646;p37"/>
              <p:cNvSpPr/>
              <p:nvPr/>
            </p:nvSpPr>
            <p:spPr>
              <a:xfrm>
                <a:off x="1012325" y="1028975"/>
                <a:ext cx="657900" cy="6579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647" name="Google Shape;647;p37"/>
            <p:cNvSpPr/>
            <p:nvPr/>
          </p:nvSpPr>
          <p:spPr>
            <a:xfrm>
              <a:off x="933975" y="985638"/>
              <a:ext cx="659400" cy="659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48" name="Google Shape;648;p37"/>
          <p:cNvGrpSpPr/>
          <p:nvPr/>
        </p:nvGrpSpPr>
        <p:grpSpPr>
          <a:xfrm>
            <a:off x="1234346" y="2535055"/>
            <a:ext cx="904463" cy="871148"/>
            <a:chOff x="874625" y="940638"/>
            <a:chExt cx="778100" cy="749375"/>
          </a:xfrm>
        </p:grpSpPr>
        <p:grpSp>
          <p:nvGrpSpPr>
            <p:cNvPr id="649" name="Google Shape;649;p37"/>
            <p:cNvGrpSpPr/>
            <p:nvPr/>
          </p:nvGrpSpPr>
          <p:grpSpPr>
            <a:xfrm>
              <a:off x="874625" y="940638"/>
              <a:ext cx="778100" cy="749375"/>
              <a:chOff x="892125" y="937500"/>
              <a:chExt cx="778100" cy="749375"/>
            </a:xfrm>
          </p:grpSpPr>
          <p:sp>
            <p:nvSpPr>
              <p:cNvPr id="650" name="Google Shape;650;p37"/>
              <p:cNvSpPr/>
              <p:nvPr/>
            </p:nvSpPr>
            <p:spPr>
              <a:xfrm>
                <a:off x="892125" y="937500"/>
                <a:ext cx="657900" cy="6579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1" name="Google Shape;651;p37"/>
              <p:cNvSpPr/>
              <p:nvPr/>
            </p:nvSpPr>
            <p:spPr>
              <a:xfrm>
                <a:off x="1012325" y="1028975"/>
                <a:ext cx="657900" cy="6579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652" name="Google Shape;652;p37"/>
            <p:cNvSpPr/>
            <p:nvPr/>
          </p:nvSpPr>
          <p:spPr>
            <a:xfrm>
              <a:off x="933975" y="985638"/>
              <a:ext cx="659400" cy="659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53" name="Google Shape;653;p37"/>
          <p:cNvSpPr txBox="1">
            <a:spLocks noGrp="1"/>
          </p:cNvSpPr>
          <p:nvPr>
            <p:ph type="title" idx="7"/>
          </p:nvPr>
        </p:nvSpPr>
        <p:spPr>
          <a:xfrm>
            <a:off x="1234325" y="1595400"/>
            <a:ext cx="904500" cy="7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654" name="Google Shape;654;p37"/>
          <p:cNvSpPr txBox="1">
            <a:spLocks noGrp="1"/>
          </p:cNvSpPr>
          <p:nvPr>
            <p:ph type="title" idx="8"/>
          </p:nvPr>
        </p:nvSpPr>
        <p:spPr>
          <a:xfrm>
            <a:off x="1234325" y="2590525"/>
            <a:ext cx="904500" cy="7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55" name="Google Shape;655;p37"/>
          <p:cNvSpPr txBox="1">
            <a:spLocks noGrp="1"/>
          </p:cNvSpPr>
          <p:nvPr>
            <p:ph type="title" idx="9"/>
          </p:nvPr>
        </p:nvSpPr>
        <p:spPr>
          <a:xfrm>
            <a:off x="1234325" y="3585650"/>
            <a:ext cx="904500" cy="7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BCF9-0179-1AAA-E3EB-EDC01D04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 dirty="0">
                <a:solidFill>
                  <a:schemeClr val="accent1"/>
                </a:solidFill>
              </a:rPr>
              <a:t>Statement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D7748E3-D50A-C7E8-65B5-073E901086BF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1366685" y="1509175"/>
            <a:ext cx="6571284" cy="2522050"/>
          </a:xfrm>
        </p:spPr>
        <p:txBody>
          <a:bodyPr/>
          <a:lstStyle/>
          <a:p>
            <a:r>
              <a:rPr lang="en-US" sz="1600" b="0" i="0" dirty="0">
                <a:solidFill>
                  <a:srgbClr val="ECECF1"/>
                </a:solidFill>
                <a:effectLst/>
                <a:latin typeface="Metrophobic" panose="020B0604020202020204" charset="0"/>
              </a:rPr>
              <a:t>The education system is an essential pillar of society, and schools play a vital role in shaping young minds. However, managing a school’s data smoothly can be a challenging task. Traditional paper-based methods for attendance tracking, grade management, student information storage, and teacher-subject allocation can be complex and Problematic. Additionally, communication between teachers, students, and administrators often suffers due to a lack of streamlined systems.</a:t>
            </a:r>
            <a:endParaRPr lang="en-IN" sz="1600" dirty="0">
              <a:latin typeface="Metrophobic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2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5" name="Google Shape;895;p47"/>
          <p:cNvGrpSpPr/>
          <p:nvPr/>
        </p:nvGrpSpPr>
        <p:grpSpPr>
          <a:xfrm>
            <a:off x="5535598" y="1582243"/>
            <a:ext cx="946948" cy="912064"/>
            <a:chOff x="874625" y="940638"/>
            <a:chExt cx="778100" cy="749375"/>
          </a:xfrm>
        </p:grpSpPr>
        <p:grpSp>
          <p:nvGrpSpPr>
            <p:cNvPr id="896" name="Google Shape;896;p47"/>
            <p:cNvGrpSpPr/>
            <p:nvPr/>
          </p:nvGrpSpPr>
          <p:grpSpPr>
            <a:xfrm>
              <a:off x="874625" y="940638"/>
              <a:ext cx="778100" cy="749375"/>
              <a:chOff x="892125" y="937500"/>
              <a:chExt cx="778100" cy="749375"/>
            </a:xfrm>
          </p:grpSpPr>
          <p:sp>
            <p:nvSpPr>
              <p:cNvPr id="897" name="Google Shape;897;p47"/>
              <p:cNvSpPr/>
              <p:nvPr/>
            </p:nvSpPr>
            <p:spPr>
              <a:xfrm>
                <a:off x="892125" y="937500"/>
                <a:ext cx="657900" cy="6579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8" name="Google Shape;898;p47"/>
              <p:cNvSpPr/>
              <p:nvPr/>
            </p:nvSpPr>
            <p:spPr>
              <a:xfrm>
                <a:off x="1012325" y="1028975"/>
                <a:ext cx="657900" cy="6579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99" name="Google Shape;899;p47"/>
            <p:cNvSpPr/>
            <p:nvPr/>
          </p:nvSpPr>
          <p:spPr>
            <a:xfrm>
              <a:off x="933975" y="985638"/>
              <a:ext cx="659400" cy="659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00" name="Google Shape;900;p47"/>
          <p:cNvGrpSpPr/>
          <p:nvPr/>
        </p:nvGrpSpPr>
        <p:grpSpPr>
          <a:xfrm>
            <a:off x="2574998" y="1582243"/>
            <a:ext cx="946948" cy="912064"/>
            <a:chOff x="874625" y="940638"/>
            <a:chExt cx="778100" cy="749375"/>
          </a:xfrm>
        </p:grpSpPr>
        <p:grpSp>
          <p:nvGrpSpPr>
            <p:cNvPr id="901" name="Google Shape;901;p47"/>
            <p:cNvGrpSpPr/>
            <p:nvPr/>
          </p:nvGrpSpPr>
          <p:grpSpPr>
            <a:xfrm>
              <a:off x="874625" y="940638"/>
              <a:ext cx="778100" cy="749375"/>
              <a:chOff x="892125" y="937500"/>
              <a:chExt cx="778100" cy="749375"/>
            </a:xfrm>
          </p:grpSpPr>
          <p:sp>
            <p:nvSpPr>
              <p:cNvPr id="902" name="Google Shape;902;p47"/>
              <p:cNvSpPr/>
              <p:nvPr/>
            </p:nvSpPr>
            <p:spPr>
              <a:xfrm>
                <a:off x="892125" y="937500"/>
                <a:ext cx="657900" cy="6579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3" name="Google Shape;903;p47"/>
              <p:cNvSpPr/>
              <p:nvPr/>
            </p:nvSpPr>
            <p:spPr>
              <a:xfrm>
                <a:off x="1012325" y="1028975"/>
                <a:ext cx="657900" cy="6579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904" name="Google Shape;904;p47"/>
            <p:cNvSpPr/>
            <p:nvPr/>
          </p:nvSpPr>
          <p:spPr>
            <a:xfrm>
              <a:off x="933975" y="985638"/>
              <a:ext cx="659400" cy="659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05" name="Google Shape;905;p47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 </a:t>
            </a:r>
            <a:r>
              <a:rPr lang="en" dirty="0">
                <a:solidFill>
                  <a:schemeClr val="accent1"/>
                </a:solidFill>
              </a:rPr>
              <a:t>Used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906" name="Google Shape;906;p47"/>
          <p:cNvSpPr txBox="1">
            <a:spLocks noGrp="1"/>
          </p:cNvSpPr>
          <p:nvPr>
            <p:ph type="title" idx="2"/>
          </p:nvPr>
        </p:nvSpPr>
        <p:spPr>
          <a:xfrm>
            <a:off x="1677175" y="2865074"/>
            <a:ext cx="2742600" cy="393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</a:t>
            </a:r>
            <a:endParaRPr dirty="0"/>
          </a:p>
        </p:txBody>
      </p:sp>
      <p:sp>
        <p:nvSpPr>
          <p:cNvPr id="907" name="Google Shape;907;p47"/>
          <p:cNvSpPr txBox="1">
            <a:spLocks noGrp="1"/>
          </p:cNvSpPr>
          <p:nvPr>
            <p:ph type="title" idx="3"/>
          </p:nvPr>
        </p:nvSpPr>
        <p:spPr>
          <a:xfrm>
            <a:off x="4637774" y="2865074"/>
            <a:ext cx="2742600" cy="393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MySQL</a:t>
            </a:r>
            <a:endParaRPr dirty="0"/>
          </a:p>
        </p:txBody>
      </p:sp>
      <p:sp>
        <p:nvSpPr>
          <p:cNvPr id="908" name="Google Shape;908;p47"/>
          <p:cNvSpPr txBox="1">
            <a:spLocks noGrp="1"/>
          </p:cNvSpPr>
          <p:nvPr>
            <p:ph type="subTitle" idx="1"/>
          </p:nvPr>
        </p:nvSpPr>
        <p:spPr>
          <a:xfrm>
            <a:off x="4745472" y="3352700"/>
            <a:ext cx="25272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saving, extracting and updating the data with relational operations </a:t>
            </a:r>
            <a:endParaRPr dirty="0"/>
          </a:p>
        </p:txBody>
      </p:sp>
      <p:sp>
        <p:nvSpPr>
          <p:cNvPr id="909" name="Google Shape;909;p47"/>
          <p:cNvSpPr txBox="1">
            <a:spLocks noGrp="1"/>
          </p:cNvSpPr>
          <p:nvPr>
            <p:ph type="subTitle" idx="4"/>
          </p:nvPr>
        </p:nvSpPr>
        <p:spPr>
          <a:xfrm>
            <a:off x="1784875" y="3352700"/>
            <a:ext cx="25272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Library like Customtkinter, ttk, pymysql for making an attractive and responsive user interface.</a:t>
            </a:r>
            <a:endParaRPr dirty="0"/>
          </a:p>
        </p:txBody>
      </p:sp>
      <p:sp>
        <p:nvSpPr>
          <p:cNvPr id="921" name="Google Shape;921;p47"/>
          <p:cNvSpPr/>
          <p:nvPr/>
        </p:nvSpPr>
        <p:spPr>
          <a:xfrm>
            <a:off x="4409800" y="2062575"/>
            <a:ext cx="385800" cy="385800"/>
          </a:xfrm>
          <a:prstGeom prst="ellipse">
            <a:avLst/>
          </a:prstGeom>
          <a:gradFill>
            <a:gsLst>
              <a:gs pos="0">
                <a:schemeClr val="lt2"/>
              </a:gs>
              <a:gs pos="63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94F01C-82F1-E719-413B-E6CE7E19F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645397" y="1616764"/>
            <a:ext cx="800665" cy="8006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B698DD-B95C-C440-6B57-E2CF06DD45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881" y="1724580"/>
            <a:ext cx="654987" cy="6549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oogle Shape;927;p48"/>
          <p:cNvGrpSpPr/>
          <p:nvPr/>
        </p:nvGrpSpPr>
        <p:grpSpPr>
          <a:xfrm>
            <a:off x="4982861" y="1741218"/>
            <a:ext cx="946948" cy="912064"/>
            <a:chOff x="874625" y="940638"/>
            <a:chExt cx="778100" cy="749375"/>
          </a:xfrm>
        </p:grpSpPr>
        <p:grpSp>
          <p:nvGrpSpPr>
            <p:cNvPr id="928" name="Google Shape;928;p48"/>
            <p:cNvGrpSpPr/>
            <p:nvPr/>
          </p:nvGrpSpPr>
          <p:grpSpPr>
            <a:xfrm>
              <a:off x="874625" y="940638"/>
              <a:ext cx="778100" cy="749375"/>
              <a:chOff x="892125" y="937500"/>
              <a:chExt cx="778100" cy="749375"/>
            </a:xfrm>
          </p:grpSpPr>
          <p:sp>
            <p:nvSpPr>
              <p:cNvPr id="929" name="Google Shape;929;p48"/>
              <p:cNvSpPr/>
              <p:nvPr/>
            </p:nvSpPr>
            <p:spPr>
              <a:xfrm>
                <a:off x="892125" y="937500"/>
                <a:ext cx="657900" cy="6579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0" name="Google Shape;930;p48"/>
              <p:cNvSpPr/>
              <p:nvPr/>
            </p:nvSpPr>
            <p:spPr>
              <a:xfrm>
                <a:off x="1012325" y="1028975"/>
                <a:ext cx="657900" cy="6579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931" name="Google Shape;931;p48"/>
            <p:cNvSpPr/>
            <p:nvPr/>
          </p:nvSpPr>
          <p:spPr>
            <a:xfrm>
              <a:off x="933975" y="985638"/>
              <a:ext cx="659400" cy="659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32" name="Google Shape;932;p48"/>
          <p:cNvGrpSpPr/>
          <p:nvPr/>
        </p:nvGrpSpPr>
        <p:grpSpPr>
          <a:xfrm>
            <a:off x="4982861" y="3228468"/>
            <a:ext cx="946948" cy="912064"/>
            <a:chOff x="874625" y="940638"/>
            <a:chExt cx="778100" cy="749375"/>
          </a:xfrm>
        </p:grpSpPr>
        <p:grpSp>
          <p:nvGrpSpPr>
            <p:cNvPr id="933" name="Google Shape;933;p48"/>
            <p:cNvGrpSpPr/>
            <p:nvPr/>
          </p:nvGrpSpPr>
          <p:grpSpPr>
            <a:xfrm>
              <a:off x="874625" y="940638"/>
              <a:ext cx="778100" cy="749375"/>
              <a:chOff x="892125" y="937500"/>
              <a:chExt cx="778100" cy="749375"/>
            </a:xfrm>
          </p:grpSpPr>
          <p:sp>
            <p:nvSpPr>
              <p:cNvPr id="934" name="Google Shape;934;p48"/>
              <p:cNvSpPr/>
              <p:nvPr/>
            </p:nvSpPr>
            <p:spPr>
              <a:xfrm>
                <a:off x="892125" y="937500"/>
                <a:ext cx="657900" cy="6579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5" name="Google Shape;935;p48"/>
              <p:cNvSpPr/>
              <p:nvPr/>
            </p:nvSpPr>
            <p:spPr>
              <a:xfrm>
                <a:off x="1012325" y="1028975"/>
                <a:ext cx="657900" cy="6579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936" name="Google Shape;936;p48"/>
            <p:cNvSpPr/>
            <p:nvPr/>
          </p:nvSpPr>
          <p:spPr>
            <a:xfrm>
              <a:off x="933975" y="985638"/>
              <a:ext cx="659400" cy="659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37" name="Google Shape;937;p48"/>
          <p:cNvGrpSpPr/>
          <p:nvPr/>
        </p:nvGrpSpPr>
        <p:grpSpPr>
          <a:xfrm>
            <a:off x="3214186" y="3228468"/>
            <a:ext cx="946948" cy="912064"/>
            <a:chOff x="874625" y="940638"/>
            <a:chExt cx="778100" cy="749375"/>
          </a:xfrm>
        </p:grpSpPr>
        <p:grpSp>
          <p:nvGrpSpPr>
            <p:cNvPr id="938" name="Google Shape;938;p48"/>
            <p:cNvGrpSpPr/>
            <p:nvPr/>
          </p:nvGrpSpPr>
          <p:grpSpPr>
            <a:xfrm>
              <a:off x="874625" y="940638"/>
              <a:ext cx="778100" cy="749375"/>
              <a:chOff x="892125" y="937500"/>
              <a:chExt cx="778100" cy="749375"/>
            </a:xfrm>
          </p:grpSpPr>
          <p:sp>
            <p:nvSpPr>
              <p:cNvPr id="939" name="Google Shape;939;p48"/>
              <p:cNvSpPr/>
              <p:nvPr/>
            </p:nvSpPr>
            <p:spPr>
              <a:xfrm>
                <a:off x="892125" y="937500"/>
                <a:ext cx="657900" cy="6579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0" name="Google Shape;940;p48"/>
              <p:cNvSpPr/>
              <p:nvPr/>
            </p:nvSpPr>
            <p:spPr>
              <a:xfrm>
                <a:off x="1012325" y="1028975"/>
                <a:ext cx="657900" cy="6579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941" name="Google Shape;941;p48"/>
            <p:cNvSpPr/>
            <p:nvPr/>
          </p:nvSpPr>
          <p:spPr>
            <a:xfrm>
              <a:off x="933975" y="985638"/>
              <a:ext cx="659400" cy="659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42" name="Google Shape;942;p48"/>
          <p:cNvGrpSpPr/>
          <p:nvPr/>
        </p:nvGrpSpPr>
        <p:grpSpPr>
          <a:xfrm>
            <a:off x="3214186" y="1741218"/>
            <a:ext cx="946948" cy="912064"/>
            <a:chOff x="874625" y="940638"/>
            <a:chExt cx="778100" cy="749375"/>
          </a:xfrm>
        </p:grpSpPr>
        <p:grpSp>
          <p:nvGrpSpPr>
            <p:cNvPr id="943" name="Google Shape;943;p48"/>
            <p:cNvGrpSpPr/>
            <p:nvPr/>
          </p:nvGrpSpPr>
          <p:grpSpPr>
            <a:xfrm>
              <a:off x="874625" y="940638"/>
              <a:ext cx="778100" cy="749375"/>
              <a:chOff x="892125" y="937500"/>
              <a:chExt cx="778100" cy="749375"/>
            </a:xfrm>
          </p:grpSpPr>
          <p:sp>
            <p:nvSpPr>
              <p:cNvPr id="944" name="Google Shape;944;p48"/>
              <p:cNvSpPr/>
              <p:nvPr/>
            </p:nvSpPr>
            <p:spPr>
              <a:xfrm>
                <a:off x="892125" y="937500"/>
                <a:ext cx="657900" cy="6579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5" name="Google Shape;945;p48"/>
              <p:cNvSpPr/>
              <p:nvPr/>
            </p:nvSpPr>
            <p:spPr>
              <a:xfrm>
                <a:off x="1012325" y="1028975"/>
                <a:ext cx="657900" cy="6579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946" name="Google Shape;946;p48"/>
            <p:cNvSpPr/>
            <p:nvPr/>
          </p:nvSpPr>
          <p:spPr>
            <a:xfrm>
              <a:off x="933975" y="985638"/>
              <a:ext cx="659400" cy="659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47" name="Google Shape;947;p48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Modules </a:t>
            </a:r>
            <a:r>
              <a:rPr lang="en-US" dirty="0">
                <a:solidFill>
                  <a:schemeClr val="accent1"/>
                </a:solidFill>
              </a:rPr>
              <a:t>Included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948" name="Google Shape;948;p48"/>
          <p:cNvSpPr txBox="1">
            <a:spLocks noGrp="1"/>
          </p:cNvSpPr>
          <p:nvPr>
            <p:ph type="subTitle" idx="6"/>
          </p:nvPr>
        </p:nvSpPr>
        <p:spPr>
          <a:xfrm>
            <a:off x="917925" y="3638175"/>
            <a:ext cx="1978200" cy="524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give access of software features to student </a:t>
            </a:r>
            <a:endParaRPr dirty="0"/>
          </a:p>
        </p:txBody>
      </p:sp>
      <p:sp>
        <p:nvSpPr>
          <p:cNvPr id="949" name="Google Shape;949;p48"/>
          <p:cNvSpPr txBox="1">
            <a:spLocks noGrp="1"/>
          </p:cNvSpPr>
          <p:nvPr>
            <p:ph type="title" idx="2"/>
          </p:nvPr>
        </p:nvSpPr>
        <p:spPr>
          <a:xfrm>
            <a:off x="570271" y="1714225"/>
            <a:ext cx="2325854" cy="35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Login/Sign up</a:t>
            </a:r>
            <a:endParaRPr dirty="0"/>
          </a:p>
        </p:txBody>
      </p:sp>
      <p:sp>
        <p:nvSpPr>
          <p:cNvPr id="950" name="Google Shape;950;p48"/>
          <p:cNvSpPr txBox="1">
            <a:spLocks noGrp="1"/>
          </p:cNvSpPr>
          <p:nvPr>
            <p:ph type="subTitle" idx="1"/>
          </p:nvPr>
        </p:nvSpPr>
        <p:spPr>
          <a:xfrm>
            <a:off x="917925" y="2128575"/>
            <a:ext cx="1978200" cy="524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validate relevant and authentic users</a:t>
            </a:r>
            <a:endParaRPr dirty="0"/>
          </a:p>
        </p:txBody>
      </p:sp>
      <p:sp>
        <p:nvSpPr>
          <p:cNvPr id="951" name="Google Shape;951;p48"/>
          <p:cNvSpPr txBox="1">
            <a:spLocks noGrp="1"/>
          </p:cNvSpPr>
          <p:nvPr>
            <p:ph type="title" idx="3"/>
          </p:nvPr>
        </p:nvSpPr>
        <p:spPr>
          <a:xfrm>
            <a:off x="6111607" y="3223825"/>
            <a:ext cx="1978200" cy="35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Teacher</a:t>
            </a:r>
            <a:endParaRPr dirty="0"/>
          </a:p>
        </p:txBody>
      </p:sp>
      <p:sp>
        <p:nvSpPr>
          <p:cNvPr id="952" name="Google Shape;952;p48"/>
          <p:cNvSpPr txBox="1">
            <a:spLocks noGrp="1"/>
          </p:cNvSpPr>
          <p:nvPr>
            <p:ph type="subTitle" idx="4"/>
          </p:nvPr>
        </p:nvSpPr>
        <p:spPr>
          <a:xfrm>
            <a:off x="6111605" y="3638175"/>
            <a:ext cx="1978200" cy="524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give access of attendance and other features </a:t>
            </a:r>
            <a:r>
              <a:rPr lang="en-US"/>
              <a:t>to teachers.</a:t>
            </a:r>
            <a:endParaRPr dirty="0"/>
          </a:p>
        </p:txBody>
      </p:sp>
      <p:sp>
        <p:nvSpPr>
          <p:cNvPr id="953" name="Google Shape;953;p48"/>
          <p:cNvSpPr txBox="1">
            <a:spLocks noGrp="1"/>
          </p:cNvSpPr>
          <p:nvPr>
            <p:ph type="title" idx="5"/>
          </p:nvPr>
        </p:nvSpPr>
        <p:spPr>
          <a:xfrm>
            <a:off x="917925" y="3223850"/>
            <a:ext cx="1978200" cy="35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Student</a:t>
            </a:r>
            <a:endParaRPr dirty="0"/>
          </a:p>
        </p:txBody>
      </p:sp>
      <p:sp>
        <p:nvSpPr>
          <p:cNvPr id="954" name="Google Shape;954;p48"/>
          <p:cNvSpPr txBox="1">
            <a:spLocks noGrp="1"/>
          </p:cNvSpPr>
          <p:nvPr>
            <p:ph type="title" idx="7"/>
          </p:nvPr>
        </p:nvSpPr>
        <p:spPr>
          <a:xfrm>
            <a:off x="6111607" y="1777996"/>
            <a:ext cx="1978200" cy="35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Admin</a:t>
            </a:r>
            <a:endParaRPr dirty="0"/>
          </a:p>
        </p:txBody>
      </p:sp>
      <p:sp>
        <p:nvSpPr>
          <p:cNvPr id="955" name="Google Shape;955;p48"/>
          <p:cNvSpPr txBox="1">
            <a:spLocks noGrp="1"/>
          </p:cNvSpPr>
          <p:nvPr>
            <p:ph type="subTitle" idx="8"/>
          </p:nvPr>
        </p:nvSpPr>
        <p:spPr>
          <a:xfrm>
            <a:off x="6111605" y="2192321"/>
            <a:ext cx="2114470" cy="524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coordinate and manage the school data and work flow</a:t>
            </a:r>
            <a:endParaRPr dirty="0"/>
          </a:p>
        </p:txBody>
      </p:sp>
      <p:sp>
        <p:nvSpPr>
          <p:cNvPr id="966" name="Google Shape;966;p48"/>
          <p:cNvSpPr/>
          <p:nvPr/>
        </p:nvSpPr>
        <p:spPr>
          <a:xfrm>
            <a:off x="7018950" y="810600"/>
            <a:ext cx="385800" cy="385800"/>
          </a:xfrm>
          <a:prstGeom prst="ellipse">
            <a:avLst/>
          </a:prstGeom>
          <a:gradFill>
            <a:gsLst>
              <a:gs pos="0">
                <a:schemeClr val="accent1"/>
              </a:gs>
              <a:gs pos="63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896512-DF64-BD0B-BF7E-BE8CCE59981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32131" y="3266024"/>
            <a:ext cx="800730" cy="8007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63F528-11F3-9058-474A-92D07851F5C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60469" y="3319830"/>
            <a:ext cx="636689" cy="63668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E67725E-FBF9-D5C3-148F-5F2603F086C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76219" y="1852691"/>
            <a:ext cx="643421" cy="6434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2178C6-DF4F-3774-081C-DE20BD030A1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71329" y="1852552"/>
            <a:ext cx="661579" cy="6615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42"/>
          <p:cNvSpPr txBox="1">
            <a:spLocks noGrp="1"/>
          </p:cNvSpPr>
          <p:nvPr>
            <p:ph type="title"/>
          </p:nvPr>
        </p:nvSpPr>
        <p:spPr>
          <a:xfrm>
            <a:off x="720000" y="87116"/>
            <a:ext cx="7704000" cy="572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ER</a:t>
            </a:r>
            <a:r>
              <a:rPr lang="en" dirty="0">
                <a:solidFill>
                  <a:schemeClr val="accent1"/>
                </a:solidFill>
              </a:rPr>
              <a:t> Diagram 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35BF7FC-BFA3-2193-FF9A-C99EFC95F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33" y="659816"/>
            <a:ext cx="7895302" cy="43882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4" name="Google Shape;1214;p56"/>
          <p:cNvGrpSpPr/>
          <p:nvPr/>
        </p:nvGrpSpPr>
        <p:grpSpPr>
          <a:xfrm rot="162">
            <a:off x="5444880" y="1353649"/>
            <a:ext cx="811812" cy="731676"/>
            <a:chOff x="2489720" y="3861978"/>
            <a:chExt cx="383165" cy="382916"/>
          </a:xfrm>
        </p:grpSpPr>
        <p:sp>
          <p:nvSpPr>
            <p:cNvPr id="1215" name="Google Shape;1215;p56"/>
            <p:cNvSpPr/>
            <p:nvPr/>
          </p:nvSpPr>
          <p:spPr>
            <a:xfrm>
              <a:off x="2489720" y="3861978"/>
              <a:ext cx="383165" cy="382916"/>
            </a:xfrm>
            <a:custGeom>
              <a:avLst/>
              <a:gdLst/>
              <a:ahLst/>
              <a:cxnLst/>
              <a:rect l="l" t="t" r="r" b="b"/>
              <a:pathLst>
                <a:path w="21505" h="21491" extrusionOk="0">
                  <a:moveTo>
                    <a:pt x="1438" y="1"/>
                  </a:moveTo>
                  <a:cubicBezTo>
                    <a:pt x="654" y="1"/>
                    <a:pt x="1" y="641"/>
                    <a:pt x="1" y="1424"/>
                  </a:cubicBezTo>
                  <a:lnTo>
                    <a:pt x="1" y="20054"/>
                  </a:lnTo>
                  <a:cubicBezTo>
                    <a:pt x="1" y="20851"/>
                    <a:pt x="654" y="21491"/>
                    <a:pt x="1438" y="21491"/>
                  </a:cubicBezTo>
                  <a:lnTo>
                    <a:pt x="11302" y="21491"/>
                  </a:lnTo>
                  <a:cubicBezTo>
                    <a:pt x="13235" y="21491"/>
                    <a:pt x="14098" y="21139"/>
                    <a:pt x="14476" y="20512"/>
                  </a:cubicBezTo>
                  <a:cubicBezTo>
                    <a:pt x="14737" y="20067"/>
                    <a:pt x="20865" y="10047"/>
                    <a:pt x="21205" y="9498"/>
                  </a:cubicBezTo>
                  <a:cubicBezTo>
                    <a:pt x="21452" y="9080"/>
                    <a:pt x="21505" y="8505"/>
                    <a:pt x="21505" y="7813"/>
                  </a:cubicBezTo>
                  <a:lnTo>
                    <a:pt x="21505" y="1424"/>
                  </a:lnTo>
                  <a:cubicBezTo>
                    <a:pt x="21505" y="641"/>
                    <a:pt x="20865" y="1"/>
                    <a:pt x="200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6" name="Google Shape;1216;p56"/>
            <p:cNvSpPr/>
            <p:nvPr/>
          </p:nvSpPr>
          <p:spPr>
            <a:xfrm>
              <a:off x="2502635" y="3874668"/>
              <a:ext cx="357330" cy="357544"/>
            </a:xfrm>
            <a:custGeom>
              <a:avLst/>
              <a:gdLst/>
              <a:ahLst/>
              <a:cxnLst/>
              <a:rect l="l" t="t" r="r" b="b"/>
              <a:pathLst>
                <a:path w="20055" h="20067" extrusionOk="0">
                  <a:moveTo>
                    <a:pt x="720" y="0"/>
                  </a:moveTo>
                  <a:cubicBezTo>
                    <a:pt x="314" y="0"/>
                    <a:pt x="1" y="326"/>
                    <a:pt x="1" y="718"/>
                  </a:cubicBezTo>
                  <a:lnTo>
                    <a:pt x="1" y="19348"/>
                  </a:lnTo>
                  <a:cubicBezTo>
                    <a:pt x="1" y="19740"/>
                    <a:pt x="314" y="20067"/>
                    <a:pt x="720" y="20067"/>
                  </a:cubicBezTo>
                  <a:lnTo>
                    <a:pt x="11471" y="20067"/>
                  </a:lnTo>
                  <a:cubicBezTo>
                    <a:pt x="13640" y="20067"/>
                    <a:pt x="13810" y="19583"/>
                    <a:pt x="13915" y="19426"/>
                  </a:cubicBezTo>
                  <a:cubicBezTo>
                    <a:pt x="14058" y="19178"/>
                    <a:pt x="15364" y="15768"/>
                    <a:pt x="17207" y="12751"/>
                  </a:cubicBezTo>
                  <a:cubicBezTo>
                    <a:pt x="18552" y="10556"/>
                    <a:pt x="19715" y="9589"/>
                    <a:pt x="19858" y="9354"/>
                  </a:cubicBezTo>
                  <a:cubicBezTo>
                    <a:pt x="20029" y="9067"/>
                    <a:pt x="20055" y="8557"/>
                    <a:pt x="20055" y="8048"/>
                  </a:cubicBezTo>
                  <a:lnTo>
                    <a:pt x="20055" y="718"/>
                  </a:lnTo>
                  <a:cubicBezTo>
                    <a:pt x="20055" y="326"/>
                    <a:pt x="19728" y="0"/>
                    <a:pt x="19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7" name="Google Shape;1217;p56"/>
            <p:cNvSpPr/>
            <p:nvPr/>
          </p:nvSpPr>
          <p:spPr>
            <a:xfrm>
              <a:off x="2767303" y="4045341"/>
              <a:ext cx="92658" cy="151621"/>
            </a:xfrm>
            <a:custGeom>
              <a:avLst/>
              <a:gdLst/>
              <a:ahLst/>
              <a:cxnLst/>
              <a:rect l="l" t="t" r="r" b="b"/>
              <a:pathLst>
                <a:path w="6729" h="11013" extrusionOk="0">
                  <a:moveTo>
                    <a:pt x="6728" y="0"/>
                  </a:moveTo>
                  <a:lnTo>
                    <a:pt x="6651" y="127"/>
                  </a:lnTo>
                  <a:lnTo>
                    <a:pt x="6651" y="127"/>
                  </a:lnTo>
                  <a:cubicBezTo>
                    <a:pt x="6679" y="90"/>
                    <a:pt x="6704" y="52"/>
                    <a:pt x="6728" y="13"/>
                  </a:cubicBezTo>
                  <a:lnTo>
                    <a:pt x="6728" y="0"/>
                  </a:lnTo>
                  <a:close/>
                  <a:moveTo>
                    <a:pt x="6651" y="127"/>
                  </a:moveTo>
                  <a:cubicBezTo>
                    <a:pt x="6299" y="593"/>
                    <a:pt x="5622" y="863"/>
                    <a:pt x="4338" y="863"/>
                  </a:cubicBezTo>
                  <a:lnTo>
                    <a:pt x="1738" y="863"/>
                  </a:lnTo>
                  <a:cubicBezTo>
                    <a:pt x="941" y="863"/>
                    <a:pt x="301" y="1502"/>
                    <a:pt x="301" y="2300"/>
                  </a:cubicBezTo>
                  <a:lnTo>
                    <a:pt x="301" y="9302"/>
                  </a:lnTo>
                  <a:cubicBezTo>
                    <a:pt x="301" y="9994"/>
                    <a:pt x="262" y="10569"/>
                    <a:pt x="1" y="11013"/>
                  </a:cubicBezTo>
                  <a:lnTo>
                    <a:pt x="6651" y="1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18" name="Google Shape;1218;p56"/>
          <p:cNvGrpSpPr/>
          <p:nvPr/>
        </p:nvGrpSpPr>
        <p:grpSpPr>
          <a:xfrm rot="162">
            <a:off x="5323477" y="3108904"/>
            <a:ext cx="811812" cy="731676"/>
            <a:chOff x="2489720" y="3861978"/>
            <a:chExt cx="383165" cy="382916"/>
          </a:xfrm>
        </p:grpSpPr>
        <p:sp>
          <p:nvSpPr>
            <p:cNvPr id="1219" name="Google Shape;1219;p56"/>
            <p:cNvSpPr/>
            <p:nvPr/>
          </p:nvSpPr>
          <p:spPr>
            <a:xfrm>
              <a:off x="2489720" y="3861978"/>
              <a:ext cx="383165" cy="382916"/>
            </a:xfrm>
            <a:custGeom>
              <a:avLst/>
              <a:gdLst/>
              <a:ahLst/>
              <a:cxnLst/>
              <a:rect l="l" t="t" r="r" b="b"/>
              <a:pathLst>
                <a:path w="21505" h="21491" extrusionOk="0">
                  <a:moveTo>
                    <a:pt x="1438" y="1"/>
                  </a:moveTo>
                  <a:cubicBezTo>
                    <a:pt x="654" y="1"/>
                    <a:pt x="1" y="641"/>
                    <a:pt x="1" y="1424"/>
                  </a:cubicBezTo>
                  <a:lnTo>
                    <a:pt x="1" y="20054"/>
                  </a:lnTo>
                  <a:cubicBezTo>
                    <a:pt x="1" y="20851"/>
                    <a:pt x="654" y="21491"/>
                    <a:pt x="1438" y="21491"/>
                  </a:cubicBezTo>
                  <a:lnTo>
                    <a:pt x="11302" y="21491"/>
                  </a:lnTo>
                  <a:cubicBezTo>
                    <a:pt x="13235" y="21491"/>
                    <a:pt x="14098" y="21139"/>
                    <a:pt x="14476" y="20512"/>
                  </a:cubicBezTo>
                  <a:cubicBezTo>
                    <a:pt x="14737" y="20067"/>
                    <a:pt x="20865" y="10047"/>
                    <a:pt x="21205" y="9498"/>
                  </a:cubicBezTo>
                  <a:cubicBezTo>
                    <a:pt x="21452" y="9080"/>
                    <a:pt x="21505" y="8505"/>
                    <a:pt x="21505" y="7813"/>
                  </a:cubicBezTo>
                  <a:lnTo>
                    <a:pt x="21505" y="1424"/>
                  </a:lnTo>
                  <a:cubicBezTo>
                    <a:pt x="21505" y="641"/>
                    <a:pt x="20865" y="1"/>
                    <a:pt x="200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0" name="Google Shape;1220;p56"/>
            <p:cNvSpPr/>
            <p:nvPr/>
          </p:nvSpPr>
          <p:spPr>
            <a:xfrm>
              <a:off x="2502635" y="3874668"/>
              <a:ext cx="357330" cy="357544"/>
            </a:xfrm>
            <a:custGeom>
              <a:avLst/>
              <a:gdLst/>
              <a:ahLst/>
              <a:cxnLst/>
              <a:rect l="l" t="t" r="r" b="b"/>
              <a:pathLst>
                <a:path w="20055" h="20067" extrusionOk="0">
                  <a:moveTo>
                    <a:pt x="720" y="0"/>
                  </a:moveTo>
                  <a:cubicBezTo>
                    <a:pt x="314" y="0"/>
                    <a:pt x="1" y="326"/>
                    <a:pt x="1" y="718"/>
                  </a:cubicBezTo>
                  <a:lnTo>
                    <a:pt x="1" y="19348"/>
                  </a:lnTo>
                  <a:cubicBezTo>
                    <a:pt x="1" y="19740"/>
                    <a:pt x="314" y="20067"/>
                    <a:pt x="720" y="20067"/>
                  </a:cubicBezTo>
                  <a:lnTo>
                    <a:pt x="11471" y="20067"/>
                  </a:lnTo>
                  <a:cubicBezTo>
                    <a:pt x="13640" y="20067"/>
                    <a:pt x="13810" y="19583"/>
                    <a:pt x="13915" y="19426"/>
                  </a:cubicBezTo>
                  <a:cubicBezTo>
                    <a:pt x="14058" y="19178"/>
                    <a:pt x="15364" y="15768"/>
                    <a:pt x="17207" y="12751"/>
                  </a:cubicBezTo>
                  <a:cubicBezTo>
                    <a:pt x="18552" y="10556"/>
                    <a:pt x="19715" y="9589"/>
                    <a:pt x="19858" y="9354"/>
                  </a:cubicBezTo>
                  <a:cubicBezTo>
                    <a:pt x="20029" y="9067"/>
                    <a:pt x="20055" y="8557"/>
                    <a:pt x="20055" y="8048"/>
                  </a:cubicBezTo>
                  <a:lnTo>
                    <a:pt x="20055" y="718"/>
                  </a:lnTo>
                  <a:cubicBezTo>
                    <a:pt x="20055" y="326"/>
                    <a:pt x="19728" y="0"/>
                    <a:pt x="19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1" name="Google Shape;1221;p56"/>
            <p:cNvSpPr/>
            <p:nvPr/>
          </p:nvSpPr>
          <p:spPr>
            <a:xfrm>
              <a:off x="2767303" y="4045341"/>
              <a:ext cx="92658" cy="151621"/>
            </a:xfrm>
            <a:custGeom>
              <a:avLst/>
              <a:gdLst/>
              <a:ahLst/>
              <a:cxnLst/>
              <a:rect l="l" t="t" r="r" b="b"/>
              <a:pathLst>
                <a:path w="6729" h="11013" extrusionOk="0">
                  <a:moveTo>
                    <a:pt x="6728" y="0"/>
                  </a:moveTo>
                  <a:lnTo>
                    <a:pt x="6651" y="127"/>
                  </a:lnTo>
                  <a:lnTo>
                    <a:pt x="6651" y="127"/>
                  </a:lnTo>
                  <a:cubicBezTo>
                    <a:pt x="6679" y="90"/>
                    <a:pt x="6704" y="52"/>
                    <a:pt x="6728" y="13"/>
                  </a:cubicBezTo>
                  <a:lnTo>
                    <a:pt x="6728" y="0"/>
                  </a:lnTo>
                  <a:close/>
                  <a:moveTo>
                    <a:pt x="6651" y="127"/>
                  </a:moveTo>
                  <a:cubicBezTo>
                    <a:pt x="6299" y="593"/>
                    <a:pt x="5622" y="863"/>
                    <a:pt x="4338" y="863"/>
                  </a:cubicBezTo>
                  <a:lnTo>
                    <a:pt x="1738" y="863"/>
                  </a:lnTo>
                  <a:cubicBezTo>
                    <a:pt x="941" y="863"/>
                    <a:pt x="301" y="1502"/>
                    <a:pt x="301" y="2300"/>
                  </a:cubicBezTo>
                  <a:lnTo>
                    <a:pt x="301" y="9302"/>
                  </a:lnTo>
                  <a:cubicBezTo>
                    <a:pt x="301" y="9994"/>
                    <a:pt x="262" y="10569"/>
                    <a:pt x="1" y="11013"/>
                  </a:cubicBezTo>
                  <a:lnTo>
                    <a:pt x="6651" y="1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26" name="Google Shape;1226;p56"/>
          <p:cNvGrpSpPr/>
          <p:nvPr/>
        </p:nvGrpSpPr>
        <p:grpSpPr>
          <a:xfrm rot="162">
            <a:off x="2935464" y="3109540"/>
            <a:ext cx="811812" cy="731676"/>
            <a:chOff x="2489720" y="3861978"/>
            <a:chExt cx="383165" cy="382916"/>
          </a:xfrm>
        </p:grpSpPr>
        <p:sp>
          <p:nvSpPr>
            <p:cNvPr id="1227" name="Google Shape;1227;p56"/>
            <p:cNvSpPr/>
            <p:nvPr/>
          </p:nvSpPr>
          <p:spPr>
            <a:xfrm>
              <a:off x="2489720" y="3861978"/>
              <a:ext cx="383165" cy="382916"/>
            </a:xfrm>
            <a:custGeom>
              <a:avLst/>
              <a:gdLst/>
              <a:ahLst/>
              <a:cxnLst/>
              <a:rect l="l" t="t" r="r" b="b"/>
              <a:pathLst>
                <a:path w="21505" h="21491" extrusionOk="0">
                  <a:moveTo>
                    <a:pt x="1438" y="1"/>
                  </a:moveTo>
                  <a:cubicBezTo>
                    <a:pt x="654" y="1"/>
                    <a:pt x="1" y="641"/>
                    <a:pt x="1" y="1424"/>
                  </a:cubicBezTo>
                  <a:lnTo>
                    <a:pt x="1" y="20054"/>
                  </a:lnTo>
                  <a:cubicBezTo>
                    <a:pt x="1" y="20851"/>
                    <a:pt x="654" y="21491"/>
                    <a:pt x="1438" y="21491"/>
                  </a:cubicBezTo>
                  <a:lnTo>
                    <a:pt x="11302" y="21491"/>
                  </a:lnTo>
                  <a:cubicBezTo>
                    <a:pt x="13235" y="21491"/>
                    <a:pt x="14098" y="21139"/>
                    <a:pt x="14476" y="20512"/>
                  </a:cubicBezTo>
                  <a:cubicBezTo>
                    <a:pt x="14737" y="20067"/>
                    <a:pt x="20865" y="10047"/>
                    <a:pt x="21205" y="9498"/>
                  </a:cubicBezTo>
                  <a:cubicBezTo>
                    <a:pt x="21452" y="9080"/>
                    <a:pt x="21505" y="8505"/>
                    <a:pt x="21505" y="7813"/>
                  </a:cubicBezTo>
                  <a:lnTo>
                    <a:pt x="21505" y="1424"/>
                  </a:lnTo>
                  <a:cubicBezTo>
                    <a:pt x="21505" y="641"/>
                    <a:pt x="20865" y="1"/>
                    <a:pt x="200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8" name="Google Shape;1228;p56"/>
            <p:cNvSpPr/>
            <p:nvPr/>
          </p:nvSpPr>
          <p:spPr>
            <a:xfrm>
              <a:off x="2502635" y="3874668"/>
              <a:ext cx="357330" cy="357544"/>
            </a:xfrm>
            <a:custGeom>
              <a:avLst/>
              <a:gdLst/>
              <a:ahLst/>
              <a:cxnLst/>
              <a:rect l="l" t="t" r="r" b="b"/>
              <a:pathLst>
                <a:path w="20055" h="20067" extrusionOk="0">
                  <a:moveTo>
                    <a:pt x="720" y="0"/>
                  </a:moveTo>
                  <a:cubicBezTo>
                    <a:pt x="314" y="0"/>
                    <a:pt x="1" y="326"/>
                    <a:pt x="1" y="718"/>
                  </a:cubicBezTo>
                  <a:lnTo>
                    <a:pt x="1" y="19348"/>
                  </a:lnTo>
                  <a:cubicBezTo>
                    <a:pt x="1" y="19740"/>
                    <a:pt x="314" y="20067"/>
                    <a:pt x="720" y="20067"/>
                  </a:cubicBezTo>
                  <a:lnTo>
                    <a:pt x="11471" y="20067"/>
                  </a:lnTo>
                  <a:cubicBezTo>
                    <a:pt x="13640" y="20067"/>
                    <a:pt x="13810" y="19583"/>
                    <a:pt x="13915" y="19426"/>
                  </a:cubicBezTo>
                  <a:cubicBezTo>
                    <a:pt x="14058" y="19178"/>
                    <a:pt x="15364" y="15768"/>
                    <a:pt x="17207" y="12751"/>
                  </a:cubicBezTo>
                  <a:cubicBezTo>
                    <a:pt x="18552" y="10556"/>
                    <a:pt x="19715" y="9589"/>
                    <a:pt x="19858" y="9354"/>
                  </a:cubicBezTo>
                  <a:cubicBezTo>
                    <a:pt x="20029" y="9067"/>
                    <a:pt x="20055" y="8557"/>
                    <a:pt x="20055" y="8048"/>
                  </a:cubicBezTo>
                  <a:lnTo>
                    <a:pt x="20055" y="718"/>
                  </a:lnTo>
                  <a:cubicBezTo>
                    <a:pt x="20055" y="326"/>
                    <a:pt x="19728" y="0"/>
                    <a:pt x="19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9" name="Google Shape;1229;p56"/>
            <p:cNvSpPr/>
            <p:nvPr/>
          </p:nvSpPr>
          <p:spPr>
            <a:xfrm>
              <a:off x="2767303" y="4045341"/>
              <a:ext cx="92658" cy="151621"/>
            </a:xfrm>
            <a:custGeom>
              <a:avLst/>
              <a:gdLst/>
              <a:ahLst/>
              <a:cxnLst/>
              <a:rect l="l" t="t" r="r" b="b"/>
              <a:pathLst>
                <a:path w="6729" h="11013" extrusionOk="0">
                  <a:moveTo>
                    <a:pt x="6728" y="0"/>
                  </a:moveTo>
                  <a:lnTo>
                    <a:pt x="6651" y="127"/>
                  </a:lnTo>
                  <a:lnTo>
                    <a:pt x="6651" y="127"/>
                  </a:lnTo>
                  <a:cubicBezTo>
                    <a:pt x="6679" y="90"/>
                    <a:pt x="6704" y="52"/>
                    <a:pt x="6728" y="13"/>
                  </a:cubicBezTo>
                  <a:lnTo>
                    <a:pt x="6728" y="0"/>
                  </a:lnTo>
                  <a:close/>
                  <a:moveTo>
                    <a:pt x="6651" y="127"/>
                  </a:moveTo>
                  <a:cubicBezTo>
                    <a:pt x="6299" y="593"/>
                    <a:pt x="5622" y="863"/>
                    <a:pt x="4338" y="863"/>
                  </a:cubicBezTo>
                  <a:lnTo>
                    <a:pt x="1738" y="863"/>
                  </a:lnTo>
                  <a:cubicBezTo>
                    <a:pt x="941" y="863"/>
                    <a:pt x="301" y="1502"/>
                    <a:pt x="301" y="2300"/>
                  </a:cubicBezTo>
                  <a:lnTo>
                    <a:pt x="301" y="9302"/>
                  </a:lnTo>
                  <a:cubicBezTo>
                    <a:pt x="301" y="9994"/>
                    <a:pt x="262" y="10569"/>
                    <a:pt x="1" y="11013"/>
                  </a:cubicBezTo>
                  <a:lnTo>
                    <a:pt x="6651" y="1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30" name="Google Shape;1230;p56"/>
          <p:cNvGrpSpPr/>
          <p:nvPr/>
        </p:nvGrpSpPr>
        <p:grpSpPr>
          <a:xfrm rot="162">
            <a:off x="2967155" y="1353649"/>
            <a:ext cx="811812" cy="731676"/>
            <a:chOff x="2489720" y="3861978"/>
            <a:chExt cx="383165" cy="382916"/>
          </a:xfrm>
        </p:grpSpPr>
        <p:sp>
          <p:nvSpPr>
            <p:cNvPr id="1231" name="Google Shape;1231;p56"/>
            <p:cNvSpPr/>
            <p:nvPr/>
          </p:nvSpPr>
          <p:spPr>
            <a:xfrm>
              <a:off x="2489720" y="3861978"/>
              <a:ext cx="383165" cy="382916"/>
            </a:xfrm>
            <a:custGeom>
              <a:avLst/>
              <a:gdLst/>
              <a:ahLst/>
              <a:cxnLst/>
              <a:rect l="l" t="t" r="r" b="b"/>
              <a:pathLst>
                <a:path w="21505" h="21491" extrusionOk="0">
                  <a:moveTo>
                    <a:pt x="1438" y="1"/>
                  </a:moveTo>
                  <a:cubicBezTo>
                    <a:pt x="654" y="1"/>
                    <a:pt x="1" y="641"/>
                    <a:pt x="1" y="1424"/>
                  </a:cubicBezTo>
                  <a:lnTo>
                    <a:pt x="1" y="20054"/>
                  </a:lnTo>
                  <a:cubicBezTo>
                    <a:pt x="1" y="20851"/>
                    <a:pt x="654" y="21491"/>
                    <a:pt x="1438" y="21491"/>
                  </a:cubicBezTo>
                  <a:lnTo>
                    <a:pt x="11302" y="21491"/>
                  </a:lnTo>
                  <a:cubicBezTo>
                    <a:pt x="13235" y="21491"/>
                    <a:pt x="14098" y="21139"/>
                    <a:pt x="14476" y="20512"/>
                  </a:cubicBezTo>
                  <a:cubicBezTo>
                    <a:pt x="14737" y="20067"/>
                    <a:pt x="20865" y="10047"/>
                    <a:pt x="21205" y="9498"/>
                  </a:cubicBezTo>
                  <a:cubicBezTo>
                    <a:pt x="21452" y="9080"/>
                    <a:pt x="21505" y="8505"/>
                    <a:pt x="21505" y="7813"/>
                  </a:cubicBezTo>
                  <a:lnTo>
                    <a:pt x="21505" y="1424"/>
                  </a:lnTo>
                  <a:cubicBezTo>
                    <a:pt x="21505" y="641"/>
                    <a:pt x="20865" y="1"/>
                    <a:pt x="200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2" name="Google Shape;1232;p56"/>
            <p:cNvSpPr/>
            <p:nvPr/>
          </p:nvSpPr>
          <p:spPr>
            <a:xfrm>
              <a:off x="2502635" y="3874668"/>
              <a:ext cx="357330" cy="357544"/>
            </a:xfrm>
            <a:custGeom>
              <a:avLst/>
              <a:gdLst/>
              <a:ahLst/>
              <a:cxnLst/>
              <a:rect l="l" t="t" r="r" b="b"/>
              <a:pathLst>
                <a:path w="20055" h="20067" extrusionOk="0">
                  <a:moveTo>
                    <a:pt x="720" y="0"/>
                  </a:moveTo>
                  <a:cubicBezTo>
                    <a:pt x="314" y="0"/>
                    <a:pt x="1" y="326"/>
                    <a:pt x="1" y="718"/>
                  </a:cubicBezTo>
                  <a:lnTo>
                    <a:pt x="1" y="19348"/>
                  </a:lnTo>
                  <a:cubicBezTo>
                    <a:pt x="1" y="19740"/>
                    <a:pt x="314" y="20067"/>
                    <a:pt x="720" y="20067"/>
                  </a:cubicBezTo>
                  <a:lnTo>
                    <a:pt x="11471" y="20067"/>
                  </a:lnTo>
                  <a:cubicBezTo>
                    <a:pt x="13640" y="20067"/>
                    <a:pt x="13810" y="19583"/>
                    <a:pt x="13915" y="19426"/>
                  </a:cubicBezTo>
                  <a:cubicBezTo>
                    <a:pt x="14058" y="19178"/>
                    <a:pt x="15364" y="15768"/>
                    <a:pt x="17207" y="12751"/>
                  </a:cubicBezTo>
                  <a:cubicBezTo>
                    <a:pt x="18552" y="10556"/>
                    <a:pt x="19715" y="9589"/>
                    <a:pt x="19858" y="9354"/>
                  </a:cubicBezTo>
                  <a:cubicBezTo>
                    <a:pt x="20029" y="9067"/>
                    <a:pt x="20055" y="8557"/>
                    <a:pt x="20055" y="8048"/>
                  </a:cubicBezTo>
                  <a:lnTo>
                    <a:pt x="20055" y="718"/>
                  </a:lnTo>
                  <a:cubicBezTo>
                    <a:pt x="20055" y="326"/>
                    <a:pt x="19728" y="0"/>
                    <a:pt x="19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3" name="Google Shape;1233;p56"/>
            <p:cNvSpPr/>
            <p:nvPr/>
          </p:nvSpPr>
          <p:spPr>
            <a:xfrm>
              <a:off x="2767303" y="4045341"/>
              <a:ext cx="92658" cy="151621"/>
            </a:xfrm>
            <a:custGeom>
              <a:avLst/>
              <a:gdLst/>
              <a:ahLst/>
              <a:cxnLst/>
              <a:rect l="l" t="t" r="r" b="b"/>
              <a:pathLst>
                <a:path w="6729" h="11013" extrusionOk="0">
                  <a:moveTo>
                    <a:pt x="6728" y="0"/>
                  </a:moveTo>
                  <a:lnTo>
                    <a:pt x="6651" y="127"/>
                  </a:lnTo>
                  <a:lnTo>
                    <a:pt x="6651" y="127"/>
                  </a:lnTo>
                  <a:cubicBezTo>
                    <a:pt x="6679" y="90"/>
                    <a:pt x="6704" y="52"/>
                    <a:pt x="6728" y="13"/>
                  </a:cubicBezTo>
                  <a:lnTo>
                    <a:pt x="6728" y="0"/>
                  </a:lnTo>
                  <a:close/>
                  <a:moveTo>
                    <a:pt x="6651" y="127"/>
                  </a:moveTo>
                  <a:cubicBezTo>
                    <a:pt x="6299" y="593"/>
                    <a:pt x="5622" y="863"/>
                    <a:pt x="4338" y="863"/>
                  </a:cubicBezTo>
                  <a:lnTo>
                    <a:pt x="1738" y="863"/>
                  </a:lnTo>
                  <a:cubicBezTo>
                    <a:pt x="941" y="863"/>
                    <a:pt x="301" y="1502"/>
                    <a:pt x="301" y="2300"/>
                  </a:cubicBezTo>
                  <a:lnTo>
                    <a:pt x="301" y="9302"/>
                  </a:lnTo>
                  <a:cubicBezTo>
                    <a:pt x="301" y="9994"/>
                    <a:pt x="262" y="10569"/>
                    <a:pt x="1" y="11013"/>
                  </a:cubicBezTo>
                  <a:lnTo>
                    <a:pt x="6651" y="1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34" name="Google Shape;1234;p5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</a:t>
            </a:r>
            <a:r>
              <a:rPr lang="en" dirty="0">
                <a:solidFill>
                  <a:schemeClr val="accent1"/>
                </a:solidFill>
              </a:rPr>
              <a:t>Learning</a:t>
            </a:r>
            <a:r>
              <a:rPr lang="en" dirty="0"/>
              <a:t> </a:t>
            </a:r>
            <a:endParaRPr dirty="0"/>
          </a:p>
        </p:txBody>
      </p:sp>
      <p:sp>
        <p:nvSpPr>
          <p:cNvPr id="1235" name="Google Shape;1235;p56"/>
          <p:cNvSpPr txBox="1">
            <a:spLocks noGrp="1"/>
          </p:cNvSpPr>
          <p:nvPr>
            <p:ph type="title" idx="2"/>
          </p:nvPr>
        </p:nvSpPr>
        <p:spPr>
          <a:xfrm>
            <a:off x="2340125" y="2064325"/>
            <a:ext cx="1986000" cy="33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Consistency</a:t>
            </a:r>
            <a:endParaRPr dirty="0"/>
          </a:p>
        </p:txBody>
      </p:sp>
      <p:sp>
        <p:nvSpPr>
          <p:cNvPr id="1237" name="Google Shape;1237;p56"/>
          <p:cNvSpPr txBox="1">
            <a:spLocks noGrp="1"/>
          </p:cNvSpPr>
          <p:nvPr>
            <p:ph type="title" idx="3"/>
          </p:nvPr>
        </p:nvSpPr>
        <p:spPr>
          <a:xfrm>
            <a:off x="2388297" y="3831279"/>
            <a:ext cx="1986000" cy="33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Work</a:t>
            </a:r>
            <a:endParaRPr dirty="0"/>
          </a:p>
        </p:txBody>
      </p:sp>
      <p:sp>
        <p:nvSpPr>
          <p:cNvPr id="1239" name="Google Shape;1239;p56"/>
          <p:cNvSpPr txBox="1">
            <a:spLocks noGrp="1"/>
          </p:cNvSpPr>
          <p:nvPr>
            <p:ph type="title" idx="5"/>
          </p:nvPr>
        </p:nvSpPr>
        <p:spPr>
          <a:xfrm>
            <a:off x="4696393" y="3849005"/>
            <a:ext cx="2107507" cy="33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Time Management </a:t>
            </a:r>
            <a:endParaRPr dirty="0"/>
          </a:p>
        </p:txBody>
      </p:sp>
      <p:sp>
        <p:nvSpPr>
          <p:cNvPr id="1241" name="Google Shape;1241;p56"/>
          <p:cNvSpPr txBox="1">
            <a:spLocks noGrp="1"/>
          </p:cNvSpPr>
          <p:nvPr>
            <p:ph type="title" idx="7"/>
          </p:nvPr>
        </p:nvSpPr>
        <p:spPr>
          <a:xfrm>
            <a:off x="4817900" y="2064325"/>
            <a:ext cx="1986000" cy="33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Hard work</a:t>
            </a:r>
            <a:endParaRPr dirty="0"/>
          </a:p>
        </p:txBody>
      </p:sp>
      <p:grpSp>
        <p:nvGrpSpPr>
          <p:cNvPr id="1245" name="Google Shape;1245;p56"/>
          <p:cNvGrpSpPr/>
          <p:nvPr/>
        </p:nvGrpSpPr>
        <p:grpSpPr>
          <a:xfrm>
            <a:off x="5617879" y="1527493"/>
            <a:ext cx="386035" cy="383988"/>
            <a:chOff x="2404875" y="3955825"/>
            <a:chExt cx="296950" cy="295375"/>
          </a:xfrm>
        </p:grpSpPr>
        <p:sp>
          <p:nvSpPr>
            <p:cNvPr id="1246" name="Google Shape;1246;p56"/>
            <p:cNvSpPr/>
            <p:nvPr/>
          </p:nvSpPr>
          <p:spPr>
            <a:xfrm>
              <a:off x="2404875" y="3955825"/>
              <a:ext cx="219775" cy="224500"/>
            </a:xfrm>
            <a:custGeom>
              <a:avLst/>
              <a:gdLst/>
              <a:ahLst/>
              <a:cxnLst/>
              <a:rect l="l" t="t" r="r" b="b"/>
              <a:pathLst>
                <a:path w="8791" h="8980" extrusionOk="0">
                  <a:moveTo>
                    <a:pt x="4537" y="0"/>
                  </a:moveTo>
                  <a:cubicBezTo>
                    <a:pt x="2048" y="0"/>
                    <a:pt x="0" y="2017"/>
                    <a:pt x="0" y="4506"/>
                  </a:cubicBezTo>
                  <a:cubicBezTo>
                    <a:pt x="0" y="6963"/>
                    <a:pt x="2048" y="8979"/>
                    <a:pt x="4537" y="8979"/>
                  </a:cubicBezTo>
                  <a:cubicBezTo>
                    <a:pt x="6459" y="8979"/>
                    <a:pt x="8160" y="7719"/>
                    <a:pt x="8790" y="5986"/>
                  </a:cubicBezTo>
                  <a:cubicBezTo>
                    <a:pt x="8633" y="5860"/>
                    <a:pt x="8443" y="5640"/>
                    <a:pt x="8286" y="5514"/>
                  </a:cubicBezTo>
                  <a:lnTo>
                    <a:pt x="7498" y="5514"/>
                  </a:lnTo>
                  <a:cubicBezTo>
                    <a:pt x="7057" y="6742"/>
                    <a:pt x="5923" y="7593"/>
                    <a:pt x="4568" y="7593"/>
                  </a:cubicBezTo>
                  <a:cubicBezTo>
                    <a:pt x="2836" y="7593"/>
                    <a:pt x="1481" y="6175"/>
                    <a:pt x="1481" y="4506"/>
                  </a:cubicBezTo>
                  <a:cubicBezTo>
                    <a:pt x="1481" y="2804"/>
                    <a:pt x="2867" y="1387"/>
                    <a:pt x="4568" y="1387"/>
                  </a:cubicBezTo>
                  <a:cubicBezTo>
                    <a:pt x="5923" y="1387"/>
                    <a:pt x="7057" y="2237"/>
                    <a:pt x="7498" y="3466"/>
                  </a:cubicBezTo>
                  <a:lnTo>
                    <a:pt x="8286" y="3466"/>
                  </a:lnTo>
                  <a:cubicBezTo>
                    <a:pt x="8443" y="3308"/>
                    <a:pt x="8633" y="3088"/>
                    <a:pt x="8790" y="2993"/>
                  </a:cubicBezTo>
                  <a:cubicBezTo>
                    <a:pt x="8160" y="1261"/>
                    <a:pt x="6522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7" name="Google Shape;1247;p56"/>
            <p:cNvSpPr/>
            <p:nvPr/>
          </p:nvSpPr>
          <p:spPr>
            <a:xfrm>
              <a:off x="2510400" y="4024075"/>
              <a:ext cx="191425" cy="87575"/>
            </a:xfrm>
            <a:custGeom>
              <a:avLst/>
              <a:gdLst/>
              <a:ahLst/>
              <a:cxnLst/>
              <a:rect l="l" t="t" r="r" b="b"/>
              <a:pathLst>
                <a:path w="7657" h="3503" extrusionOk="0">
                  <a:moveTo>
                    <a:pt x="7260" y="0"/>
                  </a:moveTo>
                  <a:cubicBezTo>
                    <a:pt x="7232" y="0"/>
                    <a:pt x="7206" y="4"/>
                    <a:pt x="7184" y="11"/>
                  </a:cubicBezTo>
                  <a:lnTo>
                    <a:pt x="5073" y="736"/>
                  </a:lnTo>
                  <a:cubicBezTo>
                    <a:pt x="5042" y="736"/>
                    <a:pt x="5010" y="767"/>
                    <a:pt x="4947" y="799"/>
                  </a:cubicBezTo>
                  <a:lnTo>
                    <a:pt x="4380" y="1398"/>
                  </a:lnTo>
                  <a:lnTo>
                    <a:pt x="347" y="1398"/>
                  </a:lnTo>
                  <a:cubicBezTo>
                    <a:pt x="158" y="1398"/>
                    <a:pt x="1" y="1555"/>
                    <a:pt x="1" y="1744"/>
                  </a:cubicBezTo>
                  <a:cubicBezTo>
                    <a:pt x="1" y="1965"/>
                    <a:pt x="158" y="2122"/>
                    <a:pt x="347" y="2122"/>
                  </a:cubicBezTo>
                  <a:lnTo>
                    <a:pt x="4380" y="2122"/>
                  </a:lnTo>
                  <a:lnTo>
                    <a:pt x="4947" y="2689"/>
                  </a:lnTo>
                  <a:cubicBezTo>
                    <a:pt x="5010" y="2752"/>
                    <a:pt x="5042" y="2784"/>
                    <a:pt x="5073" y="2784"/>
                  </a:cubicBezTo>
                  <a:lnTo>
                    <a:pt x="7184" y="3477"/>
                  </a:lnTo>
                  <a:cubicBezTo>
                    <a:pt x="7210" y="3494"/>
                    <a:pt x="7242" y="3502"/>
                    <a:pt x="7275" y="3502"/>
                  </a:cubicBezTo>
                  <a:cubicBezTo>
                    <a:pt x="7362" y="3502"/>
                    <a:pt x="7462" y="3451"/>
                    <a:pt x="7531" y="3382"/>
                  </a:cubicBezTo>
                  <a:cubicBezTo>
                    <a:pt x="7594" y="3256"/>
                    <a:pt x="7657" y="3099"/>
                    <a:pt x="7562" y="2973"/>
                  </a:cubicBezTo>
                  <a:lnTo>
                    <a:pt x="6932" y="1744"/>
                  </a:lnTo>
                  <a:lnTo>
                    <a:pt x="7562" y="547"/>
                  </a:lnTo>
                  <a:cubicBezTo>
                    <a:pt x="7657" y="389"/>
                    <a:pt x="7594" y="232"/>
                    <a:pt x="7531" y="137"/>
                  </a:cubicBezTo>
                  <a:cubicBezTo>
                    <a:pt x="7458" y="41"/>
                    <a:pt x="7349" y="0"/>
                    <a:pt x="7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8" name="Google Shape;1248;p56"/>
            <p:cNvSpPr/>
            <p:nvPr/>
          </p:nvSpPr>
          <p:spPr>
            <a:xfrm>
              <a:off x="2424550" y="4188175"/>
              <a:ext cx="189050" cy="63025"/>
            </a:xfrm>
            <a:custGeom>
              <a:avLst/>
              <a:gdLst/>
              <a:ahLst/>
              <a:cxnLst/>
              <a:rect l="l" t="t" r="r" b="b"/>
              <a:pathLst>
                <a:path w="7562" h="2521" extrusionOk="0">
                  <a:moveTo>
                    <a:pt x="1828" y="0"/>
                  </a:moveTo>
                  <a:lnTo>
                    <a:pt x="1482" y="1135"/>
                  </a:lnTo>
                  <a:lnTo>
                    <a:pt x="1040" y="1135"/>
                  </a:lnTo>
                  <a:cubicBezTo>
                    <a:pt x="442" y="1135"/>
                    <a:pt x="1" y="1607"/>
                    <a:pt x="1" y="2174"/>
                  </a:cubicBezTo>
                  <a:cubicBezTo>
                    <a:pt x="1" y="2363"/>
                    <a:pt x="158" y="2521"/>
                    <a:pt x="379" y="2521"/>
                  </a:cubicBezTo>
                  <a:lnTo>
                    <a:pt x="7310" y="2521"/>
                  </a:lnTo>
                  <a:cubicBezTo>
                    <a:pt x="7404" y="2489"/>
                    <a:pt x="7562" y="2363"/>
                    <a:pt x="7562" y="2174"/>
                  </a:cubicBezTo>
                  <a:cubicBezTo>
                    <a:pt x="7562" y="1576"/>
                    <a:pt x="7089" y="1135"/>
                    <a:pt x="6554" y="1135"/>
                  </a:cubicBezTo>
                  <a:lnTo>
                    <a:pt x="6113" y="1135"/>
                  </a:lnTo>
                  <a:lnTo>
                    <a:pt x="5766" y="0"/>
                  </a:lnTo>
                  <a:cubicBezTo>
                    <a:pt x="5168" y="252"/>
                    <a:pt x="4506" y="410"/>
                    <a:pt x="3781" y="410"/>
                  </a:cubicBezTo>
                  <a:cubicBezTo>
                    <a:pt x="3088" y="410"/>
                    <a:pt x="2427" y="252"/>
                    <a:pt x="18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9" name="Google Shape;1249;p56"/>
            <p:cNvSpPr/>
            <p:nvPr/>
          </p:nvSpPr>
          <p:spPr>
            <a:xfrm>
              <a:off x="2457625" y="4007025"/>
              <a:ext cx="115025" cy="122100"/>
            </a:xfrm>
            <a:custGeom>
              <a:avLst/>
              <a:gdLst/>
              <a:ahLst/>
              <a:cxnLst/>
              <a:rect l="l" t="t" r="r" b="b"/>
              <a:pathLst>
                <a:path w="4601" h="4884" extrusionOk="0">
                  <a:moveTo>
                    <a:pt x="2427" y="0"/>
                  </a:moveTo>
                  <a:cubicBezTo>
                    <a:pt x="1104" y="0"/>
                    <a:pt x="1" y="1103"/>
                    <a:pt x="1" y="2458"/>
                  </a:cubicBezTo>
                  <a:cubicBezTo>
                    <a:pt x="1" y="3781"/>
                    <a:pt x="1104" y="4884"/>
                    <a:pt x="2427" y="4884"/>
                  </a:cubicBezTo>
                  <a:cubicBezTo>
                    <a:pt x="3404" y="4884"/>
                    <a:pt x="4254" y="4348"/>
                    <a:pt x="4601" y="3497"/>
                  </a:cubicBezTo>
                  <a:lnTo>
                    <a:pt x="2427" y="3497"/>
                  </a:lnTo>
                  <a:cubicBezTo>
                    <a:pt x="1828" y="3497"/>
                    <a:pt x="1419" y="3025"/>
                    <a:pt x="1419" y="2489"/>
                  </a:cubicBezTo>
                  <a:cubicBezTo>
                    <a:pt x="1356" y="1859"/>
                    <a:pt x="1828" y="1386"/>
                    <a:pt x="2427" y="1386"/>
                  </a:cubicBezTo>
                  <a:lnTo>
                    <a:pt x="4601" y="1386"/>
                  </a:lnTo>
                  <a:cubicBezTo>
                    <a:pt x="4191" y="567"/>
                    <a:pt x="3372" y="0"/>
                    <a:pt x="2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50" name="Google Shape;1250;p56"/>
          <p:cNvGrpSpPr/>
          <p:nvPr/>
        </p:nvGrpSpPr>
        <p:grpSpPr>
          <a:xfrm>
            <a:off x="3105842" y="1526291"/>
            <a:ext cx="385028" cy="386393"/>
            <a:chOff x="4991425" y="3234750"/>
            <a:chExt cx="296175" cy="297225"/>
          </a:xfrm>
        </p:grpSpPr>
        <p:sp>
          <p:nvSpPr>
            <p:cNvPr id="1251" name="Google Shape;1251;p56"/>
            <p:cNvSpPr/>
            <p:nvPr/>
          </p:nvSpPr>
          <p:spPr>
            <a:xfrm>
              <a:off x="5077275" y="3304450"/>
              <a:ext cx="122100" cy="99275"/>
            </a:xfrm>
            <a:custGeom>
              <a:avLst/>
              <a:gdLst/>
              <a:ahLst/>
              <a:cxnLst/>
              <a:rect l="l" t="t" r="r" b="b"/>
              <a:pathLst>
                <a:path w="4884" h="3971" extrusionOk="0">
                  <a:moveTo>
                    <a:pt x="2426" y="1"/>
                  </a:moveTo>
                  <a:cubicBezTo>
                    <a:pt x="1103" y="1"/>
                    <a:pt x="0" y="1104"/>
                    <a:pt x="0" y="2427"/>
                  </a:cubicBezTo>
                  <a:cubicBezTo>
                    <a:pt x="0" y="3025"/>
                    <a:pt x="190" y="3530"/>
                    <a:pt x="536" y="3971"/>
                  </a:cubicBezTo>
                  <a:cubicBezTo>
                    <a:pt x="820" y="3624"/>
                    <a:pt x="1103" y="3309"/>
                    <a:pt x="1481" y="3057"/>
                  </a:cubicBezTo>
                  <a:cubicBezTo>
                    <a:pt x="1261" y="2805"/>
                    <a:pt x="1103" y="2458"/>
                    <a:pt x="1103" y="2112"/>
                  </a:cubicBezTo>
                  <a:cubicBezTo>
                    <a:pt x="1103" y="1356"/>
                    <a:pt x="1733" y="726"/>
                    <a:pt x="2489" y="726"/>
                  </a:cubicBezTo>
                  <a:cubicBezTo>
                    <a:pt x="3214" y="726"/>
                    <a:pt x="3844" y="1356"/>
                    <a:pt x="3844" y="2112"/>
                  </a:cubicBezTo>
                  <a:cubicBezTo>
                    <a:pt x="3844" y="2458"/>
                    <a:pt x="3687" y="2805"/>
                    <a:pt x="3466" y="3057"/>
                  </a:cubicBezTo>
                  <a:cubicBezTo>
                    <a:pt x="3844" y="3246"/>
                    <a:pt x="4128" y="3561"/>
                    <a:pt x="4317" y="3971"/>
                  </a:cubicBezTo>
                  <a:cubicBezTo>
                    <a:pt x="4695" y="3530"/>
                    <a:pt x="4884" y="3025"/>
                    <a:pt x="4884" y="2427"/>
                  </a:cubicBezTo>
                  <a:cubicBezTo>
                    <a:pt x="4884" y="1104"/>
                    <a:pt x="3781" y="1"/>
                    <a:pt x="2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2" name="Google Shape;1252;p56"/>
            <p:cNvSpPr/>
            <p:nvPr/>
          </p:nvSpPr>
          <p:spPr>
            <a:xfrm>
              <a:off x="5121375" y="33399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725" y="1"/>
                  </a:moveTo>
                  <a:cubicBezTo>
                    <a:pt x="316" y="1"/>
                    <a:pt x="1" y="316"/>
                    <a:pt x="1" y="694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3" name="Google Shape;1253;p56"/>
            <p:cNvSpPr/>
            <p:nvPr/>
          </p:nvSpPr>
          <p:spPr>
            <a:xfrm>
              <a:off x="5009550" y="3234750"/>
              <a:ext cx="259150" cy="261125"/>
            </a:xfrm>
            <a:custGeom>
              <a:avLst/>
              <a:gdLst/>
              <a:ahLst/>
              <a:cxnLst/>
              <a:rect l="l" t="t" r="r" b="b"/>
              <a:pathLst>
                <a:path w="10366" h="10445" extrusionOk="0">
                  <a:moveTo>
                    <a:pt x="5198" y="2159"/>
                  </a:moveTo>
                  <a:cubicBezTo>
                    <a:pt x="6931" y="2159"/>
                    <a:pt x="8286" y="3514"/>
                    <a:pt x="8286" y="5246"/>
                  </a:cubicBezTo>
                  <a:cubicBezTo>
                    <a:pt x="8286" y="6916"/>
                    <a:pt x="6931" y="8365"/>
                    <a:pt x="5198" y="8365"/>
                  </a:cubicBezTo>
                  <a:cubicBezTo>
                    <a:pt x="3340" y="8365"/>
                    <a:pt x="2079" y="6822"/>
                    <a:pt x="2079" y="5246"/>
                  </a:cubicBezTo>
                  <a:cubicBezTo>
                    <a:pt x="2079" y="3514"/>
                    <a:pt x="3497" y="2159"/>
                    <a:pt x="5198" y="2159"/>
                  </a:cubicBezTo>
                  <a:close/>
                  <a:moveTo>
                    <a:pt x="5167" y="1"/>
                  </a:moveTo>
                  <a:cubicBezTo>
                    <a:pt x="5088" y="1"/>
                    <a:pt x="5009" y="17"/>
                    <a:pt x="4946" y="48"/>
                  </a:cubicBezTo>
                  <a:lnTo>
                    <a:pt x="4001" y="836"/>
                  </a:lnTo>
                  <a:lnTo>
                    <a:pt x="2773" y="678"/>
                  </a:lnTo>
                  <a:cubicBezTo>
                    <a:pt x="2756" y="675"/>
                    <a:pt x="2739" y="673"/>
                    <a:pt x="2723" y="673"/>
                  </a:cubicBezTo>
                  <a:cubicBezTo>
                    <a:pt x="2583" y="673"/>
                    <a:pt x="2454" y="786"/>
                    <a:pt x="2426" y="899"/>
                  </a:cubicBezTo>
                  <a:lnTo>
                    <a:pt x="1953" y="2033"/>
                  </a:lnTo>
                  <a:lnTo>
                    <a:pt x="819" y="2505"/>
                  </a:lnTo>
                  <a:cubicBezTo>
                    <a:pt x="662" y="2568"/>
                    <a:pt x="567" y="2694"/>
                    <a:pt x="630" y="2852"/>
                  </a:cubicBezTo>
                  <a:lnTo>
                    <a:pt x="788" y="4081"/>
                  </a:lnTo>
                  <a:lnTo>
                    <a:pt x="32" y="5026"/>
                  </a:lnTo>
                  <a:cubicBezTo>
                    <a:pt x="0" y="5183"/>
                    <a:pt x="0" y="5341"/>
                    <a:pt x="63" y="5467"/>
                  </a:cubicBezTo>
                  <a:lnTo>
                    <a:pt x="819" y="6381"/>
                  </a:lnTo>
                  <a:lnTo>
                    <a:pt x="662" y="7609"/>
                  </a:lnTo>
                  <a:cubicBezTo>
                    <a:pt x="630" y="7767"/>
                    <a:pt x="725" y="7924"/>
                    <a:pt x="851" y="7956"/>
                  </a:cubicBezTo>
                  <a:lnTo>
                    <a:pt x="1985" y="8428"/>
                  </a:lnTo>
                  <a:lnTo>
                    <a:pt x="2457" y="9594"/>
                  </a:lnTo>
                  <a:cubicBezTo>
                    <a:pt x="2536" y="9725"/>
                    <a:pt x="2637" y="9791"/>
                    <a:pt x="2741" y="9791"/>
                  </a:cubicBezTo>
                  <a:cubicBezTo>
                    <a:pt x="2762" y="9791"/>
                    <a:pt x="2783" y="9788"/>
                    <a:pt x="2804" y="9783"/>
                  </a:cubicBezTo>
                  <a:lnTo>
                    <a:pt x="4033" y="9626"/>
                  </a:lnTo>
                  <a:lnTo>
                    <a:pt x="4978" y="10382"/>
                  </a:lnTo>
                  <a:cubicBezTo>
                    <a:pt x="5072" y="10413"/>
                    <a:pt x="5104" y="10445"/>
                    <a:pt x="5167" y="10445"/>
                  </a:cubicBezTo>
                  <a:cubicBezTo>
                    <a:pt x="5261" y="10445"/>
                    <a:pt x="5324" y="10413"/>
                    <a:pt x="5387" y="10382"/>
                  </a:cubicBezTo>
                  <a:lnTo>
                    <a:pt x="6333" y="9626"/>
                  </a:lnTo>
                  <a:lnTo>
                    <a:pt x="7530" y="9783"/>
                  </a:lnTo>
                  <a:cubicBezTo>
                    <a:pt x="7687" y="9783"/>
                    <a:pt x="7876" y="9689"/>
                    <a:pt x="7908" y="9594"/>
                  </a:cubicBezTo>
                  <a:lnTo>
                    <a:pt x="8380" y="8428"/>
                  </a:lnTo>
                  <a:lnTo>
                    <a:pt x="9515" y="7956"/>
                  </a:lnTo>
                  <a:cubicBezTo>
                    <a:pt x="9672" y="7893"/>
                    <a:pt x="9735" y="7767"/>
                    <a:pt x="9704" y="7609"/>
                  </a:cubicBezTo>
                  <a:lnTo>
                    <a:pt x="9546" y="6381"/>
                  </a:lnTo>
                  <a:lnTo>
                    <a:pt x="10302" y="5467"/>
                  </a:lnTo>
                  <a:cubicBezTo>
                    <a:pt x="10365" y="5341"/>
                    <a:pt x="10365" y="5120"/>
                    <a:pt x="10302" y="5026"/>
                  </a:cubicBezTo>
                  <a:lnTo>
                    <a:pt x="9546" y="4081"/>
                  </a:lnTo>
                  <a:lnTo>
                    <a:pt x="9704" y="2852"/>
                  </a:lnTo>
                  <a:cubicBezTo>
                    <a:pt x="9735" y="2694"/>
                    <a:pt x="9641" y="2537"/>
                    <a:pt x="9515" y="2505"/>
                  </a:cubicBezTo>
                  <a:lnTo>
                    <a:pt x="8380" y="2033"/>
                  </a:lnTo>
                  <a:lnTo>
                    <a:pt x="7908" y="899"/>
                  </a:lnTo>
                  <a:cubicBezTo>
                    <a:pt x="7826" y="762"/>
                    <a:pt x="7719" y="672"/>
                    <a:pt x="7589" y="672"/>
                  </a:cubicBezTo>
                  <a:cubicBezTo>
                    <a:pt x="7570" y="672"/>
                    <a:pt x="7550" y="674"/>
                    <a:pt x="7530" y="678"/>
                  </a:cubicBezTo>
                  <a:lnTo>
                    <a:pt x="6333" y="836"/>
                  </a:lnTo>
                  <a:lnTo>
                    <a:pt x="5387" y="48"/>
                  </a:lnTo>
                  <a:cubicBezTo>
                    <a:pt x="5324" y="17"/>
                    <a:pt x="5246" y="1"/>
                    <a:pt x="5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4" name="Google Shape;1254;p56"/>
            <p:cNvSpPr/>
            <p:nvPr/>
          </p:nvSpPr>
          <p:spPr>
            <a:xfrm>
              <a:off x="5105625" y="3391900"/>
              <a:ext cx="66975" cy="34675"/>
            </a:xfrm>
            <a:custGeom>
              <a:avLst/>
              <a:gdLst/>
              <a:ahLst/>
              <a:cxnLst/>
              <a:rect l="l" t="t" r="r" b="b"/>
              <a:pathLst>
                <a:path w="2679" h="1387" extrusionOk="0">
                  <a:moveTo>
                    <a:pt x="1355" y="0"/>
                  </a:moveTo>
                  <a:cubicBezTo>
                    <a:pt x="725" y="0"/>
                    <a:pt x="190" y="441"/>
                    <a:pt x="1" y="977"/>
                  </a:cubicBezTo>
                  <a:cubicBezTo>
                    <a:pt x="410" y="1229"/>
                    <a:pt x="820" y="1386"/>
                    <a:pt x="1355" y="1386"/>
                  </a:cubicBezTo>
                  <a:cubicBezTo>
                    <a:pt x="1859" y="1386"/>
                    <a:pt x="2301" y="1229"/>
                    <a:pt x="2679" y="977"/>
                  </a:cubicBezTo>
                  <a:cubicBezTo>
                    <a:pt x="2521" y="410"/>
                    <a:pt x="1985" y="0"/>
                    <a:pt x="1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5" name="Google Shape;1255;p56"/>
            <p:cNvSpPr/>
            <p:nvPr/>
          </p:nvSpPr>
          <p:spPr>
            <a:xfrm>
              <a:off x="5192275" y="3443075"/>
              <a:ext cx="95325" cy="86975"/>
            </a:xfrm>
            <a:custGeom>
              <a:avLst/>
              <a:gdLst/>
              <a:ahLst/>
              <a:cxnLst/>
              <a:rect l="l" t="t" r="r" b="b"/>
              <a:pathLst>
                <a:path w="3813" h="3479" extrusionOk="0">
                  <a:moveTo>
                    <a:pt x="2867" y="1"/>
                  </a:moveTo>
                  <a:cubicBezTo>
                    <a:pt x="2741" y="127"/>
                    <a:pt x="2647" y="221"/>
                    <a:pt x="2489" y="284"/>
                  </a:cubicBezTo>
                  <a:lnTo>
                    <a:pt x="1607" y="631"/>
                  </a:lnTo>
                  <a:lnTo>
                    <a:pt x="1260" y="1482"/>
                  </a:lnTo>
                  <a:cubicBezTo>
                    <a:pt x="1103" y="1891"/>
                    <a:pt x="693" y="2112"/>
                    <a:pt x="284" y="2112"/>
                  </a:cubicBezTo>
                  <a:lnTo>
                    <a:pt x="158" y="2112"/>
                  </a:lnTo>
                  <a:lnTo>
                    <a:pt x="0" y="2080"/>
                  </a:lnTo>
                  <a:lnTo>
                    <a:pt x="1166" y="3372"/>
                  </a:lnTo>
                  <a:cubicBezTo>
                    <a:pt x="1237" y="3443"/>
                    <a:pt x="1343" y="3478"/>
                    <a:pt x="1445" y="3478"/>
                  </a:cubicBezTo>
                  <a:cubicBezTo>
                    <a:pt x="1479" y="3478"/>
                    <a:pt x="1512" y="3474"/>
                    <a:pt x="1544" y="3466"/>
                  </a:cubicBezTo>
                  <a:cubicBezTo>
                    <a:pt x="1638" y="3403"/>
                    <a:pt x="1764" y="3340"/>
                    <a:pt x="1764" y="3183"/>
                  </a:cubicBezTo>
                  <a:lnTo>
                    <a:pt x="2080" y="1639"/>
                  </a:lnTo>
                  <a:lnTo>
                    <a:pt x="3497" y="1324"/>
                  </a:lnTo>
                  <a:cubicBezTo>
                    <a:pt x="3532" y="1338"/>
                    <a:pt x="3563" y="1344"/>
                    <a:pt x="3592" y="1344"/>
                  </a:cubicBezTo>
                  <a:cubicBezTo>
                    <a:pt x="3693" y="1344"/>
                    <a:pt x="3756" y="1265"/>
                    <a:pt x="3781" y="1167"/>
                  </a:cubicBezTo>
                  <a:cubicBezTo>
                    <a:pt x="3812" y="1072"/>
                    <a:pt x="3781" y="946"/>
                    <a:pt x="3686" y="820"/>
                  </a:cubicBezTo>
                  <a:lnTo>
                    <a:pt x="28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6" name="Google Shape;1256;p56"/>
            <p:cNvSpPr/>
            <p:nvPr/>
          </p:nvSpPr>
          <p:spPr>
            <a:xfrm>
              <a:off x="4991425" y="3444650"/>
              <a:ext cx="95325" cy="87325"/>
            </a:xfrm>
            <a:custGeom>
              <a:avLst/>
              <a:gdLst/>
              <a:ahLst/>
              <a:cxnLst/>
              <a:rect l="l" t="t" r="r" b="b"/>
              <a:pathLst>
                <a:path w="3813" h="3493" extrusionOk="0">
                  <a:moveTo>
                    <a:pt x="946" y="1"/>
                  </a:moveTo>
                  <a:lnTo>
                    <a:pt x="126" y="851"/>
                  </a:lnTo>
                  <a:cubicBezTo>
                    <a:pt x="0" y="851"/>
                    <a:pt x="0" y="1009"/>
                    <a:pt x="32" y="1104"/>
                  </a:cubicBezTo>
                  <a:cubicBezTo>
                    <a:pt x="95" y="1230"/>
                    <a:pt x="158" y="1324"/>
                    <a:pt x="315" y="1356"/>
                  </a:cubicBezTo>
                  <a:lnTo>
                    <a:pt x="1733" y="1671"/>
                  </a:lnTo>
                  <a:lnTo>
                    <a:pt x="2048" y="3214"/>
                  </a:lnTo>
                  <a:cubicBezTo>
                    <a:pt x="2080" y="3309"/>
                    <a:pt x="2174" y="3435"/>
                    <a:pt x="2300" y="3466"/>
                  </a:cubicBezTo>
                  <a:cubicBezTo>
                    <a:pt x="2328" y="3485"/>
                    <a:pt x="2361" y="3492"/>
                    <a:pt x="2396" y="3492"/>
                  </a:cubicBezTo>
                  <a:cubicBezTo>
                    <a:pt x="2482" y="3492"/>
                    <a:pt x="2580" y="3448"/>
                    <a:pt x="2647" y="3403"/>
                  </a:cubicBezTo>
                  <a:lnTo>
                    <a:pt x="3813" y="2112"/>
                  </a:lnTo>
                  <a:lnTo>
                    <a:pt x="3813" y="2112"/>
                  </a:lnTo>
                  <a:lnTo>
                    <a:pt x="3624" y="2143"/>
                  </a:lnTo>
                  <a:lnTo>
                    <a:pt x="3561" y="2143"/>
                  </a:lnTo>
                  <a:cubicBezTo>
                    <a:pt x="3119" y="2143"/>
                    <a:pt x="2773" y="1891"/>
                    <a:pt x="2552" y="1513"/>
                  </a:cubicBezTo>
                  <a:lnTo>
                    <a:pt x="2206" y="631"/>
                  </a:lnTo>
                  <a:lnTo>
                    <a:pt x="1355" y="284"/>
                  </a:lnTo>
                  <a:cubicBezTo>
                    <a:pt x="1198" y="221"/>
                    <a:pt x="1072" y="127"/>
                    <a:pt x="9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64" name="Google Shape;1264;p56"/>
          <p:cNvGrpSpPr/>
          <p:nvPr/>
        </p:nvGrpSpPr>
        <p:grpSpPr>
          <a:xfrm>
            <a:off x="5497402" y="3301094"/>
            <a:ext cx="383988" cy="384020"/>
            <a:chOff x="3497300" y="3955025"/>
            <a:chExt cx="295375" cy="295400"/>
          </a:xfrm>
        </p:grpSpPr>
        <p:sp>
          <p:nvSpPr>
            <p:cNvPr id="1265" name="Google Shape;1265;p56"/>
            <p:cNvSpPr/>
            <p:nvPr/>
          </p:nvSpPr>
          <p:spPr>
            <a:xfrm>
              <a:off x="3660350" y="4035375"/>
              <a:ext cx="132325" cy="155175"/>
            </a:xfrm>
            <a:custGeom>
              <a:avLst/>
              <a:gdLst/>
              <a:ahLst/>
              <a:cxnLst/>
              <a:rect l="l" t="t" r="r" b="b"/>
              <a:pathLst>
                <a:path w="5293" h="6207" extrusionOk="0">
                  <a:moveTo>
                    <a:pt x="4663" y="0"/>
                  </a:moveTo>
                  <a:lnTo>
                    <a:pt x="0" y="2773"/>
                  </a:lnTo>
                  <a:lnTo>
                    <a:pt x="4127" y="6207"/>
                  </a:lnTo>
                  <a:cubicBezTo>
                    <a:pt x="4852" y="5199"/>
                    <a:pt x="5293" y="4033"/>
                    <a:pt x="5293" y="2678"/>
                  </a:cubicBezTo>
                  <a:cubicBezTo>
                    <a:pt x="5293" y="1733"/>
                    <a:pt x="5041" y="851"/>
                    <a:pt x="46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6" name="Google Shape;1266;p56"/>
            <p:cNvSpPr/>
            <p:nvPr/>
          </p:nvSpPr>
          <p:spPr>
            <a:xfrm>
              <a:off x="3653250" y="3955025"/>
              <a:ext cx="114225" cy="133150"/>
            </a:xfrm>
            <a:custGeom>
              <a:avLst/>
              <a:gdLst/>
              <a:ahLst/>
              <a:cxnLst/>
              <a:rect l="l" t="t" r="r" b="b"/>
              <a:pathLst>
                <a:path w="4569" h="5326" extrusionOk="0">
                  <a:moveTo>
                    <a:pt x="1" y="1"/>
                  </a:moveTo>
                  <a:lnTo>
                    <a:pt x="1" y="5325"/>
                  </a:lnTo>
                  <a:lnTo>
                    <a:pt x="4569" y="2679"/>
                  </a:lnTo>
                  <a:cubicBezTo>
                    <a:pt x="3561" y="1167"/>
                    <a:pt x="1891" y="127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7" name="Google Shape;1267;p56"/>
            <p:cNvSpPr/>
            <p:nvPr/>
          </p:nvSpPr>
          <p:spPr>
            <a:xfrm>
              <a:off x="3497300" y="3955025"/>
              <a:ext cx="256000" cy="295400"/>
            </a:xfrm>
            <a:custGeom>
              <a:avLst/>
              <a:gdLst/>
              <a:ahLst/>
              <a:cxnLst/>
              <a:rect l="l" t="t" r="r" b="b"/>
              <a:pathLst>
                <a:path w="10240" h="11816" extrusionOk="0">
                  <a:moveTo>
                    <a:pt x="5577" y="1"/>
                  </a:moveTo>
                  <a:cubicBezTo>
                    <a:pt x="2521" y="190"/>
                    <a:pt x="1" y="2805"/>
                    <a:pt x="1" y="5892"/>
                  </a:cubicBezTo>
                  <a:cubicBezTo>
                    <a:pt x="1" y="9137"/>
                    <a:pt x="2678" y="11815"/>
                    <a:pt x="5923" y="11815"/>
                  </a:cubicBezTo>
                  <a:cubicBezTo>
                    <a:pt x="7625" y="11815"/>
                    <a:pt x="9168" y="11059"/>
                    <a:pt x="10240" y="9925"/>
                  </a:cubicBezTo>
                  <a:lnTo>
                    <a:pt x="5703" y="6176"/>
                  </a:lnTo>
                  <a:cubicBezTo>
                    <a:pt x="5608" y="6144"/>
                    <a:pt x="5577" y="5987"/>
                    <a:pt x="5577" y="5892"/>
                  </a:cubicBezTo>
                  <a:lnTo>
                    <a:pt x="55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68" name="Google Shape;1268;p56"/>
          <p:cNvGrpSpPr/>
          <p:nvPr/>
        </p:nvGrpSpPr>
        <p:grpSpPr>
          <a:xfrm>
            <a:off x="3108394" y="3278041"/>
            <a:ext cx="386068" cy="357955"/>
            <a:chOff x="6543825" y="3202075"/>
            <a:chExt cx="296975" cy="275350"/>
          </a:xfrm>
        </p:grpSpPr>
        <p:sp>
          <p:nvSpPr>
            <p:cNvPr id="1269" name="Google Shape;1269;p56"/>
            <p:cNvSpPr/>
            <p:nvPr/>
          </p:nvSpPr>
          <p:spPr>
            <a:xfrm>
              <a:off x="6683250" y="3202075"/>
              <a:ext cx="17350" cy="43350"/>
            </a:xfrm>
            <a:custGeom>
              <a:avLst/>
              <a:gdLst/>
              <a:ahLst/>
              <a:cxnLst/>
              <a:rect l="l" t="t" r="r" b="b"/>
              <a:pathLst>
                <a:path w="694" h="173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55"/>
                  </a:lnTo>
                  <a:cubicBezTo>
                    <a:pt x="0" y="1576"/>
                    <a:pt x="158" y="1733"/>
                    <a:pt x="347" y="1733"/>
                  </a:cubicBezTo>
                  <a:cubicBezTo>
                    <a:pt x="536" y="1733"/>
                    <a:pt x="693" y="1576"/>
                    <a:pt x="693" y="1355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0" name="Google Shape;1270;p56"/>
            <p:cNvSpPr/>
            <p:nvPr/>
          </p:nvSpPr>
          <p:spPr>
            <a:xfrm>
              <a:off x="6613925" y="3236125"/>
              <a:ext cx="35475" cy="34700"/>
            </a:xfrm>
            <a:custGeom>
              <a:avLst/>
              <a:gdLst/>
              <a:ahLst/>
              <a:cxnLst/>
              <a:rect l="l" t="t" r="r" b="b"/>
              <a:pathLst>
                <a:path w="1419" h="1388" extrusionOk="0">
                  <a:moveTo>
                    <a:pt x="363" y="1"/>
                  </a:moveTo>
                  <a:cubicBezTo>
                    <a:pt x="276" y="1"/>
                    <a:pt x="190" y="40"/>
                    <a:pt x="127" y="119"/>
                  </a:cubicBezTo>
                  <a:cubicBezTo>
                    <a:pt x="1" y="245"/>
                    <a:pt x="1" y="466"/>
                    <a:pt x="127" y="592"/>
                  </a:cubicBezTo>
                  <a:lnTo>
                    <a:pt x="820" y="1316"/>
                  </a:lnTo>
                  <a:cubicBezTo>
                    <a:pt x="883" y="1364"/>
                    <a:pt x="969" y="1387"/>
                    <a:pt x="1056" y="1387"/>
                  </a:cubicBezTo>
                  <a:cubicBezTo>
                    <a:pt x="1143" y="1387"/>
                    <a:pt x="1229" y="1364"/>
                    <a:pt x="1292" y="1316"/>
                  </a:cubicBezTo>
                  <a:cubicBezTo>
                    <a:pt x="1418" y="1190"/>
                    <a:pt x="1418" y="938"/>
                    <a:pt x="1292" y="844"/>
                  </a:cubicBezTo>
                  <a:lnTo>
                    <a:pt x="599" y="119"/>
                  </a:lnTo>
                  <a:cubicBezTo>
                    <a:pt x="536" y="40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1" name="Google Shape;1271;p56"/>
            <p:cNvSpPr/>
            <p:nvPr/>
          </p:nvSpPr>
          <p:spPr>
            <a:xfrm>
              <a:off x="6734425" y="3236425"/>
              <a:ext cx="35475" cy="34400"/>
            </a:xfrm>
            <a:custGeom>
              <a:avLst/>
              <a:gdLst/>
              <a:ahLst/>
              <a:cxnLst/>
              <a:rect l="l" t="t" r="r" b="b"/>
              <a:pathLst>
                <a:path w="1419" h="1376" extrusionOk="0">
                  <a:moveTo>
                    <a:pt x="1054" y="0"/>
                  </a:moveTo>
                  <a:cubicBezTo>
                    <a:pt x="976" y="0"/>
                    <a:pt x="894" y="33"/>
                    <a:pt x="820" y="107"/>
                  </a:cubicBezTo>
                  <a:lnTo>
                    <a:pt x="95" y="832"/>
                  </a:lnTo>
                  <a:cubicBezTo>
                    <a:pt x="1" y="926"/>
                    <a:pt x="1" y="1178"/>
                    <a:pt x="95" y="1304"/>
                  </a:cubicBezTo>
                  <a:cubicBezTo>
                    <a:pt x="158" y="1352"/>
                    <a:pt x="253" y="1375"/>
                    <a:pt x="344" y="1375"/>
                  </a:cubicBezTo>
                  <a:cubicBezTo>
                    <a:pt x="434" y="1375"/>
                    <a:pt x="521" y="1352"/>
                    <a:pt x="568" y="1304"/>
                  </a:cubicBezTo>
                  <a:lnTo>
                    <a:pt x="1293" y="580"/>
                  </a:lnTo>
                  <a:cubicBezTo>
                    <a:pt x="1419" y="454"/>
                    <a:pt x="1419" y="233"/>
                    <a:pt x="1293" y="107"/>
                  </a:cubicBezTo>
                  <a:cubicBezTo>
                    <a:pt x="1226" y="41"/>
                    <a:pt x="1142" y="0"/>
                    <a:pt x="10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2" name="Google Shape;1272;p56"/>
            <p:cNvSpPr/>
            <p:nvPr/>
          </p:nvSpPr>
          <p:spPr>
            <a:xfrm>
              <a:off x="6805325" y="3322575"/>
              <a:ext cx="35475" cy="121325"/>
            </a:xfrm>
            <a:custGeom>
              <a:avLst/>
              <a:gdLst/>
              <a:ahLst/>
              <a:cxnLst/>
              <a:rect l="l" t="t" r="r" b="b"/>
              <a:pathLst>
                <a:path w="1419" h="4853" extrusionOk="0">
                  <a:moveTo>
                    <a:pt x="0" y="1"/>
                  </a:moveTo>
                  <a:lnTo>
                    <a:pt x="0" y="4852"/>
                  </a:lnTo>
                  <a:lnTo>
                    <a:pt x="1040" y="4852"/>
                  </a:lnTo>
                  <a:cubicBezTo>
                    <a:pt x="1261" y="4852"/>
                    <a:pt x="1418" y="4695"/>
                    <a:pt x="1418" y="4506"/>
                  </a:cubicBezTo>
                  <a:lnTo>
                    <a:pt x="1418" y="316"/>
                  </a:lnTo>
                  <a:cubicBezTo>
                    <a:pt x="1355" y="158"/>
                    <a:pt x="1198" y="1"/>
                    <a:pt x="10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3" name="Google Shape;1273;p56"/>
            <p:cNvSpPr/>
            <p:nvPr/>
          </p:nvSpPr>
          <p:spPr>
            <a:xfrm>
              <a:off x="6543825" y="3323275"/>
              <a:ext cx="35475" cy="121400"/>
            </a:xfrm>
            <a:custGeom>
              <a:avLst/>
              <a:gdLst/>
              <a:ahLst/>
              <a:cxnLst/>
              <a:rect l="l" t="t" r="r" b="b"/>
              <a:pathLst>
                <a:path w="1419" h="4856" extrusionOk="0">
                  <a:moveTo>
                    <a:pt x="323" y="0"/>
                  </a:moveTo>
                  <a:cubicBezTo>
                    <a:pt x="132" y="0"/>
                    <a:pt x="1" y="149"/>
                    <a:pt x="1" y="351"/>
                  </a:cubicBezTo>
                  <a:lnTo>
                    <a:pt x="1" y="4509"/>
                  </a:lnTo>
                  <a:cubicBezTo>
                    <a:pt x="1" y="4698"/>
                    <a:pt x="158" y="4856"/>
                    <a:pt x="379" y="4856"/>
                  </a:cubicBezTo>
                  <a:lnTo>
                    <a:pt x="1418" y="4856"/>
                  </a:lnTo>
                  <a:lnTo>
                    <a:pt x="1418" y="4"/>
                  </a:lnTo>
                  <a:lnTo>
                    <a:pt x="379" y="4"/>
                  </a:lnTo>
                  <a:cubicBezTo>
                    <a:pt x="360" y="1"/>
                    <a:pt x="341" y="0"/>
                    <a:pt x="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4" name="Google Shape;1274;p56"/>
            <p:cNvSpPr/>
            <p:nvPr/>
          </p:nvSpPr>
          <p:spPr>
            <a:xfrm>
              <a:off x="6643075" y="3332025"/>
              <a:ext cx="143375" cy="104000"/>
            </a:xfrm>
            <a:custGeom>
              <a:avLst/>
              <a:gdLst/>
              <a:ahLst/>
              <a:cxnLst/>
              <a:rect l="l" t="t" r="r" b="b"/>
              <a:pathLst>
                <a:path w="5735" h="4160" extrusionOk="0">
                  <a:moveTo>
                    <a:pt x="1639" y="1"/>
                  </a:moveTo>
                  <a:cubicBezTo>
                    <a:pt x="1450" y="1"/>
                    <a:pt x="1198" y="158"/>
                    <a:pt x="1072" y="379"/>
                  </a:cubicBezTo>
                  <a:lnTo>
                    <a:pt x="0" y="2490"/>
                  </a:lnTo>
                  <a:cubicBezTo>
                    <a:pt x="158" y="2584"/>
                    <a:pt x="378" y="2616"/>
                    <a:pt x="567" y="2616"/>
                  </a:cubicBezTo>
                  <a:cubicBezTo>
                    <a:pt x="1072" y="2616"/>
                    <a:pt x="1544" y="2364"/>
                    <a:pt x="1796" y="1891"/>
                  </a:cubicBezTo>
                  <a:lnTo>
                    <a:pt x="2017" y="1418"/>
                  </a:lnTo>
                  <a:lnTo>
                    <a:pt x="2710" y="1418"/>
                  </a:lnTo>
                  <a:cubicBezTo>
                    <a:pt x="2899" y="1418"/>
                    <a:pt x="3056" y="1481"/>
                    <a:pt x="3182" y="1607"/>
                  </a:cubicBezTo>
                  <a:lnTo>
                    <a:pt x="5734" y="4159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5" name="Google Shape;1275;p56"/>
            <p:cNvSpPr/>
            <p:nvPr/>
          </p:nvSpPr>
          <p:spPr>
            <a:xfrm>
              <a:off x="6595025" y="3288700"/>
              <a:ext cx="175675" cy="188725"/>
            </a:xfrm>
            <a:custGeom>
              <a:avLst/>
              <a:gdLst/>
              <a:ahLst/>
              <a:cxnLst/>
              <a:rect l="l" t="t" r="r" b="b"/>
              <a:pathLst>
                <a:path w="7027" h="7549" extrusionOk="0">
                  <a:moveTo>
                    <a:pt x="2206" y="1"/>
                  </a:moveTo>
                  <a:cubicBezTo>
                    <a:pt x="1828" y="1"/>
                    <a:pt x="1481" y="221"/>
                    <a:pt x="1261" y="568"/>
                  </a:cubicBezTo>
                  <a:lnTo>
                    <a:pt x="946" y="1198"/>
                  </a:lnTo>
                  <a:cubicBezTo>
                    <a:pt x="914" y="1324"/>
                    <a:pt x="757" y="1419"/>
                    <a:pt x="631" y="1419"/>
                  </a:cubicBezTo>
                  <a:lnTo>
                    <a:pt x="1" y="1419"/>
                  </a:lnTo>
                  <a:lnTo>
                    <a:pt x="1" y="6239"/>
                  </a:lnTo>
                  <a:lnTo>
                    <a:pt x="1576" y="6239"/>
                  </a:lnTo>
                  <a:lnTo>
                    <a:pt x="2584" y="7247"/>
                  </a:lnTo>
                  <a:cubicBezTo>
                    <a:pt x="2768" y="7431"/>
                    <a:pt x="3054" y="7548"/>
                    <a:pt x="3330" y="7548"/>
                  </a:cubicBezTo>
                  <a:cubicBezTo>
                    <a:pt x="3431" y="7548"/>
                    <a:pt x="3531" y="7533"/>
                    <a:pt x="3624" y="7499"/>
                  </a:cubicBezTo>
                  <a:lnTo>
                    <a:pt x="6585" y="6554"/>
                  </a:lnTo>
                  <a:cubicBezTo>
                    <a:pt x="6743" y="6522"/>
                    <a:pt x="6900" y="6396"/>
                    <a:pt x="7026" y="6302"/>
                  </a:cubicBezTo>
                  <a:lnTo>
                    <a:pt x="4537" y="3813"/>
                  </a:lnTo>
                  <a:lnTo>
                    <a:pt x="4380" y="3813"/>
                  </a:lnTo>
                  <a:lnTo>
                    <a:pt x="4348" y="3844"/>
                  </a:lnTo>
                  <a:cubicBezTo>
                    <a:pt x="4033" y="4506"/>
                    <a:pt x="3340" y="4947"/>
                    <a:pt x="2647" y="5042"/>
                  </a:cubicBezTo>
                  <a:cubicBezTo>
                    <a:pt x="2601" y="5044"/>
                    <a:pt x="2556" y="5046"/>
                    <a:pt x="2511" y="5046"/>
                  </a:cubicBezTo>
                  <a:cubicBezTo>
                    <a:pt x="2046" y="5046"/>
                    <a:pt x="1698" y="4899"/>
                    <a:pt x="1324" y="4727"/>
                  </a:cubicBezTo>
                  <a:cubicBezTo>
                    <a:pt x="1103" y="4632"/>
                    <a:pt x="1040" y="4412"/>
                    <a:pt x="1166" y="4254"/>
                  </a:cubicBezTo>
                  <a:lnTo>
                    <a:pt x="2363" y="1797"/>
                  </a:lnTo>
                  <a:cubicBezTo>
                    <a:pt x="2615" y="1324"/>
                    <a:pt x="3088" y="1041"/>
                    <a:pt x="3592" y="1041"/>
                  </a:cubicBezTo>
                  <a:lnTo>
                    <a:pt x="5104" y="1041"/>
                  </a:lnTo>
                  <a:cubicBezTo>
                    <a:pt x="5167" y="852"/>
                    <a:pt x="5262" y="631"/>
                    <a:pt x="5262" y="347"/>
                  </a:cubicBezTo>
                  <a:cubicBezTo>
                    <a:pt x="5262" y="158"/>
                    <a:pt x="5104" y="1"/>
                    <a:pt x="48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76" name="Google Shape;1276;p56"/>
          <p:cNvSpPr/>
          <p:nvPr/>
        </p:nvSpPr>
        <p:spPr>
          <a:xfrm>
            <a:off x="961050" y="2038675"/>
            <a:ext cx="385800" cy="385800"/>
          </a:xfrm>
          <a:prstGeom prst="ellipse">
            <a:avLst/>
          </a:prstGeom>
          <a:gradFill>
            <a:gsLst>
              <a:gs pos="0">
                <a:schemeClr val="accent1"/>
              </a:gs>
              <a:gs pos="63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7" name="Google Shape;1277;p56"/>
          <p:cNvSpPr/>
          <p:nvPr/>
        </p:nvSpPr>
        <p:spPr>
          <a:xfrm>
            <a:off x="7394025" y="1784750"/>
            <a:ext cx="385800" cy="385800"/>
          </a:xfrm>
          <a:prstGeom prst="ellipse">
            <a:avLst/>
          </a:prstGeom>
          <a:gradFill>
            <a:gsLst>
              <a:gs pos="0">
                <a:schemeClr val="lt2"/>
              </a:gs>
              <a:gs pos="63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63"/>
          <p:cNvSpPr txBox="1">
            <a:spLocks noGrp="1"/>
          </p:cNvSpPr>
          <p:nvPr>
            <p:ph type="title"/>
          </p:nvPr>
        </p:nvSpPr>
        <p:spPr>
          <a:xfrm>
            <a:off x="727587" y="1131939"/>
            <a:ext cx="7855974" cy="133351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/>
              <a:t>Thank </a:t>
            </a:r>
            <a:r>
              <a:rPr lang="en" sz="7000" dirty="0">
                <a:solidFill>
                  <a:schemeClr val="accent1"/>
                </a:solidFill>
              </a:rPr>
              <a:t>You!</a:t>
            </a:r>
            <a:endParaRPr sz="7000" dirty="0">
              <a:solidFill>
                <a:schemeClr val="accent1"/>
              </a:solidFill>
            </a:endParaRPr>
          </a:p>
        </p:txBody>
      </p:sp>
      <p:sp>
        <p:nvSpPr>
          <p:cNvPr id="1391" name="Google Shape;1391;p63"/>
          <p:cNvSpPr/>
          <p:nvPr/>
        </p:nvSpPr>
        <p:spPr>
          <a:xfrm>
            <a:off x="809925" y="3240425"/>
            <a:ext cx="385800" cy="385800"/>
          </a:xfrm>
          <a:prstGeom prst="ellipse">
            <a:avLst/>
          </a:prstGeom>
          <a:gradFill>
            <a:gsLst>
              <a:gs pos="0">
                <a:schemeClr val="accent1"/>
              </a:gs>
              <a:gs pos="63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2" name="Google Shape;1392;p63"/>
          <p:cNvSpPr/>
          <p:nvPr/>
        </p:nvSpPr>
        <p:spPr>
          <a:xfrm>
            <a:off x="7604500" y="1005925"/>
            <a:ext cx="385800" cy="385800"/>
          </a:xfrm>
          <a:prstGeom prst="ellipse">
            <a:avLst/>
          </a:prstGeom>
          <a:gradFill>
            <a:gsLst>
              <a:gs pos="0">
                <a:schemeClr val="accent2"/>
              </a:gs>
              <a:gs pos="63000">
                <a:schemeClr val="lt1"/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A2CB53-85A9-2EAE-C82F-3519161DBFA6}"/>
              </a:ext>
            </a:extLst>
          </p:cNvPr>
          <p:cNvSpPr/>
          <p:nvPr/>
        </p:nvSpPr>
        <p:spPr>
          <a:xfrm>
            <a:off x="2271252" y="2900516"/>
            <a:ext cx="4768645" cy="11110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aceholder Texts">
  <a:themeElements>
    <a:clrScheme name="Simple Light">
      <a:dk1>
        <a:srgbClr val="FFFFFF"/>
      </a:dk1>
      <a:lt1>
        <a:srgbClr val="1C2026"/>
      </a:lt1>
      <a:dk2>
        <a:srgbClr val="FFFFFF"/>
      </a:dk2>
      <a:lt2>
        <a:srgbClr val="0098FF"/>
      </a:lt2>
      <a:accent1>
        <a:srgbClr val="00F0E9"/>
      </a:accent1>
      <a:accent2>
        <a:srgbClr val="FF0B53"/>
      </a:accent2>
      <a:accent3>
        <a:srgbClr val="FF6196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180</Words>
  <Application>Microsoft Office PowerPoint</Application>
  <PresentationFormat>On-screen Show (16:9)</PresentationFormat>
  <Paragraphs>31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Asap</vt:lpstr>
      <vt:lpstr>Metrophobic</vt:lpstr>
      <vt:lpstr>Arial</vt:lpstr>
      <vt:lpstr>Placeholder Texts</vt:lpstr>
      <vt:lpstr>EduTrack</vt:lpstr>
      <vt:lpstr>Our Team</vt:lpstr>
      <vt:lpstr>Problem Statement</vt:lpstr>
      <vt:lpstr>Technologies Used</vt:lpstr>
      <vt:lpstr>Modules Included</vt:lpstr>
      <vt:lpstr>ER Diagram </vt:lpstr>
      <vt:lpstr>Our Learning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EduTrack</dc:title>
  <cp:lastModifiedBy>khushbu kushvaha</cp:lastModifiedBy>
  <cp:revision>19</cp:revision>
  <dcterms:modified xsi:type="dcterms:W3CDTF">2023-08-03T18:52:19Z</dcterms:modified>
</cp:coreProperties>
</file>