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690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1B8AD7D-E26D-446D-9A7B-9BCC962D666B}" type="datetimeFigureOut">
              <a:rPr lang="en-US" smtClean="0"/>
              <a:pPr/>
              <a:t>5/25/2023</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8AD7D-E26D-446D-9A7B-9BCC962D666B}"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8AD7D-E26D-446D-9A7B-9BCC962D666B}"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8AD7D-E26D-446D-9A7B-9BCC962D666B}"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8AD7D-E26D-446D-9A7B-9BCC962D666B}"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8AD7D-E26D-446D-9A7B-9BCC962D666B}"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8AD7D-E26D-446D-9A7B-9BCC962D666B}" type="datetimeFigureOut">
              <a:rPr lang="en-US" smtClean="0"/>
              <a:pPr/>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8AD7D-E26D-446D-9A7B-9BCC962D666B}" type="datetimeFigureOut">
              <a:rPr lang="en-US" smtClean="0"/>
              <a:pPr/>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8AD7D-E26D-446D-9A7B-9BCC962D666B}" type="datetimeFigureOut">
              <a:rPr lang="en-US" smtClean="0"/>
              <a:pPr/>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8AD7D-E26D-446D-9A7B-9BCC962D666B}"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8AD7D-E26D-446D-9A7B-9BCC962D666B}"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AB9CB-4929-4F71-900F-F5C60B97F8E8}" type="slidenum">
              <a:rPr lang="en-US" smtClean="0"/>
              <a:pPr/>
              <a:t>‹#›</a:t>
            </a:fld>
            <a:endParaRPr lang="en-US"/>
          </a:p>
        </p:txBody>
      </p:sp>
    </p:spTree>
  </p:cSld>
  <p:clrMapOvr>
    <a:masterClrMapping/>
  </p:clrMapOvr>
  <p:transition>
    <p:dissolv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1B8AD7D-E26D-446D-9A7B-9BCC962D666B}" type="datetimeFigureOut">
              <a:rPr lang="en-US" smtClean="0"/>
              <a:pPr/>
              <a:t>5/25/2023</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11AB9CB-4929-4F71-900F-F5C60B97F8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smtClean="0"/>
              <a:t>    </a:t>
            </a:r>
            <a:r>
              <a:rPr lang="en-US" dirty="0" smtClean="0"/>
              <a:t>C programming language:</a:t>
            </a:r>
            <a:endParaRPr lang="en-US" dirty="0"/>
          </a:p>
        </p:txBody>
      </p:sp>
      <p:sp>
        <p:nvSpPr>
          <p:cNvPr id="5" name="Content Placeholder 4"/>
          <p:cNvSpPr>
            <a:spLocks noGrp="1"/>
          </p:cNvSpPr>
          <p:nvPr>
            <p:ph idx="1"/>
          </p:nvPr>
        </p:nvSpPr>
        <p:spPr/>
        <p:txBody>
          <a:bodyPr>
            <a:normAutofit fontScale="70000" lnSpcReduction="20000"/>
          </a:bodyPr>
          <a:lstStyle/>
          <a:p>
            <a:endParaRPr lang="en-US" dirty="0"/>
          </a:p>
          <a:p>
            <a:r>
              <a:rPr lang="en-US" dirty="0"/>
              <a:t>C   is a widely used and powerful programming language known for its efficiency and control.</a:t>
            </a:r>
          </a:p>
          <a:p>
            <a:r>
              <a:rPr lang="en-US" dirty="0"/>
              <a:t>. allows developers to write low-level code and has a structured programming approach. It is compiled, runs close to the hardware, and has an extensive library support. C is suitable for various applications, from small utilities to large-scale projects.</a:t>
            </a:r>
          </a:p>
          <a:p>
            <a:pPr>
              <a:buNone/>
            </a:pPr>
            <a:r>
              <a:rPr lang="en-US" dirty="0"/>
              <a:t> </a:t>
            </a:r>
          </a:p>
          <a:p>
            <a:r>
              <a:rPr lang="en-US" dirty="0"/>
              <a:t>.In computer programming, C is a general-purpose programming language that was originally developed in the early 1970s by Dennis Ritchie at Bell Labs. It is a high-level language that provides low-level access to the computer's memory and supports structured programming</a:t>
            </a:r>
            <a:r>
              <a:rPr lang="en-US" dirty="0" smtClean="0"/>
              <a:t>.</a:t>
            </a:r>
            <a:r>
              <a:rPr lang="en-US" dirty="0"/>
              <a:t/>
            </a:r>
            <a:br>
              <a:rPr lang="en-US" dirty="0"/>
            </a:b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 - If the user selects "Generate Report Card":</a:t>
            </a:r>
          </a:p>
          <a:p>
            <a:r>
              <a:rPr lang="en-US" dirty="0" smtClean="0"/>
              <a:t>     - Prompt the user to enter the student's roll number.</a:t>
            </a:r>
          </a:p>
          <a:p>
            <a:r>
              <a:rPr lang="en-US" dirty="0" smtClean="0"/>
              <a:t>     - Find the corresponding student object based on the roll number.</a:t>
            </a:r>
          </a:p>
          <a:p>
            <a:r>
              <a:rPr lang="en-US" dirty="0" smtClean="0"/>
              <a:t>     - Retrieve the student's information, marks, and grades from the student object.</a:t>
            </a:r>
          </a:p>
          <a:p>
            <a:r>
              <a:rPr lang="en-US" dirty="0" smtClean="0"/>
              <a:t>     - Calculate the overall result (e.g., average grade, total marks) for the student.</a:t>
            </a:r>
          </a:p>
          <a:p>
            <a:r>
              <a:rPr lang="en-US" dirty="0" smtClean="0"/>
              <a:t>     - Display the student's report card with all the information.</a:t>
            </a:r>
          </a:p>
          <a:p>
            <a:r>
              <a:rPr lang="en-US" dirty="0" smtClean="0"/>
              <a:t>   - If the user selects any other option, handle it accordingly (e.g., exit the program).</a:t>
            </a:r>
          </a:p>
          <a:p>
            <a:r>
              <a:rPr lang="en-US" dirty="0" smtClean="0"/>
              <a:t>5. After performing the selected action, return to the main menu or prompt the user for further actions.</a:t>
            </a:r>
          </a:p>
          <a:p>
            <a:r>
              <a:rPr lang="en-US" dirty="0" smtClean="0"/>
              <a:t>6. Continue this loop until the user chooses to exit the program.</a:t>
            </a:r>
          </a:p>
          <a:p>
            <a:r>
              <a:rPr lang="en-US" dirty="0" smtClean="0"/>
              <a:t>7. End the program.</a:t>
            </a:r>
          </a:p>
          <a:p>
            <a:endParaRPr lang="en-US" dirty="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4" name="Content Placeholder 3" descr="3bf34c9e684ba61834460dcbf677c479.jpg"/>
          <p:cNvPicPr>
            <a:picLocks noGrp="1"/>
          </p:cNvPicPr>
          <p:nvPr>
            <p:ph idx="1"/>
          </p:nvPr>
        </p:nvPicPr>
        <p:blipFill>
          <a:blip r:embed="rId2"/>
          <a:stretch>
            <a:fillRect/>
          </a:stretch>
        </p:blipFill>
        <p:spPr>
          <a:xfrm>
            <a:off x="609600" y="1600200"/>
            <a:ext cx="8077200" cy="4525963"/>
          </a:xfrm>
          <a:prstGeom prst="rect">
            <a:avLst/>
          </a:prstGeom>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t>
            </a:r>
            <a:endParaRPr lang="en-US" dirty="0"/>
          </a:p>
        </p:txBody>
      </p:sp>
      <p:sp>
        <p:nvSpPr>
          <p:cNvPr id="3" name="Content Placeholder 2"/>
          <p:cNvSpPr>
            <a:spLocks noGrp="1"/>
          </p:cNvSpPr>
          <p:nvPr>
            <p:ph idx="1"/>
          </p:nvPr>
        </p:nvSpPr>
        <p:spPr>
          <a:xfrm>
            <a:off x="457200" y="1600200"/>
            <a:ext cx="8229600" cy="4962525"/>
          </a:xfrm>
        </p:spPr>
        <p:txBody>
          <a:bodyPr>
            <a:normAutofit fontScale="62500" lnSpcReduction="20000"/>
          </a:bodyPr>
          <a:lstStyle/>
          <a:p>
            <a:r>
              <a:rPr lang="en-US" dirty="0"/>
              <a:t>#include&lt;</a:t>
            </a:r>
            <a:r>
              <a:rPr lang="en-US" dirty="0" err="1"/>
              <a:t>stdio.h</a:t>
            </a:r>
            <a:r>
              <a:rPr lang="en-US" dirty="0"/>
              <a:t>&gt;</a:t>
            </a:r>
          </a:p>
          <a:p>
            <a:r>
              <a:rPr lang="en-US" dirty="0"/>
              <a:t> </a:t>
            </a:r>
            <a:r>
              <a:rPr lang="en-US" dirty="0" err="1"/>
              <a:t>struct</a:t>
            </a:r>
            <a:r>
              <a:rPr lang="en-US" dirty="0"/>
              <a:t> student</a:t>
            </a:r>
          </a:p>
          <a:p>
            <a:r>
              <a:rPr lang="en-US" dirty="0"/>
              <a:t>{</a:t>
            </a:r>
          </a:p>
          <a:p>
            <a:r>
              <a:rPr lang="en-US" dirty="0"/>
              <a:t> </a:t>
            </a:r>
          </a:p>
          <a:p>
            <a:r>
              <a:rPr lang="en-US" dirty="0" err="1"/>
              <a:t>int</a:t>
            </a:r>
            <a:r>
              <a:rPr lang="en-US" dirty="0"/>
              <a:t> </a:t>
            </a:r>
            <a:r>
              <a:rPr lang="en-US" dirty="0" err="1"/>
              <a:t>rollno</a:t>
            </a:r>
            <a:r>
              <a:rPr lang="en-US" dirty="0"/>
              <a:t>[100]; char name[100]; </a:t>
            </a:r>
            <a:r>
              <a:rPr lang="en-US" dirty="0" err="1"/>
              <a:t>int</a:t>
            </a:r>
            <a:r>
              <a:rPr lang="en-US" dirty="0"/>
              <a:t> </a:t>
            </a:r>
            <a:r>
              <a:rPr lang="en-US" dirty="0" err="1"/>
              <a:t>m,s,ss,e,k,h</a:t>
            </a:r>
            <a:r>
              <a:rPr lang="en-US" dirty="0"/>
              <a:t>;</a:t>
            </a:r>
          </a:p>
          <a:p>
            <a:r>
              <a:rPr lang="en-US" dirty="0"/>
              <a:t>};</a:t>
            </a:r>
          </a:p>
          <a:p>
            <a:r>
              <a:rPr lang="en-US" dirty="0" err="1"/>
              <a:t>struct</a:t>
            </a:r>
            <a:r>
              <a:rPr lang="en-US" dirty="0"/>
              <a:t> student s[40];</a:t>
            </a:r>
          </a:p>
          <a:p>
            <a:r>
              <a:rPr lang="en-US" dirty="0" err="1"/>
              <a:t>intmain</a:t>
            </a:r>
            <a:r>
              <a:rPr lang="en-US" dirty="0"/>
              <a:t>()</a:t>
            </a:r>
          </a:p>
          <a:p>
            <a:r>
              <a:rPr lang="en-US" dirty="0"/>
              <a:t> {</a:t>
            </a:r>
          </a:p>
          <a:p>
            <a:r>
              <a:rPr lang="en-US" dirty="0" err="1"/>
              <a:t>int</a:t>
            </a:r>
            <a:r>
              <a:rPr lang="en-US" dirty="0"/>
              <a:t> </a:t>
            </a:r>
            <a:r>
              <a:rPr lang="en-US" dirty="0" err="1"/>
              <a:t>size,i</a:t>
            </a:r>
            <a:r>
              <a:rPr lang="en-US" dirty="0"/>
              <a:t>;</a:t>
            </a:r>
          </a:p>
          <a:p>
            <a:r>
              <a:rPr lang="en-US" dirty="0"/>
              <a:t>float total[40],percentage[40];</a:t>
            </a:r>
          </a:p>
          <a:p>
            <a:r>
              <a:rPr lang="en-US" dirty="0" err="1"/>
              <a:t>printf</a:t>
            </a:r>
            <a:r>
              <a:rPr lang="en-US" dirty="0"/>
              <a:t>("Enter the number of students:");</a:t>
            </a:r>
          </a:p>
          <a:p>
            <a:r>
              <a:rPr lang="en-US" dirty="0" err="1"/>
              <a:t>scanf</a:t>
            </a:r>
            <a:r>
              <a:rPr lang="en-US" dirty="0"/>
              <a:t>("%</a:t>
            </a:r>
            <a:r>
              <a:rPr lang="en-US" dirty="0" err="1"/>
              <a:t>d",&amp;size</a:t>
            </a:r>
            <a:r>
              <a:rPr lang="en-US" dirty="0"/>
              <a:t>);</a:t>
            </a:r>
          </a:p>
          <a:p>
            <a:r>
              <a:rPr lang="en-US" dirty="0"/>
              <a:t>for(</a:t>
            </a:r>
            <a:r>
              <a:rPr lang="en-US" dirty="0" err="1"/>
              <a:t>i</a:t>
            </a:r>
            <a:r>
              <a:rPr lang="en-US" dirty="0"/>
              <a:t>=1;i&lt;=</a:t>
            </a:r>
            <a:r>
              <a:rPr lang="en-US" dirty="0" err="1"/>
              <a:t>size;i</a:t>
            </a:r>
            <a:r>
              <a:rPr lang="en-US" dirty="0"/>
              <a:t>++)</a:t>
            </a:r>
          </a:p>
          <a:p>
            <a:r>
              <a:rPr lang="en-US" dirty="0" smtClean="0"/>
              <a:t>{</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Scale>
                                      <p:cBhvr>
                                        <p:cTn id="25"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3">
                                            <p:txEl>
                                              <p:pRg st="0" end="0"/>
                                            </p:txEl>
                                          </p:spTgt>
                                        </p:tgtEl>
                                        <p:attrNameLst>
                                          <p:attrName>ppt_x</p:attrName>
                                          <p:attrName>ppt_y</p:attrName>
                                        </p:attrNameLst>
                                      </p:cBhvr>
                                    </p:animMotion>
                                    <p:animEffect transition="in" filter="fade">
                                      <p:cBhvr>
                                        <p:cTn id="27" dur="1000"/>
                                        <p:tgtEl>
                                          <p:spTgt spid="3">
                                            <p:txEl>
                                              <p:pRg st="0" end="0"/>
                                            </p:txEl>
                                          </p:spTgt>
                                        </p:tgtEl>
                                      </p:cBhvr>
                                    </p:animEffect>
                                  </p:childTnLst>
                                </p:cTn>
                              </p:par>
                              <p:par>
                                <p:cTn id="28" presetID="5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Scale>
                                      <p:cBhvr>
                                        <p:cTn id="30"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
                                            <p:txEl>
                                              <p:pRg st="1" end="1"/>
                                            </p:txEl>
                                          </p:spTgt>
                                        </p:tgtEl>
                                        <p:attrNameLst>
                                          <p:attrName>ppt_x</p:attrName>
                                          <p:attrName>ppt_y</p:attrName>
                                        </p:attrNameLst>
                                      </p:cBhvr>
                                    </p:animMotion>
                                    <p:animEffect transition="in" filter="fade">
                                      <p:cBhvr>
                                        <p:cTn id="32" dur="1000"/>
                                        <p:tgtEl>
                                          <p:spTgt spid="3">
                                            <p:txEl>
                                              <p:pRg st="1" end="1"/>
                                            </p:txEl>
                                          </p:spTgt>
                                        </p:tgtEl>
                                      </p:cBhvr>
                                    </p:animEffect>
                                  </p:childTnLst>
                                </p:cTn>
                              </p:par>
                              <p:par>
                                <p:cTn id="33" presetID="52"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Scale>
                                      <p:cBhvr>
                                        <p:cTn id="35"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2" end="2"/>
                                            </p:txEl>
                                          </p:spTgt>
                                        </p:tgtEl>
                                        <p:attrNameLst>
                                          <p:attrName>ppt_x</p:attrName>
                                          <p:attrName>ppt_y</p:attrName>
                                        </p:attrNameLst>
                                      </p:cBhvr>
                                    </p:animMotion>
                                    <p:animEffect transition="in" filter="fade">
                                      <p:cBhvr>
                                        <p:cTn id="37" dur="1000"/>
                                        <p:tgtEl>
                                          <p:spTgt spid="3">
                                            <p:txEl>
                                              <p:pRg st="2" end="2"/>
                                            </p:txEl>
                                          </p:spTgt>
                                        </p:tgtEl>
                                      </p:cBhvr>
                                    </p:animEffect>
                                  </p:childTnLst>
                                </p:cTn>
                              </p:par>
                              <p:par>
                                <p:cTn id="38" presetID="52"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Scale>
                                      <p:cBhvr>
                                        <p:cTn id="40"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3">
                                            <p:txEl>
                                              <p:pRg st="3" end="3"/>
                                            </p:txEl>
                                          </p:spTgt>
                                        </p:tgtEl>
                                        <p:attrNameLst>
                                          <p:attrName>ppt_x</p:attrName>
                                          <p:attrName>ppt_y</p:attrName>
                                        </p:attrNameLst>
                                      </p:cBhvr>
                                    </p:animMotion>
                                    <p:animEffect transition="in" filter="fade">
                                      <p:cBhvr>
                                        <p:cTn id="42" dur="1000"/>
                                        <p:tgtEl>
                                          <p:spTgt spid="3">
                                            <p:txEl>
                                              <p:pRg st="3" end="3"/>
                                            </p:txEl>
                                          </p:spTgt>
                                        </p:tgtEl>
                                      </p:cBhvr>
                                    </p:animEffect>
                                  </p:childTnLst>
                                </p:cTn>
                              </p:par>
                              <p:par>
                                <p:cTn id="43" presetID="52"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Scale>
                                      <p:cBhvr>
                                        <p:cTn id="4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3">
                                            <p:txEl>
                                              <p:pRg st="4" end="4"/>
                                            </p:txEl>
                                          </p:spTgt>
                                        </p:tgtEl>
                                        <p:attrNameLst>
                                          <p:attrName>ppt_x</p:attrName>
                                          <p:attrName>ppt_y</p:attrName>
                                        </p:attrNameLst>
                                      </p:cBhvr>
                                    </p:animMotion>
                                    <p:animEffect transition="in" filter="fade">
                                      <p:cBhvr>
                                        <p:cTn id="47" dur="1000"/>
                                        <p:tgtEl>
                                          <p:spTgt spid="3">
                                            <p:txEl>
                                              <p:pRg st="4" end="4"/>
                                            </p:txEl>
                                          </p:spTgt>
                                        </p:tgtEl>
                                      </p:cBhvr>
                                    </p:animEffect>
                                  </p:childTnLst>
                                </p:cTn>
                              </p:par>
                              <p:par>
                                <p:cTn id="48" presetID="52" presetClass="entr" presetSubtype="0"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Scale>
                                      <p:cBhvr>
                                        <p:cTn id="50"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3">
                                            <p:txEl>
                                              <p:pRg st="5" end="5"/>
                                            </p:txEl>
                                          </p:spTgt>
                                        </p:tgtEl>
                                        <p:attrNameLst>
                                          <p:attrName>ppt_x</p:attrName>
                                          <p:attrName>ppt_y</p:attrName>
                                        </p:attrNameLst>
                                      </p:cBhvr>
                                    </p:animMotion>
                                    <p:animEffect transition="in" filter="fade">
                                      <p:cBhvr>
                                        <p:cTn id="52" dur="1000"/>
                                        <p:tgtEl>
                                          <p:spTgt spid="3">
                                            <p:txEl>
                                              <p:pRg st="5" end="5"/>
                                            </p:txEl>
                                          </p:spTgt>
                                        </p:tgtEl>
                                      </p:cBhvr>
                                    </p:animEffect>
                                  </p:childTnLst>
                                </p:cTn>
                              </p:par>
                              <p:par>
                                <p:cTn id="53" presetID="52" presetClass="entr" presetSubtype="0"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Scale>
                                      <p:cBhvr>
                                        <p:cTn id="55"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3">
                                            <p:txEl>
                                              <p:pRg st="6" end="6"/>
                                            </p:txEl>
                                          </p:spTgt>
                                        </p:tgtEl>
                                        <p:attrNameLst>
                                          <p:attrName>ppt_x</p:attrName>
                                          <p:attrName>ppt_y</p:attrName>
                                        </p:attrNameLst>
                                      </p:cBhvr>
                                    </p:animMotion>
                                    <p:animEffect transition="in" filter="fade">
                                      <p:cBhvr>
                                        <p:cTn id="57" dur="1000"/>
                                        <p:tgtEl>
                                          <p:spTgt spid="3">
                                            <p:txEl>
                                              <p:pRg st="6" end="6"/>
                                            </p:txEl>
                                          </p:spTgt>
                                        </p:tgtEl>
                                      </p:cBhvr>
                                    </p:animEffect>
                                  </p:childTnLst>
                                </p:cTn>
                              </p:par>
                              <p:par>
                                <p:cTn id="58" presetID="52" presetClass="entr" presetSubtype="0" fill="hold"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Scale>
                                      <p:cBhvr>
                                        <p:cTn id="60"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3">
                                            <p:txEl>
                                              <p:pRg st="7" end="7"/>
                                            </p:txEl>
                                          </p:spTgt>
                                        </p:tgtEl>
                                        <p:attrNameLst>
                                          <p:attrName>ppt_x</p:attrName>
                                          <p:attrName>ppt_y</p:attrName>
                                        </p:attrNameLst>
                                      </p:cBhvr>
                                    </p:animMotion>
                                    <p:animEffect transition="in" filter="fade">
                                      <p:cBhvr>
                                        <p:cTn id="62" dur="1000"/>
                                        <p:tgtEl>
                                          <p:spTgt spid="3">
                                            <p:txEl>
                                              <p:pRg st="7" end="7"/>
                                            </p:txEl>
                                          </p:spTgt>
                                        </p:tgtEl>
                                      </p:cBhvr>
                                    </p:animEffect>
                                  </p:childTnLst>
                                </p:cTn>
                              </p:par>
                              <p:par>
                                <p:cTn id="63" presetID="52" presetClass="entr" presetSubtype="0"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Scale>
                                      <p:cBhvr>
                                        <p:cTn id="65"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3">
                                            <p:txEl>
                                              <p:pRg st="8" end="8"/>
                                            </p:txEl>
                                          </p:spTgt>
                                        </p:tgtEl>
                                        <p:attrNameLst>
                                          <p:attrName>ppt_x</p:attrName>
                                          <p:attrName>ppt_y</p:attrName>
                                        </p:attrNameLst>
                                      </p:cBhvr>
                                    </p:animMotion>
                                    <p:animEffect transition="in" filter="fade">
                                      <p:cBhvr>
                                        <p:cTn id="67" dur="1000"/>
                                        <p:tgtEl>
                                          <p:spTgt spid="3">
                                            <p:txEl>
                                              <p:pRg st="8" end="8"/>
                                            </p:txEl>
                                          </p:spTgt>
                                        </p:tgtEl>
                                      </p:cBhvr>
                                    </p:animEffect>
                                  </p:childTnLst>
                                </p:cTn>
                              </p:par>
                              <p:par>
                                <p:cTn id="68" presetID="52" presetClass="entr" presetSubtype="0" fill="hold" nodeType="with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Scale>
                                      <p:cBhvr>
                                        <p:cTn id="70"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3">
                                            <p:txEl>
                                              <p:pRg st="9" end="9"/>
                                            </p:txEl>
                                          </p:spTgt>
                                        </p:tgtEl>
                                        <p:attrNameLst>
                                          <p:attrName>ppt_x</p:attrName>
                                          <p:attrName>ppt_y</p:attrName>
                                        </p:attrNameLst>
                                      </p:cBhvr>
                                    </p:animMotion>
                                    <p:animEffect transition="in" filter="fade">
                                      <p:cBhvr>
                                        <p:cTn id="72" dur="1000"/>
                                        <p:tgtEl>
                                          <p:spTgt spid="3">
                                            <p:txEl>
                                              <p:pRg st="9" end="9"/>
                                            </p:txEl>
                                          </p:spTgt>
                                        </p:tgtEl>
                                      </p:cBhvr>
                                    </p:animEffect>
                                  </p:childTnLst>
                                </p:cTn>
                              </p:par>
                              <p:par>
                                <p:cTn id="73" presetID="52" presetClass="entr" presetSubtype="0" fill="hold"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Scale>
                                      <p:cBhvr>
                                        <p:cTn id="75" dur="1000" decel="50000" fill="hold">
                                          <p:stCondLst>
                                            <p:cond delay="0"/>
                                          </p:stCondLst>
                                        </p:cTn>
                                        <p:tgtEl>
                                          <p:spTgt spid="3">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6" dur="1000" decel="50000" fill="hold">
                                          <p:stCondLst>
                                            <p:cond delay="0"/>
                                          </p:stCondLst>
                                        </p:cTn>
                                        <p:tgtEl>
                                          <p:spTgt spid="3">
                                            <p:txEl>
                                              <p:pRg st="10" end="10"/>
                                            </p:txEl>
                                          </p:spTgt>
                                        </p:tgtEl>
                                        <p:attrNameLst>
                                          <p:attrName>ppt_x</p:attrName>
                                          <p:attrName>ppt_y</p:attrName>
                                        </p:attrNameLst>
                                      </p:cBhvr>
                                    </p:animMotion>
                                    <p:animEffect transition="in" filter="fade">
                                      <p:cBhvr>
                                        <p:cTn id="77" dur="1000"/>
                                        <p:tgtEl>
                                          <p:spTgt spid="3">
                                            <p:txEl>
                                              <p:pRg st="10" end="10"/>
                                            </p:txEl>
                                          </p:spTgt>
                                        </p:tgtEl>
                                      </p:cBhvr>
                                    </p:animEffect>
                                  </p:childTnLst>
                                </p:cTn>
                              </p:par>
                              <p:par>
                                <p:cTn id="78" presetID="52" presetClass="entr" presetSubtype="0" fill="hold" nodeType="with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Scale>
                                      <p:cBhvr>
                                        <p:cTn id="80" dur="1000" decel="50000" fill="hold">
                                          <p:stCondLst>
                                            <p:cond delay="0"/>
                                          </p:stCondLst>
                                        </p:cTn>
                                        <p:tgtEl>
                                          <p:spTgt spid="3">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1" dur="1000" decel="50000" fill="hold">
                                          <p:stCondLst>
                                            <p:cond delay="0"/>
                                          </p:stCondLst>
                                        </p:cTn>
                                        <p:tgtEl>
                                          <p:spTgt spid="3">
                                            <p:txEl>
                                              <p:pRg st="11" end="11"/>
                                            </p:txEl>
                                          </p:spTgt>
                                        </p:tgtEl>
                                        <p:attrNameLst>
                                          <p:attrName>ppt_x</p:attrName>
                                          <p:attrName>ppt_y</p:attrName>
                                        </p:attrNameLst>
                                      </p:cBhvr>
                                    </p:animMotion>
                                    <p:animEffect transition="in" filter="fade">
                                      <p:cBhvr>
                                        <p:cTn id="82" dur="1000"/>
                                        <p:tgtEl>
                                          <p:spTgt spid="3">
                                            <p:txEl>
                                              <p:pRg st="11" end="11"/>
                                            </p:txEl>
                                          </p:spTgt>
                                        </p:tgtEl>
                                      </p:cBhvr>
                                    </p:animEffect>
                                  </p:childTnLst>
                                </p:cTn>
                              </p:par>
                              <p:par>
                                <p:cTn id="83" presetID="52" presetClass="entr" presetSubtype="0" fill="hold" nodeType="with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Scale>
                                      <p:cBhvr>
                                        <p:cTn id="85" dur="1000" decel="50000" fill="hold">
                                          <p:stCondLst>
                                            <p:cond delay="0"/>
                                          </p:stCondLst>
                                        </p:cTn>
                                        <p:tgtEl>
                                          <p:spTgt spid="3">
                                            <p:txEl>
                                              <p:pRg st="12" end="1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3">
                                            <p:txEl>
                                              <p:pRg st="12" end="12"/>
                                            </p:txEl>
                                          </p:spTgt>
                                        </p:tgtEl>
                                        <p:attrNameLst>
                                          <p:attrName>ppt_x</p:attrName>
                                          <p:attrName>ppt_y</p:attrName>
                                        </p:attrNameLst>
                                      </p:cBhvr>
                                    </p:animMotion>
                                    <p:animEffect transition="in" filter="fade">
                                      <p:cBhvr>
                                        <p:cTn id="87" dur="1000"/>
                                        <p:tgtEl>
                                          <p:spTgt spid="3">
                                            <p:txEl>
                                              <p:pRg st="12" end="12"/>
                                            </p:txEl>
                                          </p:spTgt>
                                        </p:tgtEl>
                                      </p:cBhvr>
                                    </p:animEffect>
                                  </p:childTnLst>
                                </p:cTn>
                              </p:par>
                              <p:par>
                                <p:cTn id="88" presetID="52" presetClass="entr" presetSubtype="0" fill="hold" nodeType="withEffect">
                                  <p:stCondLst>
                                    <p:cond delay="0"/>
                                  </p:stCondLst>
                                  <p:childTnLst>
                                    <p:set>
                                      <p:cBhvr>
                                        <p:cTn id="89" dur="1" fill="hold">
                                          <p:stCondLst>
                                            <p:cond delay="0"/>
                                          </p:stCondLst>
                                        </p:cTn>
                                        <p:tgtEl>
                                          <p:spTgt spid="3">
                                            <p:txEl>
                                              <p:pRg st="13" end="13"/>
                                            </p:txEl>
                                          </p:spTgt>
                                        </p:tgtEl>
                                        <p:attrNameLst>
                                          <p:attrName>style.visibility</p:attrName>
                                        </p:attrNameLst>
                                      </p:cBhvr>
                                      <p:to>
                                        <p:strVal val="visible"/>
                                      </p:to>
                                    </p:set>
                                    <p:animScale>
                                      <p:cBhvr>
                                        <p:cTn id="90" dur="1000" decel="50000" fill="hold">
                                          <p:stCondLst>
                                            <p:cond delay="0"/>
                                          </p:stCondLst>
                                        </p:cTn>
                                        <p:tgtEl>
                                          <p:spTgt spid="3">
                                            <p:txEl>
                                              <p:pRg st="13" end="1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1" dur="1000" decel="50000" fill="hold">
                                          <p:stCondLst>
                                            <p:cond delay="0"/>
                                          </p:stCondLst>
                                        </p:cTn>
                                        <p:tgtEl>
                                          <p:spTgt spid="3">
                                            <p:txEl>
                                              <p:pRg st="13" end="13"/>
                                            </p:txEl>
                                          </p:spTgt>
                                        </p:tgtEl>
                                        <p:attrNameLst>
                                          <p:attrName>ppt_x</p:attrName>
                                          <p:attrName>ppt_y</p:attrName>
                                        </p:attrNameLst>
                                      </p:cBhvr>
                                    </p:animMotion>
                                    <p:animEffect transition="in" filter="fade">
                                      <p:cBhvr>
                                        <p:cTn id="92" dur="1000"/>
                                        <p:tgtEl>
                                          <p:spTgt spid="3">
                                            <p:txEl>
                                              <p:pRg st="13" end="13"/>
                                            </p:txEl>
                                          </p:spTgt>
                                        </p:tgtEl>
                                      </p:cBhvr>
                                    </p:animEffect>
                                  </p:childTnLst>
                                </p:cTn>
                              </p:par>
                              <p:par>
                                <p:cTn id="93" presetID="52" presetClass="entr" presetSubtype="0" fill="hold" nodeType="withEffect">
                                  <p:stCondLst>
                                    <p:cond delay="0"/>
                                  </p:stCondLst>
                                  <p:childTnLst>
                                    <p:set>
                                      <p:cBhvr>
                                        <p:cTn id="94" dur="1" fill="hold">
                                          <p:stCondLst>
                                            <p:cond delay="0"/>
                                          </p:stCondLst>
                                        </p:cTn>
                                        <p:tgtEl>
                                          <p:spTgt spid="3">
                                            <p:txEl>
                                              <p:pRg st="14" end="14"/>
                                            </p:txEl>
                                          </p:spTgt>
                                        </p:tgtEl>
                                        <p:attrNameLst>
                                          <p:attrName>style.visibility</p:attrName>
                                        </p:attrNameLst>
                                      </p:cBhvr>
                                      <p:to>
                                        <p:strVal val="visible"/>
                                      </p:to>
                                    </p:set>
                                    <p:animScale>
                                      <p:cBhvr>
                                        <p:cTn id="95" dur="1000" decel="50000" fill="hold">
                                          <p:stCondLst>
                                            <p:cond delay="0"/>
                                          </p:stCondLst>
                                        </p:cTn>
                                        <p:tgtEl>
                                          <p:spTgt spid="3">
                                            <p:txEl>
                                              <p:pRg st="14" end="1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6" dur="1000" decel="50000" fill="hold">
                                          <p:stCondLst>
                                            <p:cond delay="0"/>
                                          </p:stCondLst>
                                        </p:cTn>
                                        <p:tgtEl>
                                          <p:spTgt spid="3">
                                            <p:txEl>
                                              <p:pRg st="14" end="14"/>
                                            </p:txEl>
                                          </p:spTgt>
                                        </p:tgtEl>
                                        <p:attrNameLst>
                                          <p:attrName>ppt_x</p:attrName>
                                          <p:attrName>ppt_y</p:attrName>
                                        </p:attrNameLst>
                                      </p:cBhvr>
                                    </p:animMotion>
                                    <p:animEffect transition="in" filter="fade">
                                      <p:cBhvr>
                                        <p:cTn id="97" dur="1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err="1" smtClean="0"/>
              <a:t>printf</a:t>
            </a:r>
            <a:r>
              <a:rPr lang="en-US" dirty="0" smtClean="0"/>
              <a:t>("ENTER THE NAME OF THE STUDENT-%d::\</a:t>
            </a:r>
            <a:r>
              <a:rPr lang="en-US" dirty="0" err="1" smtClean="0"/>
              <a:t>n",i</a:t>
            </a:r>
            <a:r>
              <a:rPr lang="en-US" dirty="0" smtClean="0"/>
              <a:t>);</a:t>
            </a:r>
          </a:p>
          <a:p>
            <a:r>
              <a:rPr lang="en-US" dirty="0" err="1" smtClean="0"/>
              <a:t>scanf</a:t>
            </a:r>
            <a:r>
              <a:rPr lang="en-US" dirty="0" smtClean="0"/>
              <a:t>("%</a:t>
            </a:r>
            <a:r>
              <a:rPr lang="en-US" dirty="0" err="1" smtClean="0"/>
              <a:t>s",s</a:t>
            </a:r>
            <a:r>
              <a:rPr lang="en-US" dirty="0" smtClean="0"/>
              <a:t>[</a:t>
            </a:r>
            <a:r>
              <a:rPr lang="en-US" dirty="0" err="1" smtClean="0"/>
              <a:t>i</a:t>
            </a:r>
            <a:r>
              <a:rPr lang="en-US" dirty="0" smtClean="0"/>
              <a:t>].name);</a:t>
            </a:r>
          </a:p>
          <a:p>
            <a:r>
              <a:rPr lang="en-US" dirty="0" smtClean="0"/>
              <a:t>}</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	{</a:t>
            </a:r>
          </a:p>
          <a:p>
            <a:r>
              <a:rPr lang="en-US" dirty="0" err="1" smtClean="0"/>
              <a:t>printf</a:t>
            </a:r>
            <a:r>
              <a:rPr lang="en-US" dirty="0" smtClean="0"/>
              <a:t>("ENTER THE ROLL NO OF STUDENT %d:\</a:t>
            </a:r>
            <a:r>
              <a:rPr lang="en-US" dirty="0" err="1" smtClean="0"/>
              <a:t>n",i</a:t>
            </a:r>
            <a:r>
              <a:rPr lang="en-US" dirty="0" smtClean="0"/>
              <a:t>);</a:t>
            </a:r>
          </a:p>
          <a:p>
            <a:r>
              <a:rPr lang="en-US" dirty="0" err="1" smtClean="0"/>
              <a:t>scanf</a:t>
            </a:r>
            <a:r>
              <a:rPr lang="en-US" dirty="0" smtClean="0"/>
              <a:t>("%</a:t>
            </a:r>
            <a:r>
              <a:rPr lang="en-US" dirty="0" err="1" smtClean="0"/>
              <a:t>d",&amp;s</a:t>
            </a:r>
            <a:r>
              <a:rPr lang="en-US" dirty="0" smtClean="0"/>
              <a:t>[</a:t>
            </a:r>
            <a:r>
              <a:rPr lang="en-US" dirty="0" err="1" smtClean="0"/>
              <a:t>i</a:t>
            </a:r>
            <a:r>
              <a:rPr lang="en-US" dirty="0" smtClean="0"/>
              <a:t>].</a:t>
            </a:r>
            <a:r>
              <a:rPr lang="en-US" dirty="0" err="1" smtClean="0"/>
              <a:t>rollno</a:t>
            </a:r>
            <a:r>
              <a:rPr lang="en-US" dirty="0" smtClean="0"/>
              <a:t>);</a:t>
            </a:r>
          </a:p>
          <a:p>
            <a:r>
              <a:rPr lang="en-US" dirty="0" smtClean="0"/>
              <a:t>	}</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	{</a:t>
            </a:r>
          </a:p>
          <a:p>
            <a:r>
              <a:rPr lang="en-US" dirty="0" err="1" smtClean="0"/>
              <a:t>printf</a:t>
            </a:r>
            <a:r>
              <a:rPr lang="en-US" dirty="0" smtClean="0"/>
              <a:t>("ENTER THE MARKS OBTAINED IN ENGLISH BY STUDENT:%d\</a:t>
            </a:r>
            <a:r>
              <a:rPr lang="en-US" dirty="0" err="1" smtClean="0"/>
              <a:t>n",i</a:t>
            </a:r>
            <a:r>
              <a:rPr lang="en-US" dirty="0" smtClean="0"/>
              <a:t>);</a:t>
            </a:r>
          </a:p>
          <a:p>
            <a:r>
              <a:rPr lang="en-US" dirty="0" err="1" smtClean="0"/>
              <a:t>scanf</a:t>
            </a:r>
            <a:r>
              <a:rPr lang="en-US" dirty="0" smtClean="0"/>
              <a:t>("%</a:t>
            </a:r>
            <a:r>
              <a:rPr lang="en-US" dirty="0" err="1" smtClean="0"/>
              <a:t>d",&amp;s</a:t>
            </a:r>
            <a:r>
              <a:rPr lang="en-US" dirty="0" smtClean="0"/>
              <a:t>[</a:t>
            </a:r>
            <a:r>
              <a:rPr lang="en-US" dirty="0" err="1" smtClean="0"/>
              <a:t>i</a:t>
            </a:r>
            <a:r>
              <a:rPr lang="en-US" dirty="0" smtClean="0"/>
              <a:t>].e);</a:t>
            </a:r>
          </a:p>
          <a:p>
            <a:r>
              <a:rPr lang="en-US" dirty="0" smtClean="0"/>
              <a:t>}</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2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2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2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2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2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2000" fill="hold"/>
                                        <p:tgtEl>
                                          <p:spTgt spid="3">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3">
                                            <p:txEl>
                                              <p:pRg st="7" end="7"/>
                                            </p:txEl>
                                          </p:spTgt>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2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6" dur="2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7" dur="2000" fill="hold"/>
                                        <p:tgtEl>
                                          <p:spTgt spid="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58" dur="2000" fill="hold"/>
                                        <p:tgtEl>
                                          <p:spTgt spid="3">
                                            <p:txEl>
                                              <p:pRg st="8" end="8"/>
                                            </p:txEl>
                                          </p:spTgt>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p:cTn id="61" dur="2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2" dur="2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63" dur="2000" fill="hold"/>
                                        <p:tgtEl>
                                          <p:spTgt spid="3">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64" dur="2000" fill="hold"/>
                                        <p:tgtEl>
                                          <p:spTgt spid="3">
                                            <p:txEl>
                                              <p:pRg st="9" end="9"/>
                                            </p:txEl>
                                          </p:spTgt>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p:cTn id="67" dur="2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8" dur="2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69" dur="2000" fill="hold"/>
                                        <p:tgtEl>
                                          <p:spTgt spid="3">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70" dur="2000" fill="hold"/>
                                        <p:tgtEl>
                                          <p:spTgt spid="3">
                                            <p:txEl>
                                              <p:pRg st="10" end="10"/>
                                            </p:txEl>
                                          </p:spTgt>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nodeType="with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p:cTn id="73" dur="2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4" dur="2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75" dur="2000" fill="hold"/>
                                        <p:tgtEl>
                                          <p:spTgt spid="3">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76" dur="2000" fill="hold"/>
                                        <p:tgtEl>
                                          <p:spTgt spid="3">
                                            <p:txEl>
                                              <p:pRg st="11" end="11"/>
                                            </p:txEl>
                                          </p:spTgt>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nodeType="with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p:cTn id="79" dur="2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80" dur="2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81" dur="2000" fill="hold"/>
                                        <p:tgtEl>
                                          <p:spTgt spid="3">
                                            <p:txEl>
                                              <p:pRg st="12" end="12"/>
                                            </p:txEl>
                                          </p:spTgt>
                                        </p:tgtEl>
                                        <p:attrNameLst>
                                          <p:attrName>ppt_x</p:attrName>
                                        </p:attrNameLst>
                                      </p:cBhvr>
                                      <p:tavLst>
                                        <p:tav tm="0" fmla="#ppt_x+(cos(-2*pi*(1-$))*-#ppt_x-sin(-2*pi*(1-$))*(1-#ppt_y))*(1-$)">
                                          <p:val>
                                            <p:fltVal val="0"/>
                                          </p:val>
                                        </p:tav>
                                        <p:tav tm="100000">
                                          <p:val>
                                            <p:fltVal val="1"/>
                                          </p:val>
                                        </p:tav>
                                      </p:tavLst>
                                    </p:anim>
                                    <p:anim calcmode="lin" valueType="num">
                                      <p:cBhvr>
                                        <p:cTn id="82" dur="2000" fill="hold"/>
                                        <p:tgtEl>
                                          <p:spTgt spid="3">
                                            <p:txEl>
                                              <p:pRg st="12" end="12"/>
                                            </p:txEl>
                                          </p:spTgt>
                                        </p:tgtEl>
                                        <p:attrNameLst>
                                          <p:attrName>ppt_y</p:attrName>
                                        </p:attrNameLst>
                                      </p:cBhvr>
                                      <p:tavLst>
                                        <p:tav tm="0" fmla="#ppt_y+(sin(-2*pi*(1-$))*-#ppt_x+cos(-2*pi*(1-$))*(1-#ppt_y))*(1-$)">
                                          <p:val>
                                            <p:fltVal val="0"/>
                                          </p:val>
                                        </p:tav>
                                        <p:tav tm="100000">
                                          <p:val>
                                            <p:fltVal val="1"/>
                                          </p:val>
                                        </p:tav>
                                      </p:tavLst>
                                    </p:anim>
                                  </p:childTnLst>
                                </p:cTn>
                              </p:par>
                              <p:par>
                                <p:cTn id="83" presetID="15" presetClass="entr" presetSubtype="0" fill="hold" nodeType="with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p:cTn id="85" dur="20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86" dur="2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87" dur="2000" fill="hold"/>
                                        <p:tgtEl>
                                          <p:spTgt spid="3">
                                            <p:txEl>
                                              <p:pRg st="13" end="13"/>
                                            </p:txEl>
                                          </p:spTgt>
                                        </p:tgtEl>
                                        <p:attrNameLst>
                                          <p:attrName>ppt_x</p:attrName>
                                        </p:attrNameLst>
                                      </p:cBhvr>
                                      <p:tavLst>
                                        <p:tav tm="0" fmla="#ppt_x+(cos(-2*pi*(1-$))*-#ppt_x-sin(-2*pi*(1-$))*(1-#ppt_y))*(1-$)">
                                          <p:val>
                                            <p:fltVal val="0"/>
                                          </p:val>
                                        </p:tav>
                                        <p:tav tm="100000">
                                          <p:val>
                                            <p:fltVal val="1"/>
                                          </p:val>
                                        </p:tav>
                                      </p:tavLst>
                                    </p:anim>
                                    <p:anim calcmode="lin" valueType="num">
                                      <p:cBhvr>
                                        <p:cTn id="88" dur="2000" fill="hold"/>
                                        <p:tgtEl>
                                          <p:spTgt spid="3">
                                            <p:txEl>
                                              <p:pRg st="13" end="13"/>
                                            </p:txEl>
                                          </p:spTgt>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nodeType="with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p:cTn id="91" dur="20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92" dur="2000" fill="hold"/>
                                        <p:tgtEl>
                                          <p:spTgt spid="3">
                                            <p:txEl>
                                              <p:pRg st="14" end="14"/>
                                            </p:txEl>
                                          </p:spTgt>
                                        </p:tgtEl>
                                        <p:attrNameLst>
                                          <p:attrName>ppt_h</p:attrName>
                                        </p:attrNameLst>
                                      </p:cBhvr>
                                      <p:tavLst>
                                        <p:tav tm="0">
                                          <p:val>
                                            <p:fltVal val="0"/>
                                          </p:val>
                                        </p:tav>
                                        <p:tav tm="100000">
                                          <p:val>
                                            <p:strVal val="#ppt_h"/>
                                          </p:val>
                                        </p:tav>
                                      </p:tavLst>
                                    </p:anim>
                                    <p:anim calcmode="lin" valueType="num">
                                      <p:cBhvr>
                                        <p:cTn id="93" dur="2000" fill="hold"/>
                                        <p:tgtEl>
                                          <p:spTgt spid="3">
                                            <p:txEl>
                                              <p:pRg st="14" end="14"/>
                                            </p:txEl>
                                          </p:spTgt>
                                        </p:tgtEl>
                                        <p:attrNameLst>
                                          <p:attrName>ppt_x</p:attrName>
                                        </p:attrNameLst>
                                      </p:cBhvr>
                                      <p:tavLst>
                                        <p:tav tm="0" fmla="#ppt_x+(cos(-2*pi*(1-$))*-#ppt_x-sin(-2*pi*(1-$))*(1-#ppt_y))*(1-$)">
                                          <p:val>
                                            <p:fltVal val="0"/>
                                          </p:val>
                                        </p:tav>
                                        <p:tav tm="100000">
                                          <p:val>
                                            <p:fltVal val="1"/>
                                          </p:val>
                                        </p:tav>
                                      </p:tavLst>
                                    </p:anim>
                                    <p:anim calcmode="lin" valueType="num">
                                      <p:cBhvr>
                                        <p:cTn id="94" dur="2000" fill="hold"/>
                                        <p:tgtEl>
                                          <p:spTgt spid="3">
                                            <p:txEl>
                                              <p:pRg st="14" end="1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err="1" smtClean="0"/>
              <a:t>printf</a:t>
            </a:r>
            <a:r>
              <a:rPr lang="en-US" dirty="0" smtClean="0"/>
              <a:t>("ENTER THE MARKS OBTAINED IN KANNADA BY STUDENT:%d\</a:t>
            </a:r>
            <a:r>
              <a:rPr lang="en-US" dirty="0" err="1" smtClean="0"/>
              <a:t>n",i</a:t>
            </a:r>
            <a:r>
              <a:rPr lang="en-US" dirty="0" smtClean="0"/>
              <a:t>);</a:t>
            </a:r>
          </a:p>
          <a:p>
            <a:r>
              <a:rPr lang="en-US" dirty="0" err="1" smtClean="0"/>
              <a:t>scanf</a:t>
            </a:r>
            <a:r>
              <a:rPr lang="en-US" dirty="0" smtClean="0"/>
              <a:t>("%</a:t>
            </a:r>
            <a:r>
              <a:rPr lang="en-US" dirty="0" err="1" smtClean="0"/>
              <a:t>d",&amp;s</a:t>
            </a:r>
            <a:r>
              <a:rPr lang="en-US" dirty="0" smtClean="0"/>
              <a:t>[</a:t>
            </a:r>
            <a:r>
              <a:rPr lang="en-US" dirty="0" err="1" smtClean="0"/>
              <a:t>i</a:t>
            </a:r>
            <a:r>
              <a:rPr lang="en-US" dirty="0" smtClean="0"/>
              <a:t>].k);</a:t>
            </a:r>
          </a:p>
          <a:p>
            <a:r>
              <a:rPr lang="en-US" dirty="0" smtClean="0"/>
              <a:t>	}</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	{</a:t>
            </a:r>
          </a:p>
          <a:p>
            <a:r>
              <a:rPr lang="en-US" dirty="0" err="1" smtClean="0"/>
              <a:t>printf</a:t>
            </a:r>
            <a:r>
              <a:rPr lang="en-US" dirty="0" smtClean="0"/>
              <a:t>("ENTER THE MARKS OBTAINED IN MATHS BY STUDENT:%d\</a:t>
            </a:r>
            <a:r>
              <a:rPr lang="en-US" dirty="0" err="1" smtClean="0"/>
              <a:t>n",i</a:t>
            </a:r>
            <a:r>
              <a:rPr lang="en-US" dirty="0" smtClean="0"/>
              <a:t>);</a:t>
            </a:r>
          </a:p>
          <a:p>
            <a:r>
              <a:rPr lang="en-US" dirty="0" err="1" smtClean="0"/>
              <a:t>scanf</a:t>
            </a:r>
            <a:r>
              <a:rPr lang="en-US" dirty="0" smtClean="0"/>
              <a:t>("%</a:t>
            </a:r>
            <a:r>
              <a:rPr lang="en-US" dirty="0" err="1" smtClean="0"/>
              <a:t>d",&amp;s</a:t>
            </a:r>
            <a:r>
              <a:rPr lang="en-US" dirty="0" smtClean="0"/>
              <a:t>[</a:t>
            </a:r>
            <a:r>
              <a:rPr lang="en-US" dirty="0" err="1" smtClean="0"/>
              <a:t>i</a:t>
            </a:r>
            <a:r>
              <a:rPr lang="en-US" dirty="0" smtClean="0"/>
              <a:t>].m);</a:t>
            </a:r>
          </a:p>
          <a:p>
            <a:r>
              <a:rPr lang="en-US" dirty="0" smtClean="0"/>
              <a:t>	}</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	{</a:t>
            </a:r>
          </a:p>
          <a:p>
            <a:r>
              <a:rPr lang="en-US" dirty="0" err="1" smtClean="0"/>
              <a:t>printf</a:t>
            </a:r>
            <a:r>
              <a:rPr lang="en-US" dirty="0" smtClean="0"/>
              <a:t>("ENTER THE MARKS OBTAINED IN SCIENCE BY STUDENT:%d\</a:t>
            </a:r>
            <a:r>
              <a:rPr lang="en-US" dirty="0" err="1" smtClean="0"/>
              <a:t>n",i</a:t>
            </a:r>
            <a:r>
              <a:rPr lang="en-US" dirty="0" smtClean="0"/>
              <a:t>);</a:t>
            </a:r>
          </a:p>
          <a:p>
            <a:r>
              <a:rPr lang="en-US" dirty="0" err="1" smtClean="0"/>
              <a:t>scanf</a:t>
            </a:r>
            <a:r>
              <a:rPr lang="en-US" dirty="0" smtClean="0"/>
              <a:t>("%</a:t>
            </a:r>
            <a:r>
              <a:rPr lang="en-US" dirty="0" err="1" smtClean="0"/>
              <a:t>d",&amp;s</a:t>
            </a:r>
            <a:r>
              <a:rPr lang="en-US" dirty="0" smtClean="0"/>
              <a:t>[</a:t>
            </a:r>
            <a:r>
              <a:rPr lang="en-US" dirty="0" err="1" smtClean="0"/>
              <a:t>i</a:t>
            </a:r>
            <a:r>
              <a:rPr lang="en-US" dirty="0" smtClean="0"/>
              <a:t>].s);</a:t>
            </a:r>
          </a:p>
          <a:p>
            <a:r>
              <a:rPr lang="en-US" dirty="0" smtClean="0"/>
              <a:t>	}</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
                                          </p:val>
                                        </p:tav>
                                        <p:tav tm="100000">
                                          <p:val>
                                            <p:strVal val="#ppt_y"/>
                                          </p:val>
                                        </p:tav>
                                      </p:tavLst>
                                    </p:anim>
                                  </p:childTnLst>
                                </p:cTn>
                              </p:par>
                              <p:par>
                                <p:cTn id="10" presetID="40" presetClass="entr" presetSubtype="0" fill="hold"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40" presetClass="entr" presetSubtype="0" fill="hold" nodeType="withEffect">
                                  <p:stCondLst>
                                    <p:cond delay="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
                                          </p:val>
                                        </p:tav>
                                        <p:tav tm="100000">
                                          <p:val>
                                            <p:strVal val="#ppt_y"/>
                                          </p:val>
                                        </p:tav>
                                      </p:tavLst>
                                    </p:anim>
                                  </p:childTnLst>
                                </p:cTn>
                              </p:par>
                              <p:par>
                                <p:cTn id="20" presetID="40" presetClass="entr" presetSubtype="0" fill="hold" nodeType="withEffect">
                                  <p:stCondLst>
                                    <p:cond delay="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40" presetClass="entr" presetSubtype="0" fill="hold" nodeType="withEffect">
                                  <p:stCondLst>
                                    <p:cond delay="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
                                          </p:val>
                                        </p:tav>
                                        <p:tav tm="100000">
                                          <p:val>
                                            <p:strVal val="#ppt_y"/>
                                          </p:val>
                                        </p:tav>
                                      </p:tavLst>
                                    </p:anim>
                                  </p:childTnLst>
                                </p:cTn>
                              </p:par>
                              <p:par>
                                <p:cTn id="30" presetID="40" presetClass="entr" presetSubtype="0" fill="hold" nodeType="withEffect">
                                  <p:stCondLst>
                                    <p:cond delay="0"/>
                                  </p:stCondLst>
                                  <p:iterate type="lt">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1"/>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
                                          </p:val>
                                        </p:tav>
                                        <p:tav tm="100000">
                                          <p:val>
                                            <p:strVal val="#ppt_y"/>
                                          </p:val>
                                        </p:tav>
                                      </p:tavLst>
                                    </p:anim>
                                  </p:childTnLst>
                                </p:cTn>
                              </p:par>
                              <p:par>
                                <p:cTn id="35" presetID="40" presetClass="entr" presetSubtype="0" fill="hold" nodeType="withEffect">
                                  <p:stCondLst>
                                    <p:cond delay="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1"/>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
                                          </p:val>
                                        </p:tav>
                                        <p:tav tm="100000">
                                          <p:val>
                                            <p:strVal val="#ppt_y"/>
                                          </p:val>
                                        </p:tav>
                                      </p:tavLst>
                                    </p:anim>
                                  </p:childTnLst>
                                </p:cTn>
                              </p:par>
                              <p:par>
                                <p:cTn id="40" presetID="40" presetClass="entr" presetSubtype="0" fill="hold" nodeType="withEffect">
                                  <p:stCondLst>
                                    <p:cond delay="0"/>
                                  </p:stCondLst>
                                  <p:iterate type="lt">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1"/>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
                                          </p:val>
                                        </p:tav>
                                        <p:tav tm="100000">
                                          <p:val>
                                            <p:strVal val="#ppt_y"/>
                                          </p:val>
                                        </p:tav>
                                      </p:tavLst>
                                    </p:anim>
                                  </p:childTnLst>
                                </p:cTn>
                              </p:par>
                              <p:par>
                                <p:cTn id="45" presetID="40" presetClass="entr" presetSubtype="0" fill="hold" nodeType="withEffect">
                                  <p:stCondLst>
                                    <p:cond delay="0"/>
                                  </p:stCondLst>
                                  <p:iterate type="lt">
                                    <p:tmPct val="10000"/>
                                  </p:iterate>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1"/>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
                                          </p:val>
                                        </p:tav>
                                        <p:tav tm="100000">
                                          <p:val>
                                            <p:strVal val="#ppt_y"/>
                                          </p:val>
                                        </p:tav>
                                      </p:tavLst>
                                    </p:anim>
                                  </p:childTnLst>
                                </p:cTn>
                              </p:par>
                              <p:par>
                                <p:cTn id="50" presetID="40" presetClass="entr" presetSubtype="0" fill="hold" nodeType="withEffect">
                                  <p:stCondLst>
                                    <p:cond delay="0"/>
                                  </p:stCondLst>
                                  <p:iterate type="lt">
                                    <p:tmPct val="10000"/>
                                  </p:iterate>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1"/>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
                                          </p:val>
                                        </p:tav>
                                        <p:tav tm="100000">
                                          <p:val>
                                            <p:strVal val="#ppt_y"/>
                                          </p:val>
                                        </p:tav>
                                      </p:tavLst>
                                    </p:anim>
                                  </p:childTnLst>
                                </p:cTn>
                              </p:par>
                              <p:par>
                                <p:cTn id="55" presetID="40" presetClass="entr" presetSubtype="0" fill="hold" nodeType="withEffect">
                                  <p:stCondLst>
                                    <p:cond delay="0"/>
                                  </p:stCondLst>
                                  <p:iterate type="lt">
                                    <p:tmPct val="10000"/>
                                  </p:iterate>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1"/>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
                                          </p:val>
                                        </p:tav>
                                        <p:tav tm="100000">
                                          <p:val>
                                            <p:strVal val="#ppt_y"/>
                                          </p:val>
                                        </p:tav>
                                      </p:tavLst>
                                    </p:anim>
                                  </p:childTnLst>
                                </p:cTn>
                              </p:par>
                              <p:par>
                                <p:cTn id="60" presetID="40" presetClass="entr" presetSubtype="0" fill="hold" nodeType="withEffect">
                                  <p:stCondLst>
                                    <p:cond delay="0"/>
                                  </p:stCondLst>
                                  <p:iterate type="lt">
                                    <p:tmPct val="10000"/>
                                  </p:iterate>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1"/>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
                                          </p:val>
                                        </p:tav>
                                        <p:tav tm="100000">
                                          <p:val>
                                            <p:strVal val="#ppt_y"/>
                                          </p:val>
                                        </p:tav>
                                      </p:tavLst>
                                    </p:anim>
                                  </p:childTnLst>
                                </p:cTn>
                              </p:par>
                              <p:par>
                                <p:cTn id="65" presetID="40" presetClass="entr" presetSubtype="0" fill="hold" nodeType="withEffect">
                                  <p:stCondLst>
                                    <p:cond delay="0"/>
                                  </p:stCondLst>
                                  <p:iterate type="lt">
                                    <p:tmPct val="10000"/>
                                  </p:iterate>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1"/>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
                                          </p:val>
                                        </p:tav>
                                        <p:tav tm="100000">
                                          <p:val>
                                            <p:strVal val="#ppt_y"/>
                                          </p:val>
                                        </p:tav>
                                      </p:tavLst>
                                    </p:anim>
                                  </p:childTnLst>
                                </p:cTn>
                              </p:par>
                              <p:par>
                                <p:cTn id="70" presetID="40" presetClass="entr" presetSubtype="0" fill="hold" nodeType="withEffect">
                                  <p:stCondLst>
                                    <p:cond delay="0"/>
                                  </p:stCondLst>
                                  <p:iterate type="lt">
                                    <p:tmPct val="10000"/>
                                  </p:iterate>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1"/>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
                                          </p:val>
                                        </p:tav>
                                        <p:tav tm="100000">
                                          <p:val>
                                            <p:strVal val="#ppt_y"/>
                                          </p:val>
                                        </p:tav>
                                      </p:tavLst>
                                    </p:anim>
                                  </p:childTnLst>
                                </p:cTn>
                              </p:par>
                              <p:par>
                                <p:cTn id="75" presetID="40" presetClass="entr" presetSubtype="0" fill="hold" nodeType="withEffect">
                                  <p:stCondLst>
                                    <p:cond delay="0"/>
                                  </p:stCondLst>
                                  <p:iterate type="lt">
                                    <p:tmPct val="10000"/>
                                  </p:iterate>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1"/>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err="1" smtClean="0"/>
              <a:t>printf</a:t>
            </a:r>
            <a:r>
              <a:rPr lang="en-US" dirty="0" smtClean="0"/>
              <a:t>("ENTER THE MARKS OBTAINED IN SOCIAL BY STUDENT:%d\</a:t>
            </a:r>
            <a:r>
              <a:rPr lang="en-US" dirty="0" err="1" smtClean="0"/>
              <a:t>n",i</a:t>
            </a:r>
            <a:r>
              <a:rPr lang="en-US" dirty="0" smtClean="0"/>
              <a:t>);</a:t>
            </a:r>
          </a:p>
          <a:p>
            <a:r>
              <a:rPr lang="en-US" dirty="0" err="1" smtClean="0"/>
              <a:t>scanf</a:t>
            </a:r>
            <a:r>
              <a:rPr lang="en-US" dirty="0" smtClean="0"/>
              <a:t>("%</a:t>
            </a:r>
            <a:r>
              <a:rPr lang="en-US" dirty="0" err="1" smtClean="0"/>
              <a:t>d",&amp;s</a:t>
            </a:r>
            <a:r>
              <a:rPr lang="en-US" dirty="0" smtClean="0"/>
              <a:t>[</a:t>
            </a:r>
            <a:r>
              <a:rPr lang="en-US" dirty="0" err="1" smtClean="0"/>
              <a:t>i</a:t>
            </a:r>
            <a:r>
              <a:rPr lang="en-US" dirty="0" smtClean="0"/>
              <a:t>].</a:t>
            </a:r>
            <a:r>
              <a:rPr lang="en-US" dirty="0" err="1" smtClean="0"/>
              <a:t>ss</a:t>
            </a:r>
            <a:r>
              <a:rPr lang="en-US" dirty="0" smtClean="0"/>
              <a:t>);</a:t>
            </a:r>
          </a:p>
          <a:p>
            <a:r>
              <a:rPr lang="en-US" dirty="0" smtClean="0"/>
              <a:t>	}</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	{</a:t>
            </a:r>
          </a:p>
          <a:p>
            <a:r>
              <a:rPr lang="en-US" dirty="0" err="1" smtClean="0"/>
              <a:t>printf</a:t>
            </a:r>
            <a:r>
              <a:rPr lang="en-US" dirty="0" smtClean="0"/>
              <a:t>("ENTER THE MARKS OBTAINED IN HINDI BY STUDENT:%d\</a:t>
            </a:r>
            <a:r>
              <a:rPr lang="en-US" dirty="0" err="1" smtClean="0"/>
              <a:t>n",i</a:t>
            </a:r>
            <a:r>
              <a:rPr lang="en-US" dirty="0" smtClean="0"/>
              <a:t>);</a:t>
            </a:r>
          </a:p>
          <a:p>
            <a:r>
              <a:rPr lang="en-US" dirty="0" err="1" smtClean="0"/>
              <a:t>scanf</a:t>
            </a:r>
            <a:r>
              <a:rPr lang="en-US" dirty="0" smtClean="0"/>
              <a:t>("%</a:t>
            </a:r>
            <a:r>
              <a:rPr lang="en-US" dirty="0" err="1" smtClean="0"/>
              <a:t>d",&amp;s</a:t>
            </a:r>
            <a:r>
              <a:rPr lang="en-US" dirty="0" smtClean="0"/>
              <a:t>[</a:t>
            </a:r>
            <a:r>
              <a:rPr lang="en-US" dirty="0" err="1" smtClean="0"/>
              <a:t>i</a:t>
            </a:r>
            <a:r>
              <a:rPr lang="en-US" dirty="0" smtClean="0"/>
              <a:t>].h);</a:t>
            </a:r>
          </a:p>
          <a:p>
            <a:r>
              <a:rPr lang="en-US" dirty="0" smtClean="0"/>
              <a:t>	}</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	{</a:t>
            </a:r>
          </a:p>
          <a:p>
            <a:r>
              <a:rPr lang="en-US" dirty="0" err="1" smtClean="0"/>
              <a:t>printf</a:t>
            </a:r>
            <a:r>
              <a:rPr lang="en-US" dirty="0" smtClean="0"/>
              <a:t>("\</a:t>
            </a:r>
            <a:r>
              <a:rPr lang="en-US" dirty="0" err="1" smtClean="0"/>
              <a:t>nNAME</a:t>
            </a:r>
            <a:r>
              <a:rPr lang="en-US" dirty="0" smtClean="0"/>
              <a:t> OF THE STUDENT -%d is %</a:t>
            </a:r>
            <a:r>
              <a:rPr lang="en-US" dirty="0" err="1" smtClean="0"/>
              <a:t>s",i,s</a:t>
            </a:r>
            <a:r>
              <a:rPr lang="en-US" dirty="0" smtClean="0"/>
              <a:t>[</a:t>
            </a:r>
            <a:r>
              <a:rPr lang="en-US" dirty="0" err="1" smtClean="0"/>
              <a:t>i</a:t>
            </a:r>
            <a:r>
              <a:rPr lang="en-US" dirty="0" smtClean="0"/>
              <a:t>].name);</a:t>
            </a:r>
          </a:p>
          <a:p>
            <a:r>
              <a:rPr lang="en-US" dirty="0" smtClean="0"/>
              <a:t>	}</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3">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3">
                                            <p:txEl>
                                              <p:pRg st="2" end="2"/>
                                            </p:txEl>
                                          </p:spTgt>
                                        </p:tgtEl>
                                      </p:cBhvr>
                                    </p:animEffect>
                                  </p:childTnLst>
                                </p:cTn>
                              </p:par>
                              <p:par>
                                <p:cTn id="35" presetID="25"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8" dur="10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9" dur="1000" accel="50000" fill="hold">
                                          <p:stCondLst>
                                            <p:cond delay="10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0"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1" dur="10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2" dur="10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3" dur="1000" accel="50000" fill="hold">
                                          <p:stCondLst>
                                            <p:cond delay="10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4" dur="2000" decel="50000">
                                          <p:stCondLst>
                                            <p:cond delay="0"/>
                                          </p:stCondLst>
                                        </p:cTn>
                                        <p:tgtEl>
                                          <p:spTgt spid="3">
                                            <p:txEl>
                                              <p:pRg st="3" end="3"/>
                                            </p:txEl>
                                          </p:spTgt>
                                        </p:tgtEl>
                                      </p:cBhvr>
                                    </p:animEffect>
                                  </p:childTnLst>
                                </p:cTn>
                              </p:par>
                              <p:par>
                                <p:cTn id="45" presetID="25"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10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8" dur="10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9" dur="1000" accel="50000" fill="hold">
                                          <p:stCondLst>
                                            <p:cond delay="10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0"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1" dur="10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2" dur="10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3" dur="1000" accel="50000" fill="hold">
                                          <p:stCondLst>
                                            <p:cond delay="10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4" dur="2000" decel="50000">
                                          <p:stCondLst>
                                            <p:cond delay="0"/>
                                          </p:stCondLst>
                                        </p:cTn>
                                        <p:tgtEl>
                                          <p:spTgt spid="3">
                                            <p:txEl>
                                              <p:pRg st="4" end="4"/>
                                            </p:txEl>
                                          </p:spTgt>
                                        </p:tgtEl>
                                      </p:cBhvr>
                                    </p:animEffect>
                                  </p:childTnLst>
                                </p:cTn>
                              </p:par>
                              <p:par>
                                <p:cTn id="55" presetID="25" presetClass="entr" presetSubtype="0" fill="hold" nodeType="with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10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58" dur="10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59" dur="1000" accel="50000" fill="hold">
                                          <p:stCondLst>
                                            <p:cond delay="10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0"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1" dur="10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2" dur="10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3" dur="1000" accel="50000" fill="hold">
                                          <p:stCondLst>
                                            <p:cond delay="10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4" dur="2000" decel="50000">
                                          <p:stCondLst>
                                            <p:cond delay="0"/>
                                          </p:stCondLst>
                                        </p:cTn>
                                        <p:tgtEl>
                                          <p:spTgt spid="3">
                                            <p:txEl>
                                              <p:pRg st="5" end="5"/>
                                            </p:txEl>
                                          </p:spTgt>
                                        </p:tgtEl>
                                      </p:cBhvr>
                                    </p:animEffect>
                                  </p:childTnLst>
                                </p:cTn>
                              </p:par>
                              <p:par>
                                <p:cTn id="65" presetID="25" presetClass="entr" presetSubtype="0" fill="hold" nodeType="with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p:cTn id="67" dur="10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68" dur="10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69" dur="1000" accel="50000" fill="hold">
                                          <p:stCondLst>
                                            <p:cond delay="10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0"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1" dur="10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2" dur="10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3" dur="1000" accel="50000" fill="hold">
                                          <p:stCondLst>
                                            <p:cond delay="10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74" dur="2000" decel="50000">
                                          <p:stCondLst>
                                            <p:cond delay="0"/>
                                          </p:stCondLst>
                                        </p:cTn>
                                        <p:tgtEl>
                                          <p:spTgt spid="3">
                                            <p:txEl>
                                              <p:pRg st="6" end="6"/>
                                            </p:txEl>
                                          </p:spTgt>
                                        </p:tgtEl>
                                      </p:cBhvr>
                                    </p:animEffect>
                                  </p:childTnLst>
                                </p:cTn>
                              </p:par>
                              <p:par>
                                <p:cTn id="75" presetID="25" presetClass="entr" presetSubtype="0" fill="hold" nodeType="with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 calcmode="lin" valueType="num">
                                      <p:cBhvr>
                                        <p:cTn id="77" dur="10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78" dur="10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79" dur="1000" accel="50000" fill="hold">
                                          <p:stCondLst>
                                            <p:cond delay="10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80" dur="2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81" dur="10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82" dur="10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83" dur="1000" accel="50000" fill="hold">
                                          <p:stCondLst>
                                            <p:cond delay="10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84" dur="2000" decel="50000">
                                          <p:stCondLst>
                                            <p:cond delay="0"/>
                                          </p:stCondLst>
                                        </p:cTn>
                                        <p:tgtEl>
                                          <p:spTgt spid="3">
                                            <p:txEl>
                                              <p:pRg st="7" end="7"/>
                                            </p:txEl>
                                          </p:spTgt>
                                        </p:tgtEl>
                                      </p:cBhvr>
                                    </p:animEffect>
                                  </p:childTnLst>
                                </p:cTn>
                              </p:par>
                              <p:par>
                                <p:cTn id="85" presetID="25" presetClass="entr" presetSubtype="0" fill="hold" nodeType="withEffect">
                                  <p:stCondLst>
                                    <p:cond delay="0"/>
                                  </p:stCondLst>
                                  <p:childTnLst>
                                    <p:set>
                                      <p:cBhvr>
                                        <p:cTn id="86" dur="1" fill="hold">
                                          <p:stCondLst>
                                            <p:cond delay="0"/>
                                          </p:stCondLst>
                                        </p:cTn>
                                        <p:tgtEl>
                                          <p:spTgt spid="3">
                                            <p:txEl>
                                              <p:pRg st="8" end="8"/>
                                            </p:txEl>
                                          </p:spTgt>
                                        </p:tgtEl>
                                        <p:attrNameLst>
                                          <p:attrName>style.visibility</p:attrName>
                                        </p:attrNameLst>
                                      </p:cBhvr>
                                      <p:to>
                                        <p:strVal val="visible"/>
                                      </p:to>
                                    </p:set>
                                    <p:anim calcmode="lin" valueType="num">
                                      <p:cBhvr>
                                        <p:cTn id="87" dur="10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88" dur="10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89" dur="1000" accel="50000" fill="hold">
                                          <p:stCondLst>
                                            <p:cond delay="10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90" dur="2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1" dur="10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92" dur="10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93" dur="1000" accel="50000" fill="hold">
                                          <p:stCondLst>
                                            <p:cond delay="10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94" dur="2000" decel="50000">
                                          <p:stCondLst>
                                            <p:cond delay="0"/>
                                          </p:stCondLst>
                                        </p:cTn>
                                        <p:tgtEl>
                                          <p:spTgt spid="3">
                                            <p:txEl>
                                              <p:pRg st="8" end="8"/>
                                            </p:txEl>
                                          </p:spTgt>
                                        </p:tgtEl>
                                      </p:cBhvr>
                                    </p:animEffect>
                                  </p:childTnLst>
                                </p:cTn>
                              </p:par>
                              <p:par>
                                <p:cTn id="95" presetID="25" presetClass="entr" presetSubtype="0" fill="hold" nodeType="withEffect">
                                  <p:stCondLst>
                                    <p:cond delay="0"/>
                                  </p:stCondLst>
                                  <p:childTnLst>
                                    <p:set>
                                      <p:cBhvr>
                                        <p:cTn id="96" dur="1" fill="hold">
                                          <p:stCondLst>
                                            <p:cond delay="0"/>
                                          </p:stCondLst>
                                        </p:cTn>
                                        <p:tgtEl>
                                          <p:spTgt spid="3">
                                            <p:txEl>
                                              <p:pRg st="9" end="9"/>
                                            </p:txEl>
                                          </p:spTgt>
                                        </p:tgtEl>
                                        <p:attrNameLst>
                                          <p:attrName>style.visibility</p:attrName>
                                        </p:attrNameLst>
                                      </p:cBhvr>
                                      <p:to>
                                        <p:strVal val="visible"/>
                                      </p:to>
                                    </p:set>
                                    <p:anim calcmode="lin" valueType="num">
                                      <p:cBhvr>
                                        <p:cTn id="97" dur="10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98" dur="10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99" dur="1000" accel="50000" fill="hold">
                                          <p:stCondLst>
                                            <p:cond delay="10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100" dur="2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101" dur="10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102" dur="10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103" dur="1000" accel="50000" fill="hold">
                                          <p:stCondLst>
                                            <p:cond delay="10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104" dur="2000" decel="50000">
                                          <p:stCondLst>
                                            <p:cond delay="0"/>
                                          </p:stCondLst>
                                        </p:cTn>
                                        <p:tgtEl>
                                          <p:spTgt spid="3">
                                            <p:txEl>
                                              <p:pRg st="9" end="9"/>
                                            </p:txEl>
                                          </p:spTgt>
                                        </p:tgtEl>
                                      </p:cBhvr>
                                    </p:animEffect>
                                  </p:childTnLst>
                                </p:cTn>
                              </p:par>
                              <p:par>
                                <p:cTn id="105" presetID="25" presetClass="entr" presetSubtype="0" fill="hold" nodeType="withEffect">
                                  <p:stCondLst>
                                    <p:cond delay="0"/>
                                  </p:stCondLst>
                                  <p:childTnLst>
                                    <p:set>
                                      <p:cBhvr>
                                        <p:cTn id="106" dur="1" fill="hold">
                                          <p:stCondLst>
                                            <p:cond delay="0"/>
                                          </p:stCondLst>
                                        </p:cTn>
                                        <p:tgtEl>
                                          <p:spTgt spid="3">
                                            <p:txEl>
                                              <p:pRg st="10" end="10"/>
                                            </p:txEl>
                                          </p:spTgt>
                                        </p:tgtEl>
                                        <p:attrNameLst>
                                          <p:attrName>style.visibility</p:attrName>
                                        </p:attrNameLst>
                                      </p:cBhvr>
                                      <p:to>
                                        <p:strVal val="visible"/>
                                      </p:to>
                                    </p:set>
                                    <p:anim calcmode="lin" valueType="num">
                                      <p:cBhvr>
                                        <p:cTn id="107" dur="1000" decel="50000" fill="hold">
                                          <p:stCondLst>
                                            <p:cond delay="0"/>
                                          </p:stCondLst>
                                        </p:cTn>
                                        <p:tgtEl>
                                          <p:spTgt spid="3">
                                            <p:txEl>
                                              <p:pRg st="10" end="10"/>
                                            </p:txEl>
                                          </p:spTgt>
                                        </p:tgtEl>
                                        <p:attrNameLst>
                                          <p:attrName>style.rotation</p:attrName>
                                        </p:attrNameLst>
                                      </p:cBhvr>
                                      <p:tavLst>
                                        <p:tav tm="0">
                                          <p:val>
                                            <p:fltVal val="-90"/>
                                          </p:val>
                                        </p:tav>
                                        <p:tav tm="100000">
                                          <p:val>
                                            <p:fltVal val="0"/>
                                          </p:val>
                                        </p:tav>
                                      </p:tavLst>
                                    </p:anim>
                                    <p:anim calcmode="lin" valueType="num">
                                      <p:cBhvr>
                                        <p:cTn id="108" dur="1000" decel="50000" fill="hold">
                                          <p:stCondLst>
                                            <p:cond delay="0"/>
                                          </p:stCondLst>
                                        </p:cTn>
                                        <p:tgtEl>
                                          <p:spTgt spid="3">
                                            <p:txEl>
                                              <p:pRg st="10" end="10"/>
                                            </p:txEl>
                                          </p:spTgt>
                                        </p:tgtEl>
                                        <p:attrNameLst>
                                          <p:attrName>ppt_w</p:attrName>
                                        </p:attrNameLst>
                                      </p:cBhvr>
                                      <p:tavLst>
                                        <p:tav tm="0">
                                          <p:val>
                                            <p:strVal val="#ppt_w"/>
                                          </p:val>
                                        </p:tav>
                                        <p:tav tm="100000">
                                          <p:val>
                                            <p:strVal val="#ppt_w*.05"/>
                                          </p:val>
                                        </p:tav>
                                      </p:tavLst>
                                    </p:anim>
                                    <p:anim calcmode="lin" valueType="num">
                                      <p:cBhvr>
                                        <p:cTn id="109" dur="1000" accel="50000" fill="hold">
                                          <p:stCondLst>
                                            <p:cond delay="1000"/>
                                          </p:stCondLst>
                                        </p:cTn>
                                        <p:tgtEl>
                                          <p:spTgt spid="3">
                                            <p:txEl>
                                              <p:pRg st="10" end="10"/>
                                            </p:txEl>
                                          </p:spTgt>
                                        </p:tgtEl>
                                        <p:attrNameLst>
                                          <p:attrName>ppt_w</p:attrName>
                                        </p:attrNameLst>
                                      </p:cBhvr>
                                      <p:tavLst>
                                        <p:tav tm="0">
                                          <p:val>
                                            <p:strVal val="#ppt_w*.05"/>
                                          </p:val>
                                        </p:tav>
                                        <p:tav tm="100000">
                                          <p:val>
                                            <p:strVal val="#ppt_w"/>
                                          </p:val>
                                        </p:tav>
                                      </p:tavLst>
                                    </p:anim>
                                    <p:anim calcmode="lin" valueType="num">
                                      <p:cBhvr>
                                        <p:cTn id="110" dur="2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111" dur="1000" decel="50000" fill="hold">
                                          <p:stCondLst>
                                            <p:cond delay="0"/>
                                          </p:stCondLst>
                                        </p:cTn>
                                        <p:tgtEl>
                                          <p:spTgt spid="3">
                                            <p:txEl>
                                              <p:pRg st="10" end="10"/>
                                            </p:txEl>
                                          </p:spTgt>
                                        </p:tgtEl>
                                        <p:attrNameLst>
                                          <p:attrName>ppt_x</p:attrName>
                                        </p:attrNameLst>
                                      </p:cBhvr>
                                      <p:tavLst>
                                        <p:tav tm="0">
                                          <p:val>
                                            <p:strVal val="#ppt_x+.4"/>
                                          </p:val>
                                        </p:tav>
                                        <p:tav tm="100000">
                                          <p:val>
                                            <p:strVal val="#ppt_x"/>
                                          </p:val>
                                        </p:tav>
                                      </p:tavLst>
                                    </p:anim>
                                    <p:anim calcmode="lin" valueType="num">
                                      <p:cBhvr>
                                        <p:cTn id="112" dur="1000" decel="50000" fill="hold">
                                          <p:stCondLst>
                                            <p:cond delay="0"/>
                                          </p:stCondLst>
                                        </p:cTn>
                                        <p:tgtEl>
                                          <p:spTgt spid="3">
                                            <p:txEl>
                                              <p:pRg st="10" end="10"/>
                                            </p:txEl>
                                          </p:spTgt>
                                        </p:tgtEl>
                                        <p:attrNameLst>
                                          <p:attrName>ppt_y</p:attrName>
                                        </p:attrNameLst>
                                      </p:cBhvr>
                                      <p:tavLst>
                                        <p:tav tm="0">
                                          <p:val>
                                            <p:strVal val="#ppt_y-.2"/>
                                          </p:val>
                                        </p:tav>
                                        <p:tav tm="100000">
                                          <p:val>
                                            <p:strVal val="#ppt_y+.1"/>
                                          </p:val>
                                        </p:tav>
                                      </p:tavLst>
                                    </p:anim>
                                    <p:anim calcmode="lin" valueType="num">
                                      <p:cBhvr>
                                        <p:cTn id="113" dur="1000" accel="50000" fill="hold">
                                          <p:stCondLst>
                                            <p:cond delay="1000"/>
                                          </p:stCondLst>
                                        </p:cTn>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114" dur="2000" decel="50000">
                                          <p:stCondLst>
                                            <p:cond delay="0"/>
                                          </p:stCondLst>
                                        </p:cTn>
                                        <p:tgtEl>
                                          <p:spTgt spid="3">
                                            <p:txEl>
                                              <p:pRg st="10" end="10"/>
                                            </p:txEl>
                                          </p:spTgt>
                                        </p:tgtEl>
                                      </p:cBhvr>
                                    </p:animEffect>
                                  </p:childTnLst>
                                </p:cTn>
                              </p:par>
                              <p:par>
                                <p:cTn id="115" presetID="25" presetClass="entr" presetSubtype="0" fill="hold" nodeType="withEffect">
                                  <p:stCondLst>
                                    <p:cond delay="0"/>
                                  </p:stCondLst>
                                  <p:childTnLst>
                                    <p:set>
                                      <p:cBhvr>
                                        <p:cTn id="116" dur="1" fill="hold">
                                          <p:stCondLst>
                                            <p:cond delay="0"/>
                                          </p:stCondLst>
                                        </p:cTn>
                                        <p:tgtEl>
                                          <p:spTgt spid="3">
                                            <p:txEl>
                                              <p:pRg st="11" end="11"/>
                                            </p:txEl>
                                          </p:spTgt>
                                        </p:tgtEl>
                                        <p:attrNameLst>
                                          <p:attrName>style.visibility</p:attrName>
                                        </p:attrNameLst>
                                      </p:cBhvr>
                                      <p:to>
                                        <p:strVal val="visible"/>
                                      </p:to>
                                    </p:set>
                                    <p:anim calcmode="lin" valueType="num">
                                      <p:cBhvr>
                                        <p:cTn id="117" dur="1000" decel="50000" fill="hold">
                                          <p:stCondLst>
                                            <p:cond delay="0"/>
                                          </p:stCondLst>
                                        </p:cTn>
                                        <p:tgtEl>
                                          <p:spTgt spid="3">
                                            <p:txEl>
                                              <p:pRg st="11" end="11"/>
                                            </p:txEl>
                                          </p:spTgt>
                                        </p:tgtEl>
                                        <p:attrNameLst>
                                          <p:attrName>style.rotation</p:attrName>
                                        </p:attrNameLst>
                                      </p:cBhvr>
                                      <p:tavLst>
                                        <p:tav tm="0">
                                          <p:val>
                                            <p:fltVal val="-90"/>
                                          </p:val>
                                        </p:tav>
                                        <p:tav tm="100000">
                                          <p:val>
                                            <p:fltVal val="0"/>
                                          </p:val>
                                        </p:tav>
                                      </p:tavLst>
                                    </p:anim>
                                    <p:anim calcmode="lin" valueType="num">
                                      <p:cBhvr>
                                        <p:cTn id="118" dur="1000" decel="50000" fill="hold">
                                          <p:stCondLst>
                                            <p:cond delay="0"/>
                                          </p:stCondLst>
                                        </p:cTn>
                                        <p:tgtEl>
                                          <p:spTgt spid="3">
                                            <p:txEl>
                                              <p:pRg st="11" end="11"/>
                                            </p:txEl>
                                          </p:spTgt>
                                        </p:tgtEl>
                                        <p:attrNameLst>
                                          <p:attrName>ppt_w</p:attrName>
                                        </p:attrNameLst>
                                      </p:cBhvr>
                                      <p:tavLst>
                                        <p:tav tm="0">
                                          <p:val>
                                            <p:strVal val="#ppt_w"/>
                                          </p:val>
                                        </p:tav>
                                        <p:tav tm="100000">
                                          <p:val>
                                            <p:strVal val="#ppt_w*.05"/>
                                          </p:val>
                                        </p:tav>
                                      </p:tavLst>
                                    </p:anim>
                                    <p:anim calcmode="lin" valueType="num">
                                      <p:cBhvr>
                                        <p:cTn id="119" dur="1000" accel="50000" fill="hold">
                                          <p:stCondLst>
                                            <p:cond delay="1000"/>
                                          </p:stCondLst>
                                        </p:cTn>
                                        <p:tgtEl>
                                          <p:spTgt spid="3">
                                            <p:txEl>
                                              <p:pRg st="11" end="11"/>
                                            </p:txEl>
                                          </p:spTgt>
                                        </p:tgtEl>
                                        <p:attrNameLst>
                                          <p:attrName>ppt_w</p:attrName>
                                        </p:attrNameLst>
                                      </p:cBhvr>
                                      <p:tavLst>
                                        <p:tav tm="0">
                                          <p:val>
                                            <p:strVal val="#ppt_w*.05"/>
                                          </p:val>
                                        </p:tav>
                                        <p:tav tm="100000">
                                          <p:val>
                                            <p:strVal val="#ppt_w"/>
                                          </p:val>
                                        </p:tav>
                                      </p:tavLst>
                                    </p:anim>
                                    <p:anim calcmode="lin" valueType="num">
                                      <p:cBhvr>
                                        <p:cTn id="120" dur="2000" fill="hold"/>
                                        <p:tgtEl>
                                          <p:spTgt spid="3">
                                            <p:txEl>
                                              <p:pRg st="11" end="11"/>
                                            </p:txEl>
                                          </p:spTgt>
                                        </p:tgtEl>
                                        <p:attrNameLst>
                                          <p:attrName>ppt_h</p:attrName>
                                        </p:attrNameLst>
                                      </p:cBhvr>
                                      <p:tavLst>
                                        <p:tav tm="0">
                                          <p:val>
                                            <p:strVal val="#ppt_h"/>
                                          </p:val>
                                        </p:tav>
                                        <p:tav tm="100000">
                                          <p:val>
                                            <p:strVal val="#ppt_h"/>
                                          </p:val>
                                        </p:tav>
                                      </p:tavLst>
                                    </p:anim>
                                    <p:anim calcmode="lin" valueType="num">
                                      <p:cBhvr>
                                        <p:cTn id="121" dur="1000" decel="50000" fill="hold">
                                          <p:stCondLst>
                                            <p:cond delay="0"/>
                                          </p:stCondLst>
                                        </p:cTn>
                                        <p:tgtEl>
                                          <p:spTgt spid="3">
                                            <p:txEl>
                                              <p:pRg st="11" end="11"/>
                                            </p:txEl>
                                          </p:spTgt>
                                        </p:tgtEl>
                                        <p:attrNameLst>
                                          <p:attrName>ppt_x</p:attrName>
                                        </p:attrNameLst>
                                      </p:cBhvr>
                                      <p:tavLst>
                                        <p:tav tm="0">
                                          <p:val>
                                            <p:strVal val="#ppt_x+.4"/>
                                          </p:val>
                                        </p:tav>
                                        <p:tav tm="100000">
                                          <p:val>
                                            <p:strVal val="#ppt_x"/>
                                          </p:val>
                                        </p:tav>
                                      </p:tavLst>
                                    </p:anim>
                                    <p:anim calcmode="lin" valueType="num">
                                      <p:cBhvr>
                                        <p:cTn id="122" dur="1000" decel="50000" fill="hold">
                                          <p:stCondLst>
                                            <p:cond delay="0"/>
                                          </p:stCondLst>
                                        </p:cTn>
                                        <p:tgtEl>
                                          <p:spTgt spid="3">
                                            <p:txEl>
                                              <p:pRg st="11" end="11"/>
                                            </p:txEl>
                                          </p:spTgt>
                                        </p:tgtEl>
                                        <p:attrNameLst>
                                          <p:attrName>ppt_y</p:attrName>
                                        </p:attrNameLst>
                                      </p:cBhvr>
                                      <p:tavLst>
                                        <p:tav tm="0">
                                          <p:val>
                                            <p:strVal val="#ppt_y-.2"/>
                                          </p:val>
                                        </p:tav>
                                        <p:tav tm="100000">
                                          <p:val>
                                            <p:strVal val="#ppt_y+.1"/>
                                          </p:val>
                                        </p:tav>
                                      </p:tavLst>
                                    </p:anim>
                                    <p:anim calcmode="lin" valueType="num">
                                      <p:cBhvr>
                                        <p:cTn id="123" dur="1000" accel="50000" fill="hold">
                                          <p:stCondLst>
                                            <p:cond delay="1000"/>
                                          </p:stCondLst>
                                        </p:cTn>
                                        <p:tgtEl>
                                          <p:spTgt spid="3">
                                            <p:txEl>
                                              <p:pRg st="11" end="11"/>
                                            </p:txEl>
                                          </p:spTgt>
                                        </p:tgtEl>
                                        <p:attrNameLst>
                                          <p:attrName>ppt_y</p:attrName>
                                        </p:attrNameLst>
                                      </p:cBhvr>
                                      <p:tavLst>
                                        <p:tav tm="0">
                                          <p:val>
                                            <p:strVal val="#ppt_y+.1"/>
                                          </p:val>
                                        </p:tav>
                                        <p:tav tm="100000">
                                          <p:val>
                                            <p:strVal val="#ppt_y"/>
                                          </p:val>
                                        </p:tav>
                                      </p:tavLst>
                                    </p:anim>
                                    <p:animEffect transition="in" filter="fade">
                                      <p:cBhvr>
                                        <p:cTn id="124" dur="2000" decel="50000">
                                          <p:stCondLst>
                                            <p:cond delay="0"/>
                                          </p:stCondLst>
                                        </p:cTn>
                                        <p:tgtEl>
                                          <p:spTgt spid="3">
                                            <p:txEl>
                                              <p:pRg st="11" end="11"/>
                                            </p:txEl>
                                          </p:spTgt>
                                        </p:tgtEl>
                                      </p:cBhvr>
                                    </p:animEffect>
                                  </p:childTnLst>
                                </p:cTn>
                              </p:par>
                              <p:par>
                                <p:cTn id="125" presetID="25" presetClass="entr" presetSubtype="0" fill="hold" nodeType="withEffect">
                                  <p:stCondLst>
                                    <p:cond delay="0"/>
                                  </p:stCondLst>
                                  <p:childTnLst>
                                    <p:set>
                                      <p:cBhvr>
                                        <p:cTn id="126" dur="1" fill="hold">
                                          <p:stCondLst>
                                            <p:cond delay="0"/>
                                          </p:stCondLst>
                                        </p:cTn>
                                        <p:tgtEl>
                                          <p:spTgt spid="3">
                                            <p:txEl>
                                              <p:pRg st="12" end="12"/>
                                            </p:txEl>
                                          </p:spTgt>
                                        </p:tgtEl>
                                        <p:attrNameLst>
                                          <p:attrName>style.visibility</p:attrName>
                                        </p:attrNameLst>
                                      </p:cBhvr>
                                      <p:to>
                                        <p:strVal val="visible"/>
                                      </p:to>
                                    </p:set>
                                    <p:anim calcmode="lin" valueType="num">
                                      <p:cBhvr>
                                        <p:cTn id="127" dur="1000" decel="50000" fill="hold">
                                          <p:stCondLst>
                                            <p:cond delay="0"/>
                                          </p:stCondLst>
                                        </p:cTn>
                                        <p:tgtEl>
                                          <p:spTgt spid="3">
                                            <p:txEl>
                                              <p:pRg st="12" end="12"/>
                                            </p:txEl>
                                          </p:spTgt>
                                        </p:tgtEl>
                                        <p:attrNameLst>
                                          <p:attrName>style.rotation</p:attrName>
                                        </p:attrNameLst>
                                      </p:cBhvr>
                                      <p:tavLst>
                                        <p:tav tm="0">
                                          <p:val>
                                            <p:fltVal val="-90"/>
                                          </p:val>
                                        </p:tav>
                                        <p:tav tm="100000">
                                          <p:val>
                                            <p:fltVal val="0"/>
                                          </p:val>
                                        </p:tav>
                                      </p:tavLst>
                                    </p:anim>
                                    <p:anim calcmode="lin" valueType="num">
                                      <p:cBhvr>
                                        <p:cTn id="128" dur="1000" decel="50000" fill="hold">
                                          <p:stCondLst>
                                            <p:cond delay="0"/>
                                          </p:stCondLst>
                                        </p:cTn>
                                        <p:tgtEl>
                                          <p:spTgt spid="3">
                                            <p:txEl>
                                              <p:pRg st="12" end="12"/>
                                            </p:txEl>
                                          </p:spTgt>
                                        </p:tgtEl>
                                        <p:attrNameLst>
                                          <p:attrName>ppt_w</p:attrName>
                                        </p:attrNameLst>
                                      </p:cBhvr>
                                      <p:tavLst>
                                        <p:tav tm="0">
                                          <p:val>
                                            <p:strVal val="#ppt_w"/>
                                          </p:val>
                                        </p:tav>
                                        <p:tav tm="100000">
                                          <p:val>
                                            <p:strVal val="#ppt_w*.05"/>
                                          </p:val>
                                        </p:tav>
                                      </p:tavLst>
                                    </p:anim>
                                    <p:anim calcmode="lin" valueType="num">
                                      <p:cBhvr>
                                        <p:cTn id="129" dur="1000" accel="50000" fill="hold">
                                          <p:stCondLst>
                                            <p:cond delay="1000"/>
                                          </p:stCondLst>
                                        </p:cTn>
                                        <p:tgtEl>
                                          <p:spTgt spid="3">
                                            <p:txEl>
                                              <p:pRg st="12" end="12"/>
                                            </p:txEl>
                                          </p:spTgt>
                                        </p:tgtEl>
                                        <p:attrNameLst>
                                          <p:attrName>ppt_w</p:attrName>
                                        </p:attrNameLst>
                                      </p:cBhvr>
                                      <p:tavLst>
                                        <p:tav tm="0">
                                          <p:val>
                                            <p:strVal val="#ppt_w*.05"/>
                                          </p:val>
                                        </p:tav>
                                        <p:tav tm="100000">
                                          <p:val>
                                            <p:strVal val="#ppt_w"/>
                                          </p:val>
                                        </p:tav>
                                      </p:tavLst>
                                    </p:anim>
                                    <p:anim calcmode="lin" valueType="num">
                                      <p:cBhvr>
                                        <p:cTn id="130" dur="2000" fill="hold"/>
                                        <p:tgtEl>
                                          <p:spTgt spid="3">
                                            <p:txEl>
                                              <p:pRg st="12" end="12"/>
                                            </p:txEl>
                                          </p:spTgt>
                                        </p:tgtEl>
                                        <p:attrNameLst>
                                          <p:attrName>ppt_h</p:attrName>
                                        </p:attrNameLst>
                                      </p:cBhvr>
                                      <p:tavLst>
                                        <p:tav tm="0">
                                          <p:val>
                                            <p:strVal val="#ppt_h"/>
                                          </p:val>
                                        </p:tav>
                                        <p:tav tm="100000">
                                          <p:val>
                                            <p:strVal val="#ppt_h"/>
                                          </p:val>
                                        </p:tav>
                                      </p:tavLst>
                                    </p:anim>
                                    <p:anim calcmode="lin" valueType="num">
                                      <p:cBhvr>
                                        <p:cTn id="131" dur="1000" decel="50000" fill="hold">
                                          <p:stCondLst>
                                            <p:cond delay="0"/>
                                          </p:stCondLst>
                                        </p:cTn>
                                        <p:tgtEl>
                                          <p:spTgt spid="3">
                                            <p:txEl>
                                              <p:pRg st="12" end="12"/>
                                            </p:txEl>
                                          </p:spTgt>
                                        </p:tgtEl>
                                        <p:attrNameLst>
                                          <p:attrName>ppt_x</p:attrName>
                                        </p:attrNameLst>
                                      </p:cBhvr>
                                      <p:tavLst>
                                        <p:tav tm="0">
                                          <p:val>
                                            <p:strVal val="#ppt_x+.4"/>
                                          </p:val>
                                        </p:tav>
                                        <p:tav tm="100000">
                                          <p:val>
                                            <p:strVal val="#ppt_x"/>
                                          </p:val>
                                        </p:tav>
                                      </p:tavLst>
                                    </p:anim>
                                    <p:anim calcmode="lin" valueType="num">
                                      <p:cBhvr>
                                        <p:cTn id="132" dur="1000" decel="50000" fill="hold">
                                          <p:stCondLst>
                                            <p:cond delay="0"/>
                                          </p:stCondLst>
                                        </p:cTn>
                                        <p:tgtEl>
                                          <p:spTgt spid="3">
                                            <p:txEl>
                                              <p:pRg st="12" end="12"/>
                                            </p:txEl>
                                          </p:spTgt>
                                        </p:tgtEl>
                                        <p:attrNameLst>
                                          <p:attrName>ppt_y</p:attrName>
                                        </p:attrNameLst>
                                      </p:cBhvr>
                                      <p:tavLst>
                                        <p:tav tm="0">
                                          <p:val>
                                            <p:strVal val="#ppt_y-.2"/>
                                          </p:val>
                                        </p:tav>
                                        <p:tav tm="100000">
                                          <p:val>
                                            <p:strVal val="#ppt_y+.1"/>
                                          </p:val>
                                        </p:tav>
                                      </p:tavLst>
                                    </p:anim>
                                    <p:anim calcmode="lin" valueType="num">
                                      <p:cBhvr>
                                        <p:cTn id="133" dur="1000" accel="50000" fill="hold">
                                          <p:stCondLst>
                                            <p:cond delay="1000"/>
                                          </p:stCondLst>
                                        </p:cTn>
                                        <p:tgtEl>
                                          <p:spTgt spid="3">
                                            <p:txEl>
                                              <p:pRg st="12" end="12"/>
                                            </p:txEl>
                                          </p:spTgt>
                                        </p:tgtEl>
                                        <p:attrNameLst>
                                          <p:attrName>ppt_y</p:attrName>
                                        </p:attrNameLst>
                                      </p:cBhvr>
                                      <p:tavLst>
                                        <p:tav tm="0">
                                          <p:val>
                                            <p:strVal val="#ppt_y+.1"/>
                                          </p:val>
                                        </p:tav>
                                        <p:tav tm="100000">
                                          <p:val>
                                            <p:strVal val="#ppt_y"/>
                                          </p:val>
                                        </p:tav>
                                      </p:tavLst>
                                    </p:anim>
                                    <p:animEffect transition="in" filter="fade">
                                      <p:cBhvr>
                                        <p:cTn id="134" dur="2000" decel="50000">
                                          <p:stCondLst>
                                            <p:cond delay="0"/>
                                          </p:stCondLst>
                                        </p:cTn>
                                        <p:tgtEl>
                                          <p:spTgt spid="3">
                                            <p:txEl>
                                              <p:pRg st="12" end="12"/>
                                            </p:txEl>
                                          </p:spTgt>
                                        </p:tgtEl>
                                      </p:cBhvr>
                                    </p:animEffect>
                                  </p:childTnLst>
                                </p:cTn>
                              </p:par>
                              <p:par>
                                <p:cTn id="135" presetID="25" presetClass="entr" presetSubtype="0" fill="hold" nodeType="withEffect">
                                  <p:stCondLst>
                                    <p:cond delay="0"/>
                                  </p:stCondLst>
                                  <p:childTnLst>
                                    <p:set>
                                      <p:cBhvr>
                                        <p:cTn id="136" dur="1" fill="hold">
                                          <p:stCondLst>
                                            <p:cond delay="0"/>
                                          </p:stCondLst>
                                        </p:cTn>
                                        <p:tgtEl>
                                          <p:spTgt spid="3">
                                            <p:txEl>
                                              <p:pRg st="13" end="13"/>
                                            </p:txEl>
                                          </p:spTgt>
                                        </p:tgtEl>
                                        <p:attrNameLst>
                                          <p:attrName>style.visibility</p:attrName>
                                        </p:attrNameLst>
                                      </p:cBhvr>
                                      <p:to>
                                        <p:strVal val="visible"/>
                                      </p:to>
                                    </p:set>
                                    <p:anim calcmode="lin" valueType="num">
                                      <p:cBhvr>
                                        <p:cTn id="137" dur="1000" decel="50000" fill="hold">
                                          <p:stCondLst>
                                            <p:cond delay="0"/>
                                          </p:stCondLst>
                                        </p:cTn>
                                        <p:tgtEl>
                                          <p:spTgt spid="3">
                                            <p:txEl>
                                              <p:pRg st="13" end="13"/>
                                            </p:txEl>
                                          </p:spTgt>
                                        </p:tgtEl>
                                        <p:attrNameLst>
                                          <p:attrName>style.rotation</p:attrName>
                                        </p:attrNameLst>
                                      </p:cBhvr>
                                      <p:tavLst>
                                        <p:tav tm="0">
                                          <p:val>
                                            <p:fltVal val="-90"/>
                                          </p:val>
                                        </p:tav>
                                        <p:tav tm="100000">
                                          <p:val>
                                            <p:fltVal val="0"/>
                                          </p:val>
                                        </p:tav>
                                      </p:tavLst>
                                    </p:anim>
                                    <p:anim calcmode="lin" valueType="num">
                                      <p:cBhvr>
                                        <p:cTn id="138" dur="1000" decel="50000" fill="hold">
                                          <p:stCondLst>
                                            <p:cond delay="0"/>
                                          </p:stCondLst>
                                        </p:cTn>
                                        <p:tgtEl>
                                          <p:spTgt spid="3">
                                            <p:txEl>
                                              <p:pRg st="13" end="13"/>
                                            </p:txEl>
                                          </p:spTgt>
                                        </p:tgtEl>
                                        <p:attrNameLst>
                                          <p:attrName>ppt_w</p:attrName>
                                        </p:attrNameLst>
                                      </p:cBhvr>
                                      <p:tavLst>
                                        <p:tav tm="0">
                                          <p:val>
                                            <p:strVal val="#ppt_w"/>
                                          </p:val>
                                        </p:tav>
                                        <p:tav tm="100000">
                                          <p:val>
                                            <p:strVal val="#ppt_w*.05"/>
                                          </p:val>
                                        </p:tav>
                                      </p:tavLst>
                                    </p:anim>
                                    <p:anim calcmode="lin" valueType="num">
                                      <p:cBhvr>
                                        <p:cTn id="139" dur="1000" accel="50000" fill="hold">
                                          <p:stCondLst>
                                            <p:cond delay="1000"/>
                                          </p:stCondLst>
                                        </p:cTn>
                                        <p:tgtEl>
                                          <p:spTgt spid="3">
                                            <p:txEl>
                                              <p:pRg st="13" end="13"/>
                                            </p:txEl>
                                          </p:spTgt>
                                        </p:tgtEl>
                                        <p:attrNameLst>
                                          <p:attrName>ppt_w</p:attrName>
                                        </p:attrNameLst>
                                      </p:cBhvr>
                                      <p:tavLst>
                                        <p:tav tm="0">
                                          <p:val>
                                            <p:strVal val="#ppt_w*.05"/>
                                          </p:val>
                                        </p:tav>
                                        <p:tav tm="100000">
                                          <p:val>
                                            <p:strVal val="#ppt_w"/>
                                          </p:val>
                                        </p:tav>
                                      </p:tavLst>
                                    </p:anim>
                                    <p:anim calcmode="lin" valueType="num">
                                      <p:cBhvr>
                                        <p:cTn id="140" dur="2000" fill="hold"/>
                                        <p:tgtEl>
                                          <p:spTgt spid="3">
                                            <p:txEl>
                                              <p:pRg st="13" end="13"/>
                                            </p:txEl>
                                          </p:spTgt>
                                        </p:tgtEl>
                                        <p:attrNameLst>
                                          <p:attrName>ppt_h</p:attrName>
                                        </p:attrNameLst>
                                      </p:cBhvr>
                                      <p:tavLst>
                                        <p:tav tm="0">
                                          <p:val>
                                            <p:strVal val="#ppt_h"/>
                                          </p:val>
                                        </p:tav>
                                        <p:tav tm="100000">
                                          <p:val>
                                            <p:strVal val="#ppt_h"/>
                                          </p:val>
                                        </p:tav>
                                      </p:tavLst>
                                    </p:anim>
                                    <p:anim calcmode="lin" valueType="num">
                                      <p:cBhvr>
                                        <p:cTn id="141" dur="1000" decel="50000" fill="hold">
                                          <p:stCondLst>
                                            <p:cond delay="0"/>
                                          </p:stCondLst>
                                        </p:cTn>
                                        <p:tgtEl>
                                          <p:spTgt spid="3">
                                            <p:txEl>
                                              <p:pRg st="13" end="13"/>
                                            </p:txEl>
                                          </p:spTgt>
                                        </p:tgtEl>
                                        <p:attrNameLst>
                                          <p:attrName>ppt_x</p:attrName>
                                        </p:attrNameLst>
                                      </p:cBhvr>
                                      <p:tavLst>
                                        <p:tav tm="0">
                                          <p:val>
                                            <p:strVal val="#ppt_x+.4"/>
                                          </p:val>
                                        </p:tav>
                                        <p:tav tm="100000">
                                          <p:val>
                                            <p:strVal val="#ppt_x"/>
                                          </p:val>
                                        </p:tav>
                                      </p:tavLst>
                                    </p:anim>
                                    <p:anim calcmode="lin" valueType="num">
                                      <p:cBhvr>
                                        <p:cTn id="142" dur="1000" decel="50000" fill="hold">
                                          <p:stCondLst>
                                            <p:cond delay="0"/>
                                          </p:stCondLst>
                                        </p:cTn>
                                        <p:tgtEl>
                                          <p:spTgt spid="3">
                                            <p:txEl>
                                              <p:pRg st="13" end="13"/>
                                            </p:txEl>
                                          </p:spTgt>
                                        </p:tgtEl>
                                        <p:attrNameLst>
                                          <p:attrName>ppt_y</p:attrName>
                                        </p:attrNameLst>
                                      </p:cBhvr>
                                      <p:tavLst>
                                        <p:tav tm="0">
                                          <p:val>
                                            <p:strVal val="#ppt_y-.2"/>
                                          </p:val>
                                        </p:tav>
                                        <p:tav tm="100000">
                                          <p:val>
                                            <p:strVal val="#ppt_y+.1"/>
                                          </p:val>
                                        </p:tav>
                                      </p:tavLst>
                                    </p:anim>
                                    <p:anim calcmode="lin" valueType="num">
                                      <p:cBhvr>
                                        <p:cTn id="143" dur="1000" accel="50000" fill="hold">
                                          <p:stCondLst>
                                            <p:cond delay="1000"/>
                                          </p:stCondLst>
                                        </p:cTn>
                                        <p:tgtEl>
                                          <p:spTgt spid="3">
                                            <p:txEl>
                                              <p:pRg st="13" end="13"/>
                                            </p:txEl>
                                          </p:spTgt>
                                        </p:tgtEl>
                                        <p:attrNameLst>
                                          <p:attrName>ppt_y</p:attrName>
                                        </p:attrNameLst>
                                      </p:cBhvr>
                                      <p:tavLst>
                                        <p:tav tm="0">
                                          <p:val>
                                            <p:strVal val="#ppt_y+.1"/>
                                          </p:val>
                                        </p:tav>
                                        <p:tav tm="100000">
                                          <p:val>
                                            <p:strVal val="#ppt_y"/>
                                          </p:val>
                                        </p:tav>
                                      </p:tavLst>
                                    </p:anim>
                                    <p:animEffect transition="in" filter="fade">
                                      <p:cBhvr>
                                        <p:cTn id="144" dur="2000" decel="50000">
                                          <p:stCondLst>
                                            <p:cond delay="0"/>
                                          </p:stCondLst>
                                        </p:cTn>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err="1" smtClean="0"/>
              <a:t>printf</a:t>
            </a:r>
            <a:r>
              <a:rPr lang="en-US" dirty="0" smtClean="0"/>
              <a:t>("\n STUDENT:%s\</a:t>
            </a:r>
            <a:r>
              <a:rPr lang="en-US" dirty="0" err="1" smtClean="0"/>
              <a:t>tROLL</a:t>
            </a:r>
            <a:r>
              <a:rPr lang="en-US" dirty="0" smtClean="0"/>
              <a:t> NO is :%d ",s[</a:t>
            </a:r>
            <a:r>
              <a:rPr lang="en-US" dirty="0" err="1" smtClean="0"/>
              <a:t>i</a:t>
            </a:r>
            <a:r>
              <a:rPr lang="en-US" dirty="0" smtClean="0"/>
              <a:t>].</a:t>
            </a:r>
            <a:r>
              <a:rPr lang="en-US" dirty="0" err="1" smtClean="0"/>
              <a:t>name,s</a:t>
            </a:r>
            <a:r>
              <a:rPr lang="en-US" dirty="0" smtClean="0"/>
              <a:t>[</a:t>
            </a:r>
            <a:r>
              <a:rPr lang="en-US" dirty="0" err="1" smtClean="0"/>
              <a:t>i</a:t>
            </a:r>
            <a:r>
              <a:rPr lang="en-US" dirty="0" smtClean="0"/>
              <a:t>].</a:t>
            </a:r>
            <a:r>
              <a:rPr lang="en-US" dirty="0" err="1" smtClean="0"/>
              <a:t>rollno</a:t>
            </a:r>
            <a:r>
              <a:rPr lang="en-US" dirty="0" smtClean="0"/>
              <a:t>);</a:t>
            </a:r>
          </a:p>
          <a:p>
            <a:r>
              <a:rPr lang="en-US" dirty="0" smtClean="0"/>
              <a:t>}</a:t>
            </a:r>
          </a:p>
          <a:p>
            <a:r>
              <a:rPr lang="en-US" dirty="0" err="1" smtClean="0"/>
              <a:t>printf</a:t>
            </a:r>
            <a:r>
              <a:rPr lang="en-US" dirty="0" smtClean="0"/>
              <a:t>("\n\n\n");</a:t>
            </a:r>
          </a:p>
          <a:p>
            <a:r>
              <a:rPr lang="en-US" dirty="0" smtClean="0"/>
              <a:t> </a:t>
            </a:r>
            <a:r>
              <a:rPr lang="en-US" dirty="0" err="1" smtClean="0"/>
              <a:t>printf</a:t>
            </a:r>
            <a:r>
              <a:rPr lang="en-US" dirty="0" smtClean="0"/>
              <a:t>("----------- REPORT CARD -----------\n");</a:t>
            </a:r>
          </a:p>
          <a:p>
            <a:r>
              <a:rPr lang="en-US" dirty="0" err="1" smtClean="0"/>
              <a:t>printf</a:t>
            </a:r>
            <a:r>
              <a:rPr lang="en-US" dirty="0" smtClean="0"/>
              <a:t>("\n\</a:t>
            </a:r>
            <a:r>
              <a:rPr lang="en-US" dirty="0" err="1" smtClean="0"/>
              <a:t>nSTUDENTS</a:t>
            </a:r>
            <a:r>
              <a:rPr lang="en-US" dirty="0" smtClean="0"/>
              <a:t> MARK SHEET\n");</a:t>
            </a:r>
          </a:p>
          <a:p>
            <a:r>
              <a:rPr lang="en-US" dirty="0" err="1" smtClean="0"/>
              <a:t>printf</a:t>
            </a:r>
            <a:r>
              <a:rPr lang="en-US" dirty="0" smtClean="0"/>
              <a:t>("\n\n\n");</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	{</a:t>
            </a:r>
          </a:p>
          <a:p>
            <a:r>
              <a:rPr lang="en-US" dirty="0" err="1" smtClean="0"/>
              <a:t>printf</a:t>
            </a:r>
            <a:r>
              <a:rPr lang="en-US" dirty="0" smtClean="0"/>
              <a:t>("\n STUDENT:%s\t OBTIANED MARKS IN ENGLISH %d\</a:t>
            </a:r>
            <a:r>
              <a:rPr lang="en-US" dirty="0" err="1" smtClean="0"/>
              <a:t>n",s</a:t>
            </a:r>
            <a:r>
              <a:rPr lang="en-US" dirty="0" smtClean="0"/>
              <a:t>[</a:t>
            </a:r>
            <a:r>
              <a:rPr lang="en-US" dirty="0" err="1" smtClean="0"/>
              <a:t>i</a:t>
            </a:r>
            <a:r>
              <a:rPr lang="en-US" dirty="0" smtClean="0"/>
              <a:t>].</a:t>
            </a:r>
            <a:r>
              <a:rPr lang="en-US" dirty="0" err="1" smtClean="0"/>
              <a:t>name,s</a:t>
            </a:r>
            <a:r>
              <a:rPr lang="en-US" dirty="0" smtClean="0"/>
              <a:t>[</a:t>
            </a:r>
            <a:r>
              <a:rPr lang="en-US" dirty="0" err="1" smtClean="0"/>
              <a:t>i</a:t>
            </a:r>
            <a:r>
              <a:rPr lang="en-US" dirty="0" smtClean="0"/>
              <a:t>].e);</a:t>
            </a:r>
          </a:p>
          <a:p>
            <a:r>
              <a:rPr lang="en-US" dirty="0" err="1" smtClean="0"/>
              <a:t>printf</a:t>
            </a:r>
            <a:r>
              <a:rPr lang="en-US" dirty="0" smtClean="0"/>
              <a:t>("\n STUDENT:%s\t OBTIANED MARKS IN KANNADA %d\n ",s[</a:t>
            </a:r>
            <a:r>
              <a:rPr lang="en-US" dirty="0" err="1" smtClean="0"/>
              <a:t>i</a:t>
            </a:r>
            <a:r>
              <a:rPr lang="en-US" dirty="0" smtClean="0"/>
              <a:t>].</a:t>
            </a:r>
            <a:r>
              <a:rPr lang="en-US" dirty="0" err="1" smtClean="0"/>
              <a:t>name,s</a:t>
            </a:r>
            <a:r>
              <a:rPr lang="en-US" dirty="0" smtClean="0"/>
              <a:t>[</a:t>
            </a:r>
            <a:r>
              <a:rPr lang="en-US" dirty="0" err="1" smtClean="0"/>
              <a:t>i</a:t>
            </a:r>
            <a:r>
              <a:rPr lang="en-US" dirty="0" smtClean="0"/>
              <a:t>].k);</a:t>
            </a:r>
          </a:p>
          <a:p>
            <a:r>
              <a:rPr lang="en-US" dirty="0" err="1" smtClean="0"/>
              <a:t>printf</a:t>
            </a:r>
            <a:r>
              <a:rPr lang="en-US" dirty="0" smtClean="0"/>
              <a:t>("\n STUDENT:%s\t OBTIANED MARKS IN MATHS %d\</a:t>
            </a:r>
            <a:r>
              <a:rPr lang="en-US" dirty="0" err="1" smtClean="0"/>
              <a:t>n",s</a:t>
            </a:r>
            <a:r>
              <a:rPr lang="en-US" dirty="0" smtClean="0"/>
              <a:t>[</a:t>
            </a:r>
            <a:r>
              <a:rPr lang="en-US" dirty="0" err="1" smtClean="0"/>
              <a:t>i</a:t>
            </a:r>
            <a:r>
              <a:rPr lang="en-US" dirty="0" smtClean="0"/>
              <a:t>].</a:t>
            </a:r>
            <a:r>
              <a:rPr lang="en-US" dirty="0" err="1" smtClean="0"/>
              <a:t>name,s</a:t>
            </a:r>
            <a:r>
              <a:rPr lang="en-US" dirty="0" smtClean="0"/>
              <a:t>[</a:t>
            </a:r>
            <a:r>
              <a:rPr lang="en-US" dirty="0" err="1" smtClean="0"/>
              <a:t>i</a:t>
            </a:r>
            <a:r>
              <a:rPr lang="en-US" dirty="0" smtClean="0"/>
              <a:t>].m);</a:t>
            </a:r>
          </a:p>
          <a:p>
            <a:r>
              <a:rPr lang="en-US" dirty="0" err="1" smtClean="0"/>
              <a:t>printf</a:t>
            </a:r>
            <a:r>
              <a:rPr lang="en-US" dirty="0" smtClean="0"/>
              <a:t>("\n STUDENT:%s\t OBTIANED MARKS IN SCIENCE %d\</a:t>
            </a:r>
            <a:r>
              <a:rPr lang="en-US" dirty="0" err="1" smtClean="0"/>
              <a:t>n",s</a:t>
            </a:r>
            <a:r>
              <a:rPr lang="en-US" dirty="0" smtClean="0"/>
              <a:t>[</a:t>
            </a:r>
            <a:r>
              <a:rPr lang="en-US" dirty="0" err="1" smtClean="0"/>
              <a:t>i</a:t>
            </a:r>
            <a:r>
              <a:rPr lang="en-US" dirty="0" smtClean="0"/>
              <a:t>].</a:t>
            </a:r>
            <a:r>
              <a:rPr lang="en-US" dirty="0" err="1" smtClean="0"/>
              <a:t>name,s</a:t>
            </a:r>
            <a:r>
              <a:rPr lang="en-US" dirty="0" smtClean="0"/>
              <a:t>[</a:t>
            </a:r>
            <a:r>
              <a:rPr lang="en-US" dirty="0" err="1" smtClean="0"/>
              <a:t>i</a:t>
            </a:r>
            <a:r>
              <a:rPr lang="en-US" dirty="0" smtClean="0"/>
              <a:t>].s);</a:t>
            </a:r>
          </a:p>
          <a:p>
            <a:r>
              <a:rPr lang="en-US" dirty="0" err="1" smtClean="0"/>
              <a:t>printf</a:t>
            </a:r>
            <a:r>
              <a:rPr lang="en-US" dirty="0" smtClean="0"/>
              <a:t>("\n STUDENT:%s\t OBTIANED MARKS IN SOCIAL %d\</a:t>
            </a:r>
            <a:r>
              <a:rPr lang="en-US" dirty="0" err="1" smtClean="0"/>
              <a:t>n",s</a:t>
            </a:r>
            <a:r>
              <a:rPr lang="en-US" dirty="0" smtClean="0"/>
              <a:t>[</a:t>
            </a:r>
            <a:r>
              <a:rPr lang="en-US" dirty="0" err="1" smtClean="0"/>
              <a:t>i</a:t>
            </a:r>
            <a:r>
              <a:rPr lang="en-US" dirty="0" smtClean="0"/>
              <a:t>].</a:t>
            </a:r>
            <a:r>
              <a:rPr lang="en-US" dirty="0" err="1" smtClean="0"/>
              <a:t>name,s</a:t>
            </a:r>
            <a:r>
              <a:rPr lang="en-US" dirty="0" smtClean="0"/>
              <a:t>[</a:t>
            </a:r>
            <a:r>
              <a:rPr lang="en-US" dirty="0" err="1" smtClean="0"/>
              <a:t>i</a:t>
            </a:r>
            <a:r>
              <a:rPr lang="en-US" dirty="0" smtClean="0"/>
              <a:t>].</a:t>
            </a:r>
            <a:r>
              <a:rPr lang="en-US" dirty="0" err="1" smtClean="0"/>
              <a:t>ss</a:t>
            </a:r>
            <a:r>
              <a:rPr lang="en-US" dirty="0" smtClean="0"/>
              <a:t>);</a:t>
            </a:r>
          </a:p>
          <a:p>
            <a:r>
              <a:rPr lang="en-US" dirty="0" smtClean="0"/>
              <a:t>	</a:t>
            </a:r>
            <a:r>
              <a:rPr lang="en-US" dirty="0" err="1" smtClean="0"/>
              <a:t>printf</a:t>
            </a:r>
            <a:r>
              <a:rPr lang="en-US" dirty="0" smtClean="0"/>
              <a:t>("\n STUDENT:%s\t OBTIANED MARKS IN HINDI %d\</a:t>
            </a:r>
            <a:r>
              <a:rPr lang="en-US" dirty="0" err="1" smtClean="0"/>
              <a:t>n",s</a:t>
            </a:r>
            <a:r>
              <a:rPr lang="en-US" dirty="0" smtClean="0"/>
              <a:t>[</a:t>
            </a:r>
            <a:r>
              <a:rPr lang="en-US" dirty="0" err="1" smtClean="0"/>
              <a:t>i</a:t>
            </a:r>
            <a:r>
              <a:rPr lang="en-US" dirty="0" smtClean="0"/>
              <a:t>].</a:t>
            </a:r>
            <a:r>
              <a:rPr lang="en-US" dirty="0" err="1" smtClean="0"/>
              <a:t>name,s</a:t>
            </a:r>
            <a:r>
              <a:rPr lang="en-US" dirty="0" smtClean="0"/>
              <a:t>[</a:t>
            </a:r>
            <a:r>
              <a:rPr lang="en-US" dirty="0" err="1" smtClean="0"/>
              <a:t>i</a:t>
            </a:r>
            <a:r>
              <a:rPr lang="en-US" dirty="0" smtClean="0"/>
              <a:t>].h);</a:t>
            </a:r>
          </a:p>
          <a:p>
            <a:r>
              <a:rPr lang="en-US" dirty="0" smtClean="0"/>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800" decel="100000"/>
                                        <p:tgtEl>
                                          <p:spTgt spid="3">
                                            <p:txEl>
                                              <p:pRg st="1" end="1"/>
                                            </p:txEl>
                                          </p:spTgt>
                                        </p:tgtEl>
                                      </p:cBhvr>
                                    </p:animEffect>
                                    <p:anim calcmode="lin" valueType="num">
                                      <p:cBhvr>
                                        <p:cTn id="16"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800" decel="100000"/>
                                        <p:tgtEl>
                                          <p:spTgt spid="3">
                                            <p:txEl>
                                              <p:pRg st="2" end="2"/>
                                            </p:txEl>
                                          </p:spTgt>
                                        </p:tgtEl>
                                      </p:cBhvr>
                                    </p:animEffect>
                                    <p:anim calcmode="lin" valueType="num">
                                      <p:cBhvr>
                                        <p:cTn id="24"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par>
                                <p:cTn id="29" presetID="30"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800" decel="100000"/>
                                        <p:tgtEl>
                                          <p:spTgt spid="3">
                                            <p:txEl>
                                              <p:pRg st="3" end="3"/>
                                            </p:txEl>
                                          </p:spTgt>
                                        </p:tgtEl>
                                      </p:cBhvr>
                                    </p:animEffect>
                                    <p:anim calcmode="lin" valueType="num">
                                      <p:cBhvr>
                                        <p:cTn id="32"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par>
                                <p:cTn id="37" presetID="30"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800" decel="100000"/>
                                        <p:tgtEl>
                                          <p:spTgt spid="3">
                                            <p:txEl>
                                              <p:pRg st="4" end="4"/>
                                            </p:txEl>
                                          </p:spTgt>
                                        </p:tgtEl>
                                      </p:cBhvr>
                                    </p:animEffect>
                                    <p:anim calcmode="lin" valueType="num">
                                      <p:cBhvr>
                                        <p:cTn id="40"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1"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42"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par>
                                <p:cTn id="45" presetID="30" presetClass="entr" presetSubtype="0"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800" decel="100000"/>
                                        <p:tgtEl>
                                          <p:spTgt spid="3">
                                            <p:txEl>
                                              <p:pRg st="5" end="5"/>
                                            </p:txEl>
                                          </p:spTgt>
                                        </p:tgtEl>
                                      </p:cBhvr>
                                    </p:animEffect>
                                    <p:anim calcmode="lin" valueType="num">
                                      <p:cBhvr>
                                        <p:cTn id="48"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par>
                                <p:cTn id="53" presetID="30" presetClass="entr" presetSubtype="0"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800" decel="100000"/>
                                        <p:tgtEl>
                                          <p:spTgt spid="3">
                                            <p:txEl>
                                              <p:pRg st="6" end="6"/>
                                            </p:txEl>
                                          </p:spTgt>
                                        </p:tgtEl>
                                      </p:cBhvr>
                                    </p:animEffect>
                                    <p:anim calcmode="lin" valueType="num">
                                      <p:cBhvr>
                                        <p:cTn id="56"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57"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58"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par>
                                <p:cTn id="61" presetID="30" presetClass="entr" presetSubtype="0" fill="hold" nodeType="with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800" decel="100000"/>
                                        <p:tgtEl>
                                          <p:spTgt spid="3">
                                            <p:txEl>
                                              <p:pRg st="7" end="7"/>
                                            </p:txEl>
                                          </p:spTgt>
                                        </p:tgtEl>
                                      </p:cBhvr>
                                    </p:animEffect>
                                    <p:anim calcmode="lin" valueType="num">
                                      <p:cBhvr>
                                        <p:cTn id="64"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65"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66"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67"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68"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par>
                                <p:cTn id="69" presetID="3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800" decel="100000"/>
                                        <p:tgtEl>
                                          <p:spTgt spid="3">
                                            <p:txEl>
                                              <p:pRg st="8" end="8"/>
                                            </p:txEl>
                                          </p:spTgt>
                                        </p:tgtEl>
                                      </p:cBhvr>
                                    </p:animEffect>
                                    <p:anim calcmode="lin" valueType="num">
                                      <p:cBhvr>
                                        <p:cTn id="72" dur="800" decel="100000" fill="hold"/>
                                        <p:tgtEl>
                                          <p:spTgt spid="3">
                                            <p:txEl>
                                              <p:pRg st="8" end="8"/>
                                            </p:txEl>
                                          </p:spTgt>
                                        </p:tgtEl>
                                        <p:attrNameLst>
                                          <p:attrName>style.rotation</p:attrName>
                                        </p:attrNameLst>
                                      </p:cBhvr>
                                      <p:tavLst>
                                        <p:tav tm="0">
                                          <p:val>
                                            <p:fltVal val="-90"/>
                                          </p:val>
                                        </p:tav>
                                        <p:tav tm="100000">
                                          <p:val>
                                            <p:fltVal val="0"/>
                                          </p:val>
                                        </p:tav>
                                      </p:tavLst>
                                    </p:anim>
                                    <p:anim calcmode="lin" valueType="num">
                                      <p:cBhvr>
                                        <p:cTn id="73" dur="800" decel="100000" fill="hold"/>
                                        <p:tgtEl>
                                          <p:spTgt spid="3">
                                            <p:txEl>
                                              <p:pRg st="8" end="8"/>
                                            </p:txEl>
                                          </p:spTgt>
                                        </p:tgtEl>
                                        <p:attrNameLst>
                                          <p:attrName>ppt_x</p:attrName>
                                        </p:attrNameLst>
                                      </p:cBhvr>
                                      <p:tavLst>
                                        <p:tav tm="0">
                                          <p:val>
                                            <p:strVal val="#ppt_x+0.4"/>
                                          </p:val>
                                        </p:tav>
                                        <p:tav tm="100000">
                                          <p:val>
                                            <p:strVal val="#ppt_x-0.05"/>
                                          </p:val>
                                        </p:tav>
                                      </p:tavLst>
                                    </p:anim>
                                    <p:anim calcmode="lin" valueType="num">
                                      <p:cBhvr>
                                        <p:cTn id="74" dur="800" decel="100000" fill="hold"/>
                                        <p:tgtEl>
                                          <p:spTgt spid="3">
                                            <p:txEl>
                                              <p:pRg st="8" end="8"/>
                                            </p:txEl>
                                          </p:spTgt>
                                        </p:tgtEl>
                                        <p:attrNameLst>
                                          <p:attrName>ppt_y</p:attrName>
                                        </p:attrNameLst>
                                      </p:cBhvr>
                                      <p:tavLst>
                                        <p:tav tm="0">
                                          <p:val>
                                            <p:strVal val="#ppt_y-0.4"/>
                                          </p:val>
                                        </p:tav>
                                        <p:tav tm="100000">
                                          <p:val>
                                            <p:strVal val="#ppt_y+0.1"/>
                                          </p:val>
                                        </p:tav>
                                      </p:tavLst>
                                    </p:anim>
                                    <p:anim calcmode="lin" valueType="num">
                                      <p:cBhvr>
                                        <p:cTn id="75" dur="200" accel="100000" fill="hold">
                                          <p:stCondLst>
                                            <p:cond delay="800"/>
                                          </p:stCondLst>
                                        </p:cTn>
                                        <p:tgtEl>
                                          <p:spTgt spid="3">
                                            <p:txEl>
                                              <p:pRg st="8" end="8"/>
                                            </p:txEl>
                                          </p:spTgt>
                                        </p:tgtEl>
                                        <p:attrNameLst>
                                          <p:attrName>ppt_x</p:attrName>
                                        </p:attrNameLst>
                                      </p:cBhvr>
                                      <p:tavLst>
                                        <p:tav tm="0">
                                          <p:val>
                                            <p:strVal val="#ppt_x-0.05"/>
                                          </p:val>
                                        </p:tav>
                                        <p:tav tm="100000">
                                          <p:val>
                                            <p:strVal val="#ppt_x"/>
                                          </p:val>
                                        </p:tav>
                                      </p:tavLst>
                                    </p:anim>
                                    <p:anim calcmode="lin" valueType="num">
                                      <p:cBhvr>
                                        <p:cTn id="76" dur="200" accel="100000" fill="hold">
                                          <p:stCondLst>
                                            <p:cond delay="800"/>
                                          </p:stCondLst>
                                        </p:cTn>
                                        <p:tgtEl>
                                          <p:spTgt spid="3">
                                            <p:txEl>
                                              <p:pRg st="8" end="8"/>
                                            </p:txEl>
                                          </p:spTgt>
                                        </p:tgtEl>
                                        <p:attrNameLst>
                                          <p:attrName>ppt_y</p:attrName>
                                        </p:attrNameLst>
                                      </p:cBhvr>
                                      <p:tavLst>
                                        <p:tav tm="0">
                                          <p:val>
                                            <p:strVal val="#ppt_y+0.1"/>
                                          </p:val>
                                        </p:tav>
                                        <p:tav tm="100000">
                                          <p:val>
                                            <p:strVal val="#ppt_y"/>
                                          </p:val>
                                        </p:tav>
                                      </p:tavLst>
                                    </p:anim>
                                  </p:childTnLst>
                                </p:cTn>
                              </p:par>
                              <p:par>
                                <p:cTn id="77" presetID="30" presetClass="entr" presetSubtype="0" fill="hold" nodeType="with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Effect transition="in" filter="fade">
                                      <p:cBhvr>
                                        <p:cTn id="79" dur="800" decel="100000"/>
                                        <p:tgtEl>
                                          <p:spTgt spid="3">
                                            <p:txEl>
                                              <p:pRg st="9" end="9"/>
                                            </p:txEl>
                                          </p:spTgt>
                                        </p:tgtEl>
                                      </p:cBhvr>
                                    </p:animEffect>
                                    <p:anim calcmode="lin" valueType="num">
                                      <p:cBhvr>
                                        <p:cTn id="80" dur="800" decel="100000" fill="hold"/>
                                        <p:tgtEl>
                                          <p:spTgt spid="3">
                                            <p:txEl>
                                              <p:pRg st="9" end="9"/>
                                            </p:txEl>
                                          </p:spTgt>
                                        </p:tgtEl>
                                        <p:attrNameLst>
                                          <p:attrName>style.rotation</p:attrName>
                                        </p:attrNameLst>
                                      </p:cBhvr>
                                      <p:tavLst>
                                        <p:tav tm="0">
                                          <p:val>
                                            <p:fltVal val="-90"/>
                                          </p:val>
                                        </p:tav>
                                        <p:tav tm="100000">
                                          <p:val>
                                            <p:fltVal val="0"/>
                                          </p:val>
                                        </p:tav>
                                      </p:tavLst>
                                    </p:anim>
                                    <p:anim calcmode="lin" valueType="num">
                                      <p:cBhvr>
                                        <p:cTn id="81" dur="800" decel="100000" fill="hold"/>
                                        <p:tgtEl>
                                          <p:spTgt spid="3">
                                            <p:txEl>
                                              <p:pRg st="9" end="9"/>
                                            </p:txEl>
                                          </p:spTgt>
                                        </p:tgtEl>
                                        <p:attrNameLst>
                                          <p:attrName>ppt_x</p:attrName>
                                        </p:attrNameLst>
                                      </p:cBhvr>
                                      <p:tavLst>
                                        <p:tav tm="0">
                                          <p:val>
                                            <p:strVal val="#ppt_x+0.4"/>
                                          </p:val>
                                        </p:tav>
                                        <p:tav tm="100000">
                                          <p:val>
                                            <p:strVal val="#ppt_x-0.05"/>
                                          </p:val>
                                        </p:tav>
                                      </p:tavLst>
                                    </p:anim>
                                    <p:anim calcmode="lin" valueType="num">
                                      <p:cBhvr>
                                        <p:cTn id="82" dur="800" decel="100000" fill="hold"/>
                                        <p:tgtEl>
                                          <p:spTgt spid="3">
                                            <p:txEl>
                                              <p:pRg st="9" end="9"/>
                                            </p:txEl>
                                          </p:spTgt>
                                        </p:tgtEl>
                                        <p:attrNameLst>
                                          <p:attrName>ppt_y</p:attrName>
                                        </p:attrNameLst>
                                      </p:cBhvr>
                                      <p:tavLst>
                                        <p:tav tm="0">
                                          <p:val>
                                            <p:strVal val="#ppt_y-0.4"/>
                                          </p:val>
                                        </p:tav>
                                        <p:tav tm="100000">
                                          <p:val>
                                            <p:strVal val="#ppt_y+0.1"/>
                                          </p:val>
                                        </p:tav>
                                      </p:tavLst>
                                    </p:anim>
                                    <p:anim calcmode="lin" valueType="num">
                                      <p:cBhvr>
                                        <p:cTn id="83" dur="200" accel="100000" fill="hold">
                                          <p:stCondLst>
                                            <p:cond delay="800"/>
                                          </p:stCondLst>
                                        </p:cTn>
                                        <p:tgtEl>
                                          <p:spTgt spid="3">
                                            <p:txEl>
                                              <p:pRg st="9" end="9"/>
                                            </p:txEl>
                                          </p:spTgt>
                                        </p:tgtEl>
                                        <p:attrNameLst>
                                          <p:attrName>ppt_x</p:attrName>
                                        </p:attrNameLst>
                                      </p:cBhvr>
                                      <p:tavLst>
                                        <p:tav tm="0">
                                          <p:val>
                                            <p:strVal val="#ppt_x-0.05"/>
                                          </p:val>
                                        </p:tav>
                                        <p:tav tm="100000">
                                          <p:val>
                                            <p:strVal val="#ppt_x"/>
                                          </p:val>
                                        </p:tav>
                                      </p:tavLst>
                                    </p:anim>
                                    <p:anim calcmode="lin" valueType="num">
                                      <p:cBhvr>
                                        <p:cTn id="84" dur="200" accel="100000" fill="hold">
                                          <p:stCondLst>
                                            <p:cond delay="800"/>
                                          </p:stCondLst>
                                        </p:cTn>
                                        <p:tgtEl>
                                          <p:spTgt spid="3">
                                            <p:txEl>
                                              <p:pRg st="9" end="9"/>
                                            </p:txEl>
                                          </p:spTgt>
                                        </p:tgtEl>
                                        <p:attrNameLst>
                                          <p:attrName>ppt_y</p:attrName>
                                        </p:attrNameLst>
                                      </p:cBhvr>
                                      <p:tavLst>
                                        <p:tav tm="0">
                                          <p:val>
                                            <p:strVal val="#ppt_y+0.1"/>
                                          </p:val>
                                        </p:tav>
                                        <p:tav tm="100000">
                                          <p:val>
                                            <p:strVal val="#ppt_y"/>
                                          </p:val>
                                        </p:tav>
                                      </p:tavLst>
                                    </p:anim>
                                  </p:childTnLst>
                                </p:cTn>
                              </p:par>
                              <p:par>
                                <p:cTn id="85" presetID="30" presetClass="entr" presetSubtype="0" fill="hold" nodeType="withEffect">
                                  <p:stCondLst>
                                    <p:cond delay="0"/>
                                  </p:stCondLst>
                                  <p:childTnLst>
                                    <p:set>
                                      <p:cBhvr>
                                        <p:cTn id="86" dur="1" fill="hold">
                                          <p:stCondLst>
                                            <p:cond delay="0"/>
                                          </p:stCondLst>
                                        </p:cTn>
                                        <p:tgtEl>
                                          <p:spTgt spid="3">
                                            <p:txEl>
                                              <p:pRg st="10" end="10"/>
                                            </p:txEl>
                                          </p:spTgt>
                                        </p:tgtEl>
                                        <p:attrNameLst>
                                          <p:attrName>style.visibility</p:attrName>
                                        </p:attrNameLst>
                                      </p:cBhvr>
                                      <p:to>
                                        <p:strVal val="visible"/>
                                      </p:to>
                                    </p:set>
                                    <p:animEffect transition="in" filter="fade">
                                      <p:cBhvr>
                                        <p:cTn id="87" dur="800" decel="100000"/>
                                        <p:tgtEl>
                                          <p:spTgt spid="3">
                                            <p:txEl>
                                              <p:pRg st="10" end="10"/>
                                            </p:txEl>
                                          </p:spTgt>
                                        </p:tgtEl>
                                      </p:cBhvr>
                                    </p:animEffect>
                                    <p:anim calcmode="lin" valueType="num">
                                      <p:cBhvr>
                                        <p:cTn id="88" dur="800" decel="100000" fill="hold"/>
                                        <p:tgtEl>
                                          <p:spTgt spid="3">
                                            <p:txEl>
                                              <p:pRg st="10" end="10"/>
                                            </p:txEl>
                                          </p:spTgt>
                                        </p:tgtEl>
                                        <p:attrNameLst>
                                          <p:attrName>style.rotation</p:attrName>
                                        </p:attrNameLst>
                                      </p:cBhvr>
                                      <p:tavLst>
                                        <p:tav tm="0">
                                          <p:val>
                                            <p:fltVal val="-90"/>
                                          </p:val>
                                        </p:tav>
                                        <p:tav tm="100000">
                                          <p:val>
                                            <p:fltVal val="0"/>
                                          </p:val>
                                        </p:tav>
                                      </p:tavLst>
                                    </p:anim>
                                    <p:anim calcmode="lin" valueType="num">
                                      <p:cBhvr>
                                        <p:cTn id="89" dur="800" decel="100000" fill="hold"/>
                                        <p:tgtEl>
                                          <p:spTgt spid="3">
                                            <p:txEl>
                                              <p:pRg st="10" end="10"/>
                                            </p:txEl>
                                          </p:spTgt>
                                        </p:tgtEl>
                                        <p:attrNameLst>
                                          <p:attrName>ppt_x</p:attrName>
                                        </p:attrNameLst>
                                      </p:cBhvr>
                                      <p:tavLst>
                                        <p:tav tm="0">
                                          <p:val>
                                            <p:strVal val="#ppt_x+0.4"/>
                                          </p:val>
                                        </p:tav>
                                        <p:tav tm="100000">
                                          <p:val>
                                            <p:strVal val="#ppt_x-0.05"/>
                                          </p:val>
                                        </p:tav>
                                      </p:tavLst>
                                    </p:anim>
                                    <p:anim calcmode="lin" valueType="num">
                                      <p:cBhvr>
                                        <p:cTn id="90" dur="800" decel="100000" fill="hold"/>
                                        <p:tgtEl>
                                          <p:spTgt spid="3">
                                            <p:txEl>
                                              <p:pRg st="10" end="10"/>
                                            </p:txEl>
                                          </p:spTgt>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3">
                                            <p:txEl>
                                              <p:pRg st="10" end="10"/>
                                            </p:txEl>
                                          </p:spTgt>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3">
                                            <p:txEl>
                                              <p:pRg st="10" end="10"/>
                                            </p:txEl>
                                          </p:spTgt>
                                        </p:tgtEl>
                                        <p:attrNameLst>
                                          <p:attrName>ppt_y</p:attrName>
                                        </p:attrNameLst>
                                      </p:cBhvr>
                                      <p:tavLst>
                                        <p:tav tm="0">
                                          <p:val>
                                            <p:strVal val="#ppt_y+0.1"/>
                                          </p:val>
                                        </p:tav>
                                        <p:tav tm="100000">
                                          <p:val>
                                            <p:strVal val="#ppt_y"/>
                                          </p:val>
                                        </p:tav>
                                      </p:tavLst>
                                    </p:anim>
                                  </p:childTnLst>
                                </p:cTn>
                              </p:par>
                              <p:par>
                                <p:cTn id="93" presetID="30" presetClass="entr" presetSubtype="0" fill="hold" nodeType="withEffect">
                                  <p:stCondLst>
                                    <p:cond delay="0"/>
                                  </p:stCondLst>
                                  <p:childTnLst>
                                    <p:set>
                                      <p:cBhvr>
                                        <p:cTn id="94" dur="1" fill="hold">
                                          <p:stCondLst>
                                            <p:cond delay="0"/>
                                          </p:stCondLst>
                                        </p:cTn>
                                        <p:tgtEl>
                                          <p:spTgt spid="3">
                                            <p:txEl>
                                              <p:pRg st="11" end="11"/>
                                            </p:txEl>
                                          </p:spTgt>
                                        </p:tgtEl>
                                        <p:attrNameLst>
                                          <p:attrName>style.visibility</p:attrName>
                                        </p:attrNameLst>
                                      </p:cBhvr>
                                      <p:to>
                                        <p:strVal val="visible"/>
                                      </p:to>
                                    </p:set>
                                    <p:animEffect transition="in" filter="fade">
                                      <p:cBhvr>
                                        <p:cTn id="95" dur="800" decel="100000"/>
                                        <p:tgtEl>
                                          <p:spTgt spid="3">
                                            <p:txEl>
                                              <p:pRg st="11" end="11"/>
                                            </p:txEl>
                                          </p:spTgt>
                                        </p:tgtEl>
                                      </p:cBhvr>
                                    </p:animEffect>
                                    <p:anim calcmode="lin" valueType="num">
                                      <p:cBhvr>
                                        <p:cTn id="96" dur="800" decel="100000" fill="hold"/>
                                        <p:tgtEl>
                                          <p:spTgt spid="3">
                                            <p:txEl>
                                              <p:pRg st="11" end="11"/>
                                            </p:txEl>
                                          </p:spTgt>
                                        </p:tgtEl>
                                        <p:attrNameLst>
                                          <p:attrName>style.rotation</p:attrName>
                                        </p:attrNameLst>
                                      </p:cBhvr>
                                      <p:tavLst>
                                        <p:tav tm="0">
                                          <p:val>
                                            <p:fltVal val="-90"/>
                                          </p:val>
                                        </p:tav>
                                        <p:tav tm="100000">
                                          <p:val>
                                            <p:fltVal val="0"/>
                                          </p:val>
                                        </p:tav>
                                      </p:tavLst>
                                    </p:anim>
                                    <p:anim calcmode="lin" valueType="num">
                                      <p:cBhvr>
                                        <p:cTn id="97" dur="800" decel="100000" fill="hold"/>
                                        <p:tgtEl>
                                          <p:spTgt spid="3">
                                            <p:txEl>
                                              <p:pRg st="11" end="11"/>
                                            </p:txEl>
                                          </p:spTgt>
                                        </p:tgtEl>
                                        <p:attrNameLst>
                                          <p:attrName>ppt_x</p:attrName>
                                        </p:attrNameLst>
                                      </p:cBhvr>
                                      <p:tavLst>
                                        <p:tav tm="0">
                                          <p:val>
                                            <p:strVal val="#ppt_x+0.4"/>
                                          </p:val>
                                        </p:tav>
                                        <p:tav tm="100000">
                                          <p:val>
                                            <p:strVal val="#ppt_x-0.05"/>
                                          </p:val>
                                        </p:tav>
                                      </p:tavLst>
                                    </p:anim>
                                    <p:anim calcmode="lin" valueType="num">
                                      <p:cBhvr>
                                        <p:cTn id="98" dur="800" decel="100000" fill="hold"/>
                                        <p:tgtEl>
                                          <p:spTgt spid="3">
                                            <p:txEl>
                                              <p:pRg st="11" end="11"/>
                                            </p:txEl>
                                          </p:spTgt>
                                        </p:tgtEl>
                                        <p:attrNameLst>
                                          <p:attrName>ppt_y</p:attrName>
                                        </p:attrNameLst>
                                      </p:cBhvr>
                                      <p:tavLst>
                                        <p:tav tm="0">
                                          <p:val>
                                            <p:strVal val="#ppt_y-0.4"/>
                                          </p:val>
                                        </p:tav>
                                        <p:tav tm="100000">
                                          <p:val>
                                            <p:strVal val="#ppt_y+0.1"/>
                                          </p:val>
                                        </p:tav>
                                      </p:tavLst>
                                    </p:anim>
                                    <p:anim calcmode="lin" valueType="num">
                                      <p:cBhvr>
                                        <p:cTn id="99" dur="200" accel="100000" fill="hold">
                                          <p:stCondLst>
                                            <p:cond delay="800"/>
                                          </p:stCondLst>
                                        </p:cTn>
                                        <p:tgtEl>
                                          <p:spTgt spid="3">
                                            <p:txEl>
                                              <p:pRg st="11" end="11"/>
                                            </p:txEl>
                                          </p:spTgt>
                                        </p:tgtEl>
                                        <p:attrNameLst>
                                          <p:attrName>ppt_x</p:attrName>
                                        </p:attrNameLst>
                                      </p:cBhvr>
                                      <p:tavLst>
                                        <p:tav tm="0">
                                          <p:val>
                                            <p:strVal val="#ppt_x-0.05"/>
                                          </p:val>
                                        </p:tav>
                                        <p:tav tm="100000">
                                          <p:val>
                                            <p:strVal val="#ppt_x"/>
                                          </p:val>
                                        </p:tav>
                                      </p:tavLst>
                                    </p:anim>
                                    <p:anim calcmode="lin" valueType="num">
                                      <p:cBhvr>
                                        <p:cTn id="100" dur="200" accel="100000" fill="hold">
                                          <p:stCondLst>
                                            <p:cond delay="800"/>
                                          </p:stCondLst>
                                        </p:cTn>
                                        <p:tgtEl>
                                          <p:spTgt spid="3">
                                            <p:txEl>
                                              <p:pRg st="11" end="11"/>
                                            </p:txEl>
                                          </p:spTgt>
                                        </p:tgtEl>
                                        <p:attrNameLst>
                                          <p:attrName>ppt_y</p:attrName>
                                        </p:attrNameLst>
                                      </p:cBhvr>
                                      <p:tavLst>
                                        <p:tav tm="0">
                                          <p:val>
                                            <p:strVal val="#ppt_y+0.1"/>
                                          </p:val>
                                        </p:tav>
                                        <p:tav tm="100000">
                                          <p:val>
                                            <p:strVal val="#ppt_y"/>
                                          </p:val>
                                        </p:tav>
                                      </p:tavLst>
                                    </p:anim>
                                  </p:childTnLst>
                                </p:cTn>
                              </p:par>
                              <p:par>
                                <p:cTn id="101" presetID="30" presetClass="entr" presetSubtype="0" fill="hold" nodeType="withEffect">
                                  <p:stCondLst>
                                    <p:cond delay="0"/>
                                  </p:stCondLst>
                                  <p:childTnLst>
                                    <p:set>
                                      <p:cBhvr>
                                        <p:cTn id="102" dur="1" fill="hold">
                                          <p:stCondLst>
                                            <p:cond delay="0"/>
                                          </p:stCondLst>
                                        </p:cTn>
                                        <p:tgtEl>
                                          <p:spTgt spid="3">
                                            <p:txEl>
                                              <p:pRg st="12" end="12"/>
                                            </p:txEl>
                                          </p:spTgt>
                                        </p:tgtEl>
                                        <p:attrNameLst>
                                          <p:attrName>style.visibility</p:attrName>
                                        </p:attrNameLst>
                                      </p:cBhvr>
                                      <p:to>
                                        <p:strVal val="visible"/>
                                      </p:to>
                                    </p:set>
                                    <p:animEffect transition="in" filter="fade">
                                      <p:cBhvr>
                                        <p:cTn id="103" dur="800" decel="100000"/>
                                        <p:tgtEl>
                                          <p:spTgt spid="3">
                                            <p:txEl>
                                              <p:pRg st="12" end="12"/>
                                            </p:txEl>
                                          </p:spTgt>
                                        </p:tgtEl>
                                      </p:cBhvr>
                                    </p:animEffect>
                                    <p:anim calcmode="lin" valueType="num">
                                      <p:cBhvr>
                                        <p:cTn id="104" dur="800" decel="100000" fill="hold"/>
                                        <p:tgtEl>
                                          <p:spTgt spid="3">
                                            <p:txEl>
                                              <p:pRg st="12" end="12"/>
                                            </p:txEl>
                                          </p:spTgt>
                                        </p:tgtEl>
                                        <p:attrNameLst>
                                          <p:attrName>style.rotation</p:attrName>
                                        </p:attrNameLst>
                                      </p:cBhvr>
                                      <p:tavLst>
                                        <p:tav tm="0">
                                          <p:val>
                                            <p:fltVal val="-90"/>
                                          </p:val>
                                        </p:tav>
                                        <p:tav tm="100000">
                                          <p:val>
                                            <p:fltVal val="0"/>
                                          </p:val>
                                        </p:tav>
                                      </p:tavLst>
                                    </p:anim>
                                    <p:anim calcmode="lin" valueType="num">
                                      <p:cBhvr>
                                        <p:cTn id="105" dur="800" decel="100000" fill="hold"/>
                                        <p:tgtEl>
                                          <p:spTgt spid="3">
                                            <p:txEl>
                                              <p:pRg st="12" end="12"/>
                                            </p:txEl>
                                          </p:spTgt>
                                        </p:tgtEl>
                                        <p:attrNameLst>
                                          <p:attrName>ppt_x</p:attrName>
                                        </p:attrNameLst>
                                      </p:cBhvr>
                                      <p:tavLst>
                                        <p:tav tm="0">
                                          <p:val>
                                            <p:strVal val="#ppt_x+0.4"/>
                                          </p:val>
                                        </p:tav>
                                        <p:tav tm="100000">
                                          <p:val>
                                            <p:strVal val="#ppt_x-0.05"/>
                                          </p:val>
                                        </p:tav>
                                      </p:tavLst>
                                    </p:anim>
                                    <p:anim calcmode="lin" valueType="num">
                                      <p:cBhvr>
                                        <p:cTn id="106" dur="800" decel="100000" fill="hold"/>
                                        <p:tgtEl>
                                          <p:spTgt spid="3">
                                            <p:txEl>
                                              <p:pRg st="12" end="12"/>
                                            </p:txEl>
                                          </p:spTgt>
                                        </p:tgtEl>
                                        <p:attrNameLst>
                                          <p:attrName>ppt_y</p:attrName>
                                        </p:attrNameLst>
                                      </p:cBhvr>
                                      <p:tavLst>
                                        <p:tav tm="0">
                                          <p:val>
                                            <p:strVal val="#ppt_y-0.4"/>
                                          </p:val>
                                        </p:tav>
                                        <p:tav tm="100000">
                                          <p:val>
                                            <p:strVal val="#ppt_y+0.1"/>
                                          </p:val>
                                        </p:tav>
                                      </p:tavLst>
                                    </p:anim>
                                    <p:anim calcmode="lin" valueType="num">
                                      <p:cBhvr>
                                        <p:cTn id="107" dur="200" accel="100000" fill="hold">
                                          <p:stCondLst>
                                            <p:cond delay="800"/>
                                          </p:stCondLst>
                                        </p:cTn>
                                        <p:tgtEl>
                                          <p:spTgt spid="3">
                                            <p:txEl>
                                              <p:pRg st="12" end="12"/>
                                            </p:txEl>
                                          </p:spTgt>
                                        </p:tgtEl>
                                        <p:attrNameLst>
                                          <p:attrName>ppt_x</p:attrName>
                                        </p:attrNameLst>
                                      </p:cBhvr>
                                      <p:tavLst>
                                        <p:tav tm="0">
                                          <p:val>
                                            <p:strVal val="#ppt_x-0.05"/>
                                          </p:val>
                                        </p:tav>
                                        <p:tav tm="100000">
                                          <p:val>
                                            <p:strVal val="#ppt_x"/>
                                          </p:val>
                                        </p:tav>
                                      </p:tavLst>
                                    </p:anim>
                                    <p:anim calcmode="lin" valueType="num">
                                      <p:cBhvr>
                                        <p:cTn id="108" dur="200" accel="100000" fill="hold">
                                          <p:stCondLst>
                                            <p:cond delay="800"/>
                                          </p:stCondLst>
                                        </p:cTn>
                                        <p:tgtEl>
                                          <p:spTgt spid="3">
                                            <p:txEl>
                                              <p:pRg st="12" end="12"/>
                                            </p:txEl>
                                          </p:spTgt>
                                        </p:tgtEl>
                                        <p:attrNameLst>
                                          <p:attrName>ppt_y</p:attrName>
                                        </p:attrNameLst>
                                      </p:cBhvr>
                                      <p:tavLst>
                                        <p:tav tm="0">
                                          <p:val>
                                            <p:strVal val="#ppt_y+0.1"/>
                                          </p:val>
                                        </p:tav>
                                        <p:tav tm="100000">
                                          <p:val>
                                            <p:strVal val="#ppt_y"/>
                                          </p:val>
                                        </p:tav>
                                      </p:tavLst>
                                    </p:anim>
                                  </p:childTnLst>
                                </p:cTn>
                              </p:par>
                              <p:par>
                                <p:cTn id="109" presetID="30" presetClass="entr" presetSubtype="0" fill="hold" nodeType="withEffect">
                                  <p:stCondLst>
                                    <p:cond delay="0"/>
                                  </p:stCondLst>
                                  <p:childTnLst>
                                    <p:set>
                                      <p:cBhvr>
                                        <p:cTn id="110" dur="1" fill="hold">
                                          <p:stCondLst>
                                            <p:cond delay="0"/>
                                          </p:stCondLst>
                                        </p:cTn>
                                        <p:tgtEl>
                                          <p:spTgt spid="3">
                                            <p:txEl>
                                              <p:pRg st="13" end="13"/>
                                            </p:txEl>
                                          </p:spTgt>
                                        </p:tgtEl>
                                        <p:attrNameLst>
                                          <p:attrName>style.visibility</p:attrName>
                                        </p:attrNameLst>
                                      </p:cBhvr>
                                      <p:to>
                                        <p:strVal val="visible"/>
                                      </p:to>
                                    </p:set>
                                    <p:animEffect transition="in" filter="fade">
                                      <p:cBhvr>
                                        <p:cTn id="111" dur="800" decel="100000"/>
                                        <p:tgtEl>
                                          <p:spTgt spid="3">
                                            <p:txEl>
                                              <p:pRg st="13" end="13"/>
                                            </p:txEl>
                                          </p:spTgt>
                                        </p:tgtEl>
                                      </p:cBhvr>
                                    </p:animEffect>
                                    <p:anim calcmode="lin" valueType="num">
                                      <p:cBhvr>
                                        <p:cTn id="112" dur="800" decel="100000" fill="hold"/>
                                        <p:tgtEl>
                                          <p:spTgt spid="3">
                                            <p:txEl>
                                              <p:pRg st="13" end="13"/>
                                            </p:txEl>
                                          </p:spTgt>
                                        </p:tgtEl>
                                        <p:attrNameLst>
                                          <p:attrName>style.rotation</p:attrName>
                                        </p:attrNameLst>
                                      </p:cBhvr>
                                      <p:tavLst>
                                        <p:tav tm="0">
                                          <p:val>
                                            <p:fltVal val="-90"/>
                                          </p:val>
                                        </p:tav>
                                        <p:tav tm="100000">
                                          <p:val>
                                            <p:fltVal val="0"/>
                                          </p:val>
                                        </p:tav>
                                      </p:tavLst>
                                    </p:anim>
                                    <p:anim calcmode="lin" valueType="num">
                                      <p:cBhvr>
                                        <p:cTn id="113" dur="800" decel="100000" fill="hold"/>
                                        <p:tgtEl>
                                          <p:spTgt spid="3">
                                            <p:txEl>
                                              <p:pRg st="13" end="13"/>
                                            </p:txEl>
                                          </p:spTgt>
                                        </p:tgtEl>
                                        <p:attrNameLst>
                                          <p:attrName>ppt_x</p:attrName>
                                        </p:attrNameLst>
                                      </p:cBhvr>
                                      <p:tavLst>
                                        <p:tav tm="0">
                                          <p:val>
                                            <p:strVal val="#ppt_x+0.4"/>
                                          </p:val>
                                        </p:tav>
                                        <p:tav tm="100000">
                                          <p:val>
                                            <p:strVal val="#ppt_x-0.05"/>
                                          </p:val>
                                        </p:tav>
                                      </p:tavLst>
                                    </p:anim>
                                    <p:anim calcmode="lin" valueType="num">
                                      <p:cBhvr>
                                        <p:cTn id="114" dur="800" decel="100000" fill="hold"/>
                                        <p:tgtEl>
                                          <p:spTgt spid="3">
                                            <p:txEl>
                                              <p:pRg st="13" end="13"/>
                                            </p:txEl>
                                          </p:spTgt>
                                        </p:tgtEl>
                                        <p:attrNameLst>
                                          <p:attrName>ppt_y</p:attrName>
                                        </p:attrNameLst>
                                      </p:cBhvr>
                                      <p:tavLst>
                                        <p:tav tm="0">
                                          <p:val>
                                            <p:strVal val="#ppt_y-0.4"/>
                                          </p:val>
                                        </p:tav>
                                        <p:tav tm="100000">
                                          <p:val>
                                            <p:strVal val="#ppt_y+0.1"/>
                                          </p:val>
                                        </p:tav>
                                      </p:tavLst>
                                    </p:anim>
                                    <p:anim calcmode="lin" valueType="num">
                                      <p:cBhvr>
                                        <p:cTn id="115" dur="200" accel="100000" fill="hold">
                                          <p:stCondLst>
                                            <p:cond delay="800"/>
                                          </p:stCondLst>
                                        </p:cTn>
                                        <p:tgtEl>
                                          <p:spTgt spid="3">
                                            <p:txEl>
                                              <p:pRg st="13" end="13"/>
                                            </p:txEl>
                                          </p:spTgt>
                                        </p:tgtEl>
                                        <p:attrNameLst>
                                          <p:attrName>ppt_x</p:attrName>
                                        </p:attrNameLst>
                                      </p:cBhvr>
                                      <p:tavLst>
                                        <p:tav tm="0">
                                          <p:val>
                                            <p:strVal val="#ppt_x-0.05"/>
                                          </p:val>
                                        </p:tav>
                                        <p:tav tm="100000">
                                          <p:val>
                                            <p:strVal val="#ppt_x"/>
                                          </p:val>
                                        </p:tav>
                                      </p:tavLst>
                                    </p:anim>
                                    <p:anim calcmode="lin" valueType="num">
                                      <p:cBhvr>
                                        <p:cTn id="116" dur="200" accel="100000" fill="hold">
                                          <p:stCondLst>
                                            <p:cond delay="800"/>
                                          </p:stCondLst>
                                        </p:cTn>
                                        <p:tgtEl>
                                          <p:spTgt spid="3">
                                            <p:txEl>
                                              <p:pRg st="13" end="13"/>
                                            </p:txEl>
                                          </p:spTgt>
                                        </p:tgtEl>
                                        <p:attrNameLst>
                                          <p:attrName>ppt_y</p:attrName>
                                        </p:attrNameLst>
                                      </p:cBhvr>
                                      <p:tavLst>
                                        <p:tav tm="0">
                                          <p:val>
                                            <p:strVal val="#ppt_y+0.1"/>
                                          </p:val>
                                        </p:tav>
                                        <p:tav tm="100000">
                                          <p:val>
                                            <p:strVal val="#ppt_y"/>
                                          </p:val>
                                        </p:tav>
                                      </p:tavLst>
                                    </p:anim>
                                  </p:childTnLst>
                                </p:cTn>
                              </p:par>
                              <p:par>
                                <p:cTn id="117" presetID="30" presetClass="entr" presetSubtype="0" fill="hold" nodeType="withEffect">
                                  <p:stCondLst>
                                    <p:cond delay="0"/>
                                  </p:stCondLst>
                                  <p:childTnLst>
                                    <p:set>
                                      <p:cBhvr>
                                        <p:cTn id="118" dur="1" fill="hold">
                                          <p:stCondLst>
                                            <p:cond delay="0"/>
                                          </p:stCondLst>
                                        </p:cTn>
                                        <p:tgtEl>
                                          <p:spTgt spid="3">
                                            <p:txEl>
                                              <p:pRg st="14" end="14"/>
                                            </p:txEl>
                                          </p:spTgt>
                                        </p:tgtEl>
                                        <p:attrNameLst>
                                          <p:attrName>style.visibility</p:attrName>
                                        </p:attrNameLst>
                                      </p:cBhvr>
                                      <p:to>
                                        <p:strVal val="visible"/>
                                      </p:to>
                                    </p:set>
                                    <p:animEffect transition="in" filter="fade">
                                      <p:cBhvr>
                                        <p:cTn id="119" dur="800" decel="100000"/>
                                        <p:tgtEl>
                                          <p:spTgt spid="3">
                                            <p:txEl>
                                              <p:pRg st="14" end="14"/>
                                            </p:txEl>
                                          </p:spTgt>
                                        </p:tgtEl>
                                      </p:cBhvr>
                                    </p:animEffect>
                                    <p:anim calcmode="lin" valueType="num">
                                      <p:cBhvr>
                                        <p:cTn id="120" dur="800" decel="100000" fill="hold"/>
                                        <p:tgtEl>
                                          <p:spTgt spid="3">
                                            <p:txEl>
                                              <p:pRg st="14" end="14"/>
                                            </p:txEl>
                                          </p:spTgt>
                                        </p:tgtEl>
                                        <p:attrNameLst>
                                          <p:attrName>style.rotation</p:attrName>
                                        </p:attrNameLst>
                                      </p:cBhvr>
                                      <p:tavLst>
                                        <p:tav tm="0">
                                          <p:val>
                                            <p:fltVal val="-90"/>
                                          </p:val>
                                        </p:tav>
                                        <p:tav tm="100000">
                                          <p:val>
                                            <p:fltVal val="0"/>
                                          </p:val>
                                        </p:tav>
                                      </p:tavLst>
                                    </p:anim>
                                    <p:anim calcmode="lin" valueType="num">
                                      <p:cBhvr>
                                        <p:cTn id="121" dur="800" decel="100000" fill="hold"/>
                                        <p:tgtEl>
                                          <p:spTgt spid="3">
                                            <p:txEl>
                                              <p:pRg st="14" end="14"/>
                                            </p:txEl>
                                          </p:spTgt>
                                        </p:tgtEl>
                                        <p:attrNameLst>
                                          <p:attrName>ppt_x</p:attrName>
                                        </p:attrNameLst>
                                      </p:cBhvr>
                                      <p:tavLst>
                                        <p:tav tm="0">
                                          <p:val>
                                            <p:strVal val="#ppt_x+0.4"/>
                                          </p:val>
                                        </p:tav>
                                        <p:tav tm="100000">
                                          <p:val>
                                            <p:strVal val="#ppt_x-0.05"/>
                                          </p:val>
                                        </p:tav>
                                      </p:tavLst>
                                    </p:anim>
                                    <p:anim calcmode="lin" valueType="num">
                                      <p:cBhvr>
                                        <p:cTn id="122" dur="800" decel="100000" fill="hold"/>
                                        <p:tgtEl>
                                          <p:spTgt spid="3">
                                            <p:txEl>
                                              <p:pRg st="14" end="14"/>
                                            </p:txEl>
                                          </p:spTgt>
                                        </p:tgtEl>
                                        <p:attrNameLst>
                                          <p:attrName>ppt_y</p:attrName>
                                        </p:attrNameLst>
                                      </p:cBhvr>
                                      <p:tavLst>
                                        <p:tav tm="0">
                                          <p:val>
                                            <p:strVal val="#ppt_y-0.4"/>
                                          </p:val>
                                        </p:tav>
                                        <p:tav tm="100000">
                                          <p:val>
                                            <p:strVal val="#ppt_y+0.1"/>
                                          </p:val>
                                        </p:tav>
                                      </p:tavLst>
                                    </p:anim>
                                    <p:anim calcmode="lin" valueType="num">
                                      <p:cBhvr>
                                        <p:cTn id="123" dur="200" accel="100000" fill="hold">
                                          <p:stCondLst>
                                            <p:cond delay="800"/>
                                          </p:stCondLst>
                                        </p:cTn>
                                        <p:tgtEl>
                                          <p:spTgt spid="3">
                                            <p:txEl>
                                              <p:pRg st="14" end="14"/>
                                            </p:txEl>
                                          </p:spTgt>
                                        </p:tgtEl>
                                        <p:attrNameLst>
                                          <p:attrName>ppt_x</p:attrName>
                                        </p:attrNameLst>
                                      </p:cBhvr>
                                      <p:tavLst>
                                        <p:tav tm="0">
                                          <p:val>
                                            <p:strVal val="#ppt_x-0.05"/>
                                          </p:val>
                                        </p:tav>
                                        <p:tav tm="100000">
                                          <p:val>
                                            <p:strVal val="#ppt_x"/>
                                          </p:val>
                                        </p:tav>
                                      </p:tavLst>
                                    </p:anim>
                                    <p:anim calcmode="lin" valueType="num">
                                      <p:cBhvr>
                                        <p:cTn id="124" dur="200" accel="100000" fill="hold">
                                          <p:stCondLst>
                                            <p:cond delay="800"/>
                                          </p:stCondLst>
                                        </p:cTn>
                                        <p:tgtEl>
                                          <p:spTgt spid="3">
                                            <p:txEl>
                                              <p:pRg st="14" end="1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for(</a:t>
            </a:r>
            <a:r>
              <a:rPr lang="en-US" dirty="0" err="1" smtClean="0"/>
              <a:t>i</a:t>
            </a:r>
            <a:r>
              <a:rPr lang="en-US" dirty="0" smtClean="0"/>
              <a:t>=1;i&lt;=</a:t>
            </a:r>
            <a:r>
              <a:rPr lang="en-US" dirty="0" err="1" smtClean="0"/>
              <a:t>size;i</a:t>
            </a:r>
            <a:r>
              <a:rPr lang="en-US" dirty="0" smtClean="0"/>
              <a:t>++)</a:t>
            </a:r>
          </a:p>
          <a:p>
            <a:r>
              <a:rPr lang="en-US" dirty="0" smtClean="0"/>
              <a:t>{</a:t>
            </a:r>
          </a:p>
          <a:p>
            <a:r>
              <a:rPr lang="en-US" dirty="0" smtClean="0"/>
              <a:t>total[</a:t>
            </a:r>
            <a:r>
              <a:rPr lang="en-US" dirty="0" err="1" smtClean="0"/>
              <a:t>i</a:t>
            </a:r>
            <a:r>
              <a:rPr lang="en-US" dirty="0" smtClean="0"/>
              <a:t>]=s[</a:t>
            </a:r>
            <a:r>
              <a:rPr lang="en-US" dirty="0" err="1" smtClean="0"/>
              <a:t>i</a:t>
            </a:r>
            <a:r>
              <a:rPr lang="en-US" dirty="0" smtClean="0"/>
              <a:t>].</a:t>
            </a:r>
            <a:r>
              <a:rPr lang="en-US" dirty="0" err="1" smtClean="0"/>
              <a:t>e+s</a:t>
            </a:r>
            <a:r>
              <a:rPr lang="en-US" dirty="0" smtClean="0"/>
              <a:t>[</a:t>
            </a:r>
            <a:r>
              <a:rPr lang="en-US" dirty="0" err="1" smtClean="0"/>
              <a:t>i</a:t>
            </a:r>
            <a:r>
              <a:rPr lang="en-US" dirty="0" smtClean="0"/>
              <a:t>].</a:t>
            </a:r>
            <a:r>
              <a:rPr lang="en-US" dirty="0" err="1" smtClean="0"/>
              <a:t>k+s</a:t>
            </a:r>
            <a:r>
              <a:rPr lang="en-US" dirty="0" smtClean="0"/>
              <a:t>[</a:t>
            </a:r>
            <a:r>
              <a:rPr lang="en-US" dirty="0" err="1" smtClean="0"/>
              <a:t>i</a:t>
            </a:r>
            <a:r>
              <a:rPr lang="en-US" dirty="0" smtClean="0"/>
              <a:t>].</a:t>
            </a:r>
            <a:r>
              <a:rPr lang="en-US" dirty="0" err="1" smtClean="0"/>
              <a:t>m+s</a:t>
            </a:r>
            <a:r>
              <a:rPr lang="en-US" dirty="0" smtClean="0"/>
              <a:t>[</a:t>
            </a:r>
            <a:r>
              <a:rPr lang="en-US" dirty="0" err="1" smtClean="0"/>
              <a:t>i</a:t>
            </a:r>
            <a:r>
              <a:rPr lang="en-US" dirty="0" smtClean="0"/>
              <a:t>].</a:t>
            </a:r>
            <a:r>
              <a:rPr lang="en-US" dirty="0" err="1" smtClean="0"/>
              <a:t>s+s</a:t>
            </a:r>
            <a:r>
              <a:rPr lang="en-US" dirty="0" smtClean="0"/>
              <a:t>[</a:t>
            </a:r>
            <a:r>
              <a:rPr lang="en-US" dirty="0" err="1" smtClean="0"/>
              <a:t>i</a:t>
            </a:r>
            <a:r>
              <a:rPr lang="en-US" dirty="0" smtClean="0"/>
              <a:t>].</a:t>
            </a:r>
            <a:r>
              <a:rPr lang="en-US" dirty="0" err="1" smtClean="0"/>
              <a:t>ss+s</a:t>
            </a:r>
            <a:r>
              <a:rPr lang="en-US" dirty="0" smtClean="0"/>
              <a:t>[</a:t>
            </a:r>
            <a:r>
              <a:rPr lang="en-US" dirty="0" err="1" smtClean="0"/>
              <a:t>i</a:t>
            </a:r>
            <a:r>
              <a:rPr lang="en-US" dirty="0" smtClean="0"/>
              <a:t>].</a:t>
            </a:r>
            <a:r>
              <a:rPr lang="en-US" dirty="0" err="1" smtClean="0"/>
              <a:t>s+s</a:t>
            </a:r>
            <a:r>
              <a:rPr lang="en-US" dirty="0" smtClean="0"/>
              <a:t>[</a:t>
            </a:r>
            <a:r>
              <a:rPr lang="en-US" dirty="0" err="1" smtClean="0"/>
              <a:t>i</a:t>
            </a:r>
            <a:r>
              <a:rPr lang="en-US" dirty="0" smtClean="0"/>
              <a:t>].h;</a:t>
            </a:r>
          </a:p>
          <a:p>
            <a:r>
              <a:rPr lang="en-US" dirty="0" smtClean="0"/>
              <a:t>percentage[</a:t>
            </a:r>
            <a:r>
              <a:rPr lang="en-US" dirty="0" err="1" smtClean="0"/>
              <a:t>i</a:t>
            </a:r>
            <a:r>
              <a:rPr lang="en-US" dirty="0" smtClean="0"/>
              <a:t>] = total[</a:t>
            </a:r>
            <a:r>
              <a:rPr lang="en-US" dirty="0" err="1" smtClean="0"/>
              <a:t>i</a:t>
            </a:r>
            <a:r>
              <a:rPr lang="en-US" dirty="0" smtClean="0"/>
              <a:t>]/6;</a:t>
            </a:r>
          </a:p>
          <a:p>
            <a:r>
              <a:rPr lang="en-US" dirty="0" err="1" smtClean="0"/>
              <a:t>printf</a:t>
            </a:r>
            <a:r>
              <a:rPr lang="en-US" dirty="0" smtClean="0"/>
              <a:t>("\n_ _ _ _ _ _ _ _ _ _ _ _ _ _ _ _ _ _ _ _\n");</a:t>
            </a:r>
          </a:p>
          <a:p>
            <a:r>
              <a:rPr lang="en-US" dirty="0" smtClean="0"/>
              <a:t>}</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a:t>
            </a:r>
          </a:p>
          <a:p>
            <a:r>
              <a:rPr lang="en-US" dirty="0" err="1" smtClean="0"/>
              <a:t>printf</a:t>
            </a:r>
            <a:r>
              <a:rPr lang="en-US" dirty="0" smtClean="0"/>
              <a:t>("\</a:t>
            </a:r>
            <a:r>
              <a:rPr lang="en-US" dirty="0" err="1" smtClean="0"/>
              <a:t>nThe</a:t>
            </a:r>
            <a:r>
              <a:rPr lang="en-US" dirty="0" smtClean="0"/>
              <a:t> total marks of %s is %.2f\</a:t>
            </a:r>
            <a:r>
              <a:rPr lang="en-US" dirty="0" err="1" smtClean="0"/>
              <a:t>n",s</a:t>
            </a:r>
            <a:r>
              <a:rPr lang="en-US" dirty="0" smtClean="0"/>
              <a:t>[</a:t>
            </a:r>
            <a:r>
              <a:rPr lang="en-US" dirty="0" err="1" smtClean="0"/>
              <a:t>i</a:t>
            </a:r>
            <a:r>
              <a:rPr lang="en-US" dirty="0" smtClean="0"/>
              <a:t>].</a:t>
            </a:r>
            <a:r>
              <a:rPr lang="en-US" dirty="0" err="1" smtClean="0"/>
              <a:t>name,total</a:t>
            </a:r>
            <a:r>
              <a:rPr lang="en-US" dirty="0" smtClean="0"/>
              <a:t>[</a:t>
            </a:r>
            <a:r>
              <a:rPr lang="en-US" dirty="0" err="1" smtClean="0"/>
              <a:t>i</a:t>
            </a:r>
            <a:r>
              <a:rPr lang="en-US" dirty="0" smtClean="0"/>
              <a:t>]);</a:t>
            </a:r>
          </a:p>
          <a:p>
            <a:r>
              <a:rPr lang="en-US" dirty="0" err="1" smtClean="0"/>
              <a:t>printf</a:t>
            </a:r>
            <a:r>
              <a:rPr lang="en-US" dirty="0" smtClean="0"/>
              <a:t>("\n_ _ _ _ _ _ _ _ _ _ _ _ _ _ _ _ _ _ _ _\n");</a:t>
            </a:r>
          </a:p>
          <a:p>
            <a:r>
              <a:rPr lang="en-US" dirty="0" err="1" smtClean="0"/>
              <a:t>printf</a:t>
            </a:r>
            <a:r>
              <a:rPr lang="en-US" dirty="0" smtClean="0"/>
              <a:t>("\</a:t>
            </a:r>
            <a:r>
              <a:rPr lang="en-US" dirty="0" err="1" smtClean="0"/>
              <a:t>nPercentage</a:t>
            </a:r>
            <a:r>
              <a:rPr lang="en-US" dirty="0" smtClean="0"/>
              <a:t> obtained by %s is %.2f\</a:t>
            </a:r>
            <a:r>
              <a:rPr lang="en-US" dirty="0" err="1" smtClean="0"/>
              <a:t>n",s</a:t>
            </a:r>
            <a:r>
              <a:rPr lang="en-US" dirty="0" smtClean="0"/>
              <a:t>[</a:t>
            </a:r>
            <a:r>
              <a:rPr lang="en-US" dirty="0" err="1" smtClean="0"/>
              <a:t>i</a:t>
            </a:r>
            <a:r>
              <a:rPr lang="en-US" dirty="0" smtClean="0"/>
              <a:t>].</a:t>
            </a:r>
            <a:r>
              <a:rPr lang="en-US" dirty="0" err="1" smtClean="0"/>
              <a:t>name,percentage</a:t>
            </a:r>
            <a:r>
              <a:rPr lang="en-US" dirty="0" smtClean="0"/>
              <a:t>[</a:t>
            </a:r>
            <a:r>
              <a:rPr lang="en-US" dirty="0" err="1" smtClean="0"/>
              <a:t>i</a:t>
            </a:r>
            <a:r>
              <a:rPr lang="en-US" dirty="0" smtClean="0"/>
              <a:t>]);</a:t>
            </a:r>
          </a:p>
          <a:p>
            <a:r>
              <a:rPr lang="en-US" dirty="0" err="1" smtClean="0"/>
              <a:t>printf</a:t>
            </a:r>
            <a:r>
              <a:rPr lang="en-US" dirty="0" smtClean="0"/>
              <a:t>("\n_ _ _ _ _ _ _ _ _ _ _ _ _ _ _ _ _ _ _ _\n");</a:t>
            </a:r>
          </a:p>
          <a:p>
            <a:r>
              <a:rPr lang="en-US" dirty="0" smtClean="0"/>
              <a:t>}</a:t>
            </a:r>
          </a:p>
          <a:p>
            <a:r>
              <a:rPr lang="en-US" dirty="0" smtClean="0"/>
              <a:t>for(</a:t>
            </a:r>
            <a:r>
              <a:rPr lang="en-US" dirty="0" err="1" smtClean="0"/>
              <a:t>i</a:t>
            </a:r>
            <a:r>
              <a:rPr lang="en-US" dirty="0" smtClean="0"/>
              <a:t>=1;i&lt;=</a:t>
            </a:r>
            <a:r>
              <a:rPr lang="en-US" dirty="0" err="1" smtClean="0"/>
              <a:t>size;i</a:t>
            </a:r>
            <a:r>
              <a:rPr lang="en-US" dirty="0" smtClean="0"/>
              <a:t>++)</a:t>
            </a:r>
          </a:p>
          <a:p>
            <a:r>
              <a:rPr lang="en-US" dirty="0" smtClean="0"/>
              <a:t>if(percentage[</a:t>
            </a:r>
            <a:r>
              <a:rPr lang="en-US" dirty="0" err="1" smtClean="0"/>
              <a:t>i</a:t>
            </a:r>
            <a:r>
              <a:rPr lang="en-US" dirty="0" smtClean="0"/>
              <a:t>]&gt;90)</a:t>
            </a:r>
          </a:p>
          <a:p>
            <a:r>
              <a:rPr lang="en-US" dirty="0" smtClean="0"/>
              <a:t>{</a:t>
            </a:r>
          </a:p>
          <a:p>
            <a:r>
              <a:rPr lang="en-US" dirty="0" err="1" smtClean="0"/>
              <a:t>printf</a:t>
            </a:r>
            <a:r>
              <a:rPr lang="en-US" dirty="0" smtClean="0"/>
              <a:t>("\n GRADE OBTAINED BY STUDENT:%s\</a:t>
            </a:r>
            <a:r>
              <a:rPr lang="en-US" dirty="0" err="1" smtClean="0"/>
              <a:t>tIS</a:t>
            </a:r>
            <a:r>
              <a:rPr lang="en-US" dirty="0" smtClean="0"/>
              <a:t> :A+\</a:t>
            </a:r>
            <a:r>
              <a:rPr lang="en-US" dirty="0" err="1" smtClean="0"/>
              <a:t>n",s</a:t>
            </a:r>
            <a:r>
              <a:rPr lang="en-US" dirty="0" smtClean="0"/>
              <a:t>[</a:t>
            </a:r>
            <a:r>
              <a:rPr lang="en-US" dirty="0" err="1" smtClean="0"/>
              <a:t>i</a:t>
            </a:r>
            <a:r>
              <a:rPr lang="en-US" dirty="0" smtClean="0"/>
              <a:t>].name);</a:t>
            </a:r>
          </a:p>
          <a:p>
            <a:r>
              <a:rPr lang="en-US" dirty="0" smtClean="0"/>
              <a:t>}</a:t>
            </a:r>
          </a:p>
          <a:p>
            <a:r>
              <a:rPr lang="en-US" dirty="0" smtClean="0"/>
              <a:t>else if(percentage[</a:t>
            </a:r>
            <a:r>
              <a:rPr lang="en-US" dirty="0" err="1" smtClean="0"/>
              <a:t>i</a:t>
            </a:r>
            <a:r>
              <a:rPr lang="en-US" dirty="0" smtClean="0"/>
              <a:t>]&gt;80)</a:t>
            </a:r>
          </a:p>
          <a:p>
            <a:r>
              <a:rPr lang="en-US" dirty="0" smtClean="0"/>
              <a: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3">
                                            <p:txEl>
                                              <p:pRg st="0" end="0"/>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15"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2000" fill="hold"/>
                                        <p:tgtEl>
                                          <p:spTgt spid="3">
                                            <p:txEl>
                                              <p:pRg st="1" end="1"/>
                                            </p:txEl>
                                          </p:spTgt>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1"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2000" fill="hold"/>
                                        <p:tgtEl>
                                          <p:spTgt spid="3">
                                            <p:txEl>
                                              <p:pRg st="2" end="2"/>
                                            </p:txEl>
                                          </p:spTgt>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anim calcmode="lin" valueType="num">
                                      <p:cBhvr>
                                        <p:cTn id="26"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27"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8" dur="2000" fill="hold"/>
                                        <p:tgtEl>
                                          <p:spTgt spid="3">
                                            <p:txEl>
                                              <p:pRg st="3" end="3"/>
                                            </p:txEl>
                                          </p:spTgt>
                                        </p:tgtEl>
                                        <p:attrNameLst>
                                          <p:attrName>ppt_w</p:attrName>
                                        </p:attrNameLst>
                                      </p:cBhvr>
                                      <p:tavLst>
                                        <p:tav tm="0">
                                          <p:val>
                                            <p:fltVal val="0"/>
                                          </p:val>
                                        </p:tav>
                                        <p:tav tm="100000">
                                          <p:val>
                                            <p:strVal val="#ppt_w"/>
                                          </p:val>
                                        </p:tav>
                                      </p:tavLst>
                                    </p:anim>
                                  </p:childTnLst>
                                </p:cTn>
                              </p:par>
                              <p:par>
                                <p:cTn id="29" presetID="35"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0"/>
                                        <p:tgtEl>
                                          <p:spTgt spid="3">
                                            <p:txEl>
                                              <p:pRg st="4" end="4"/>
                                            </p:txEl>
                                          </p:spTgt>
                                        </p:tgtEl>
                                      </p:cBhvr>
                                    </p:animEffect>
                                    <p:anim calcmode="lin" valueType="num">
                                      <p:cBhvr>
                                        <p:cTn id="32" dur="2000" fill="hold"/>
                                        <p:tgtEl>
                                          <p:spTgt spid="3">
                                            <p:txEl>
                                              <p:pRg st="4" end="4"/>
                                            </p:txEl>
                                          </p:spTgt>
                                        </p:tgtEl>
                                        <p:attrNameLst>
                                          <p:attrName>style.rotation</p:attrName>
                                        </p:attrNameLst>
                                      </p:cBhvr>
                                      <p:tavLst>
                                        <p:tav tm="0">
                                          <p:val>
                                            <p:fltVal val="720"/>
                                          </p:val>
                                        </p:tav>
                                        <p:tav tm="100000">
                                          <p:val>
                                            <p:fltVal val="0"/>
                                          </p:val>
                                        </p:tav>
                                      </p:tavLst>
                                    </p:anim>
                                    <p:anim calcmode="lin" valueType="num">
                                      <p:cBhvr>
                                        <p:cTn id="33"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4" dur="2000" fill="hold"/>
                                        <p:tgtEl>
                                          <p:spTgt spid="3">
                                            <p:txEl>
                                              <p:pRg st="4" end="4"/>
                                            </p:txEl>
                                          </p:spTgt>
                                        </p:tgtEl>
                                        <p:attrNameLst>
                                          <p:attrName>ppt_w</p:attrName>
                                        </p:attrNameLst>
                                      </p:cBhvr>
                                      <p:tavLst>
                                        <p:tav tm="0">
                                          <p:val>
                                            <p:fltVal val="0"/>
                                          </p:val>
                                        </p:tav>
                                        <p:tav tm="100000">
                                          <p:val>
                                            <p:strVal val="#ppt_w"/>
                                          </p:val>
                                        </p:tav>
                                      </p:tavLst>
                                    </p:anim>
                                  </p:childTnLst>
                                </p:cTn>
                              </p:par>
                              <p:par>
                                <p:cTn id="35" presetID="35"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anim calcmode="lin" valueType="num">
                                      <p:cBhvr>
                                        <p:cTn id="38" dur="2000" fill="hold"/>
                                        <p:tgtEl>
                                          <p:spTgt spid="3">
                                            <p:txEl>
                                              <p:pRg st="5" end="5"/>
                                            </p:txEl>
                                          </p:spTgt>
                                        </p:tgtEl>
                                        <p:attrNameLst>
                                          <p:attrName>style.rotation</p:attrName>
                                        </p:attrNameLst>
                                      </p:cBhvr>
                                      <p:tavLst>
                                        <p:tav tm="0">
                                          <p:val>
                                            <p:fltVal val="720"/>
                                          </p:val>
                                        </p:tav>
                                        <p:tav tm="100000">
                                          <p:val>
                                            <p:fltVal val="0"/>
                                          </p:val>
                                        </p:tav>
                                      </p:tavLst>
                                    </p:anim>
                                    <p:anim calcmode="lin" valueType="num">
                                      <p:cBhvr>
                                        <p:cTn id="39"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0" dur="2000" fill="hold"/>
                                        <p:tgtEl>
                                          <p:spTgt spid="3">
                                            <p:txEl>
                                              <p:pRg st="5" end="5"/>
                                            </p:txEl>
                                          </p:spTgt>
                                        </p:tgtEl>
                                        <p:attrNameLst>
                                          <p:attrName>ppt_w</p:attrName>
                                        </p:attrNameLst>
                                      </p:cBhvr>
                                      <p:tavLst>
                                        <p:tav tm="0">
                                          <p:val>
                                            <p:fltVal val="0"/>
                                          </p:val>
                                        </p:tav>
                                        <p:tav tm="100000">
                                          <p:val>
                                            <p:strVal val="#ppt_w"/>
                                          </p:val>
                                        </p:tav>
                                      </p:tavLst>
                                    </p:anim>
                                  </p:childTnLst>
                                </p:cTn>
                              </p:par>
                              <p:par>
                                <p:cTn id="41" presetID="35"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2000"/>
                                        <p:tgtEl>
                                          <p:spTgt spid="3">
                                            <p:txEl>
                                              <p:pRg st="6" end="6"/>
                                            </p:txEl>
                                          </p:spTgt>
                                        </p:tgtEl>
                                      </p:cBhvr>
                                    </p:animEffect>
                                    <p:anim calcmode="lin" valueType="num">
                                      <p:cBhvr>
                                        <p:cTn id="44" dur="2000" fill="hold"/>
                                        <p:tgtEl>
                                          <p:spTgt spid="3">
                                            <p:txEl>
                                              <p:pRg st="6" end="6"/>
                                            </p:txEl>
                                          </p:spTgt>
                                        </p:tgtEl>
                                        <p:attrNameLst>
                                          <p:attrName>style.rotation</p:attrName>
                                        </p:attrNameLst>
                                      </p:cBhvr>
                                      <p:tavLst>
                                        <p:tav tm="0">
                                          <p:val>
                                            <p:fltVal val="720"/>
                                          </p:val>
                                        </p:tav>
                                        <p:tav tm="100000">
                                          <p:val>
                                            <p:fltVal val="0"/>
                                          </p:val>
                                        </p:tav>
                                      </p:tavLst>
                                    </p:anim>
                                    <p:anim calcmode="lin" valueType="num">
                                      <p:cBhvr>
                                        <p:cTn id="45"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6" dur="2000" fill="hold"/>
                                        <p:tgtEl>
                                          <p:spTgt spid="3">
                                            <p:txEl>
                                              <p:pRg st="6" end="6"/>
                                            </p:txEl>
                                          </p:spTgt>
                                        </p:tgtEl>
                                        <p:attrNameLst>
                                          <p:attrName>ppt_w</p:attrName>
                                        </p:attrNameLst>
                                      </p:cBhvr>
                                      <p:tavLst>
                                        <p:tav tm="0">
                                          <p:val>
                                            <p:fltVal val="0"/>
                                          </p:val>
                                        </p:tav>
                                        <p:tav tm="100000">
                                          <p:val>
                                            <p:strVal val="#ppt_w"/>
                                          </p:val>
                                        </p:tav>
                                      </p:tavLst>
                                    </p:anim>
                                  </p:childTnLst>
                                </p:cTn>
                              </p:par>
                              <p:par>
                                <p:cTn id="47" presetID="35"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2000"/>
                                        <p:tgtEl>
                                          <p:spTgt spid="3">
                                            <p:txEl>
                                              <p:pRg st="7" end="7"/>
                                            </p:txEl>
                                          </p:spTgt>
                                        </p:tgtEl>
                                      </p:cBhvr>
                                    </p:animEffect>
                                    <p:anim calcmode="lin" valueType="num">
                                      <p:cBhvr>
                                        <p:cTn id="50" dur="2000" fill="hold"/>
                                        <p:tgtEl>
                                          <p:spTgt spid="3">
                                            <p:txEl>
                                              <p:pRg st="7" end="7"/>
                                            </p:txEl>
                                          </p:spTgt>
                                        </p:tgtEl>
                                        <p:attrNameLst>
                                          <p:attrName>style.rotation</p:attrName>
                                        </p:attrNameLst>
                                      </p:cBhvr>
                                      <p:tavLst>
                                        <p:tav tm="0">
                                          <p:val>
                                            <p:fltVal val="720"/>
                                          </p:val>
                                        </p:tav>
                                        <p:tav tm="100000">
                                          <p:val>
                                            <p:fltVal val="0"/>
                                          </p:val>
                                        </p:tav>
                                      </p:tavLst>
                                    </p:anim>
                                    <p:anim calcmode="lin" valueType="num">
                                      <p:cBhvr>
                                        <p:cTn id="51" dur="2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2" dur="2000" fill="hold"/>
                                        <p:tgtEl>
                                          <p:spTgt spid="3">
                                            <p:txEl>
                                              <p:pRg st="7" end="7"/>
                                            </p:txEl>
                                          </p:spTgt>
                                        </p:tgtEl>
                                        <p:attrNameLst>
                                          <p:attrName>ppt_w</p:attrName>
                                        </p:attrNameLst>
                                      </p:cBhvr>
                                      <p:tavLst>
                                        <p:tav tm="0">
                                          <p:val>
                                            <p:fltVal val="0"/>
                                          </p:val>
                                        </p:tav>
                                        <p:tav tm="100000">
                                          <p:val>
                                            <p:strVal val="#ppt_w"/>
                                          </p:val>
                                        </p:tav>
                                      </p:tavLst>
                                    </p:anim>
                                  </p:childTnLst>
                                </p:cTn>
                              </p:par>
                              <p:par>
                                <p:cTn id="53" presetID="35"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2000"/>
                                        <p:tgtEl>
                                          <p:spTgt spid="3">
                                            <p:txEl>
                                              <p:pRg st="8" end="8"/>
                                            </p:txEl>
                                          </p:spTgt>
                                        </p:tgtEl>
                                      </p:cBhvr>
                                    </p:animEffect>
                                    <p:anim calcmode="lin" valueType="num">
                                      <p:cBhvr>
                                        <p:cTn id="56" dur="2000" fill="hold"/>
                                        <p:tgtEl>
                                          <p:spTgt spid="3">
                                            <p:txEl>
                                              <p:pRg st="8" end="8"/>
                                            </p:txEl>
                                          </p:spTgt>
                                        </p:tgtEl>
                                        <p:attrNameLst>
                                          <p:attrName>style.rotation</p:attrName>
                                        </p:attrNameLst>
                                      </p:cBhvr>
                                      <p:tavLst>
                                        <p:tav tm="0">
                                          <p:val>
                                            <p:fltVal val="720"/>
                                          </p:val>
                                        </p:tav>
                                        <p:tav tm="100000">
                                          <p:val>
                                            <p:fltVal val="0"/>
                                          </p:val>
                                        </p:tav>
                                      </p:tavLst>
                                    </p:anim>
                                    <p:anim calcmode="lin" valueType="num">
                                      <p:cBhvr>
                                        <p:cTn id="57" dur="2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8" dur="2000" fill="hold"/>
                                        <p:tgtEl>
                                          <p:spTgt spid="3">
                                            <p:txEl>
                                              <p:pRg st="8" end="8"/>
                                            </p:txEl>
                                          </p:spTgt>
                                        </p:tgtEl>
                                        <p:attrNameLst>
                                          <p:attrName>ppt_w</p:attrName>
                                        </p:attrNameLst>
                                      </p:cBhvr>
                                      <p:tavLst>
                                        <p:tav tm="0">
                                          <p:val>
                                            <p:fltVal val="0"/>
                                          </p:val>
                                        </p:tav>
                                        <p:tav tm="100000">
                                          <p:val>
                                            <p:strVal val="#ppt_w"/>
                                          </p:val>
                                        </p:tav>
                                      </p:tavLst>
                                    </p:anim>
                                  </p:childTnLst>
                                </p:cTn>
                              </p:par>
                              <p:par>
                                <p:cTn id="59" presetID="35" presetClass="entr" presetSubtype="0"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2000"/>
                                        <p:tgtEl>
                                          <p:spTgt spid="3">
                                            <p:txEl>
                                              <p:pRg st="9" end="9"/>
                                            </p:txEl>
                                          </p:spTgt>
                                        </p:tgtEl>
                                      </p:cBhvr>
                                    </p:animEffect>
                                    <p:anim calcmode="lin" valueType="num">
                                      <p:cBhvr>
                                        <p:cTn id="62" dur="2000" fill="hold"/>
                                        <p:tgtEl>
                                          <p:spTgt spid="3">
                                            <p:txEl>
                                              <p:pRg st="9" end="9"/>
                                            </p:txEl>
                                          </p:spTgt>
                                        </p:tgtEl>
                                        <p:attrNameLst>
                                          <p:attrName>style.rotation</p:attrName>
                                        </p:attrNameLst>
                                      </p:cBhvr>
                                      <p:tavLst>
                                        <p:tav tm="0">
                                          <p:val>
                                            <p:fltVal val="720"/>
                                          </p:val>
                                        </p:tav>
                                        <p:tav tm="100000">
                                          <p:val>
                                            <p:fltVal val="0"/>
                                          </p:val>
                                        </p:tav>
                                      </p:tavLst>
                                    </p:anim>
                                    <p:anim calcmode="lin" valueType="num">
                                      <p:cBhvr>
                                        <p:cTn id="63" dur="2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64" dur="2000" fill="hold"/>
                                        <p:tgtEl>
                                          <p:spTgt spid="3">
                                            <p:txEl>
                                              <p:pRg st="9" end="9"/>
                                            </p:txEl>
                                          </p:spTgt>
                                        </p:tgtEl>
                                        <p:attrNameLst>
                                          <p:attrName>ppt_w</p:attrName>
                                        </p:attrNameLst>
                                      </p:cBhvr>
                                      <p:tavLst>
                                        <p:tav tm="0">
                                          <p:val>
                                            <p:fltVal val="0"/>
                                          </p:val>
                                        </p:tav>
                                        <p:tav tm="100000">
                                          <p:val>
                                            <p:strVal val="#ppt_w"/>
                                          </p:val>
                                        </p:tav>
                                      </p:tavLst>
                                    </p:anim>
                                  </p:childTnLst>
                                </p:cTn>
                              </p:par>
                              <p:par>
                                <p:cTn id="65" presetID="35" presetClass="entr" presetSubtype="0" fill="hold"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2000"/>
                                        <p:tgtEl>
                                          <p:spTgt spid="3">
                                            <p:txEl>
                                              <p:pRg st="10" end="10"/>
                                            </p:txEl>
                                          </p:spTgt>
                                        </p:tgtEl>
                                      </p:cBhvr>
                                    </p:animEffect>
                                    <p:anim calcmode="lin" valueType="num">
                                      <p:cBhvr>
                                        <p:cTn id="68" dur="2000" fill="hold"/>
                                        <p:tgtEl>
                                          <p:spTgt spid="3">
                                            <p:txEl>
                                              <p:pRg st="10" end="10"/>
                                            </p:txEl>
                                          </p:spTgt>
                                        </p:tgtEl>
                                        <p:attrNameLst>
                                          <p:attrName>style.rotation</p:attrName>
                                        </p:attrNameLst>
                                      </p:cBhvr>
                                      <p:tavLst>
                                        <p:tav tm="0">
                                          <p:val>
                                            <p:fltVal val="720"/>
                                          </p:val>
                                        </p:tav>
                                        <p:tav tm="100000">
                                          <p:val>
                                            <p:fltVal val="0"/>
                                          </p:val>
                                        </p:tav>
                                      </p:tavLst>
                                    </p:anim>
                                    <p:anim calcmode="lin" valueType="num">
                                      <p:cBhvr>
                                        <p:cTn id="69" dur="2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70" dur="2000" fill="hold"/>
                                        <p:tgtEl>
                                          <p:spTgt spid="3">
                                            <p:txEl>
                                              <p:pRg st="10" end="10"/>
                                            </p:txEl>
                                          </p:spTgt>
                                        </p:tgtEl>
                                        <p:attrNameLst>
                                          <p:attrName>ppt_w</p:attrName>
                                        </p:attrNameLst>
                                      </p:cBhvr>
                                      <p:tavLst>
                                        <p:tav tm="0">
                                          <p:val>
                                            <p:fltVal val="0"/>
                                          </p:val>
                                        </p:tav>
                                        <p:tav tm="100000">
                                          <p:val>
                                            <p:strVal val="#ppt_w"/>
                                          </p:val>
                                        </p:tav>
                                      </p:tavLst>
                                    </p:anim>
                                  </p:childTnLst>
                                </p:cTn>
                              </p:par>
                              <p:par>
                                <p:cTn id="71" presetID="35" presetClass="entr" presetSubtype="0" fill="hold" nodeType="with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2000"/>
                                        <p:tgtEl>
                                          <p:spTgt spid="3">
                                            <p:txEl>
                                              <p:pRg st="11" end="11"/>
                                            </p:txEl>
                                          </p:spTgt>
                                        </p:tgtEl>
                                      </p:cBhvr>
                                    </p:animEffect>
                                    <p:anim calcmode="lin" valueType="num">
                                      <p:cBhvr>
                                        <p:cTn id="74" dur="2000" fill="hold"/>
                                        <p:tgtEl>
                                          <p:spTgt spid="3">
                                            <p:txEl>
                                              <p:pRg st="11" end="11"/>
                                            </p:txEl>
                                          </p:spTgt>
                                        </p:tgtEl>
                                        <p:attrNameLst>
                                          <p:attrName>style.rotation</p:attrName>
                                        </p:attrNameLst>
                                      </p:cBhvr>
                                      <p:tavLst>
                                        <p:tav tm="0">
                                          <p:val>
                                            <p:fltVal val="720"/>
                                          </p:val>
                                        </p:tav>
                                        <p:tav tm="100000">
                                          <p:val>
                                            <p:fltVal val="0"/>
                                          </p:val>
                                        </p:tav>
                                      </p:tavLst>
                                    </p:anim>
                                    <p:anim calcmode="lin" valueType="num">
                                      <p:cBhvr>
                                        <p:cTn id="75" dur="2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76" dur="2000" fill="hold"/>
                                        <p:tgtEl>
                                          <p:spTgt spid="3">
                                            <p:txEl>
                                              <p:pRg st="11" end="11"/>
                                            </p:txEl>
                                          </p:spTgt>
                                        </p:tgtEl>
                                        <p:attrNameLst>
                                          <p:attrName>ppt_w</p:attrName>
                                        </p:attrNameLst>
                                      </p:cBhvr>
                                      <p:tavLst>
                                        <p:tav tm="0">
                                          <p:val>
                                            <p:fltVal val="0"/>
                                          </p:val>
                                        </p:tav>
                                        <p:tav tm="100000">
                                          <p:val>
                                            <p:strVal val="#ppt_w"/>
                                          </p:val>
                                        </p:tav>
                                      </p:tavLst>
                                    </p:anim>
                                  </p:childTnLst>
                                </p:cTn>
                              </p:par>
                              <p:par>
                                <p:cTn id="77" presetID="35" presetClass="entr" presetSubtype="0" fill="hold" nodeType="with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2000"/>
                                        <p:tgtEl>
                                          <p:spTgt spid="3">
                                            <p:txEl>
                                              <p:pRg st="12" end="12"/>
                                            </p:txEl>
                                          </p:spTgt>
                                        </p:tgtEl>
                                      </p:cBhvr>
                                    </p:animEffect>
                                    <p:anim calcmode="lin" valueType="num">
                                      <p:cBhvr>
                                        <p:cTn id="80" dur="2000" fill="hold"/>
                                        <p:tgtEl>
                                          <p:spTgt spid="3">
                                            <p:txEl>
                                              <p:pRg st="12" end="12"/>
                                            </p:txEl>
                                          </p:spTgt>
                                        </p:tgtEl>
                                        <p:attrNameLst>
                                          <p:attrName>style.rotation</p:attrName>
                                        </p:attrNameLst>
                                      </p:cBhvr>
                                      <p:tavLst>
                                        <p:tav tm="0">
                                          <p:val>
                                            <p:fltVal val="720"/>
                                          </p:val>
                                        </p:tav>
                                        <p:tav tm="100000">
                                          <p:val>
                                            <p:fltVal val="0"/>
                                          </p:val>
                                        </p:tav>
                                      </p:tavLst>
                                    </p:anim>
                                    <p:anim calcmode="lin" valueType="num">
                                      <p:cBhvr>
                                        <p:cTn id="81" dur="2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82" dur="2000" fill="hold"/>
                                        <p:tgtEl>
                                          <p:spTgt spid="3">
                                            <p:txEl>
                                              <p:pRg st="12" end="12"/>
                                            </p:txEl>
                                          </p:spTgt>
                                        </p:tgtEl>
                                        <p:attrNameLst>
                                          <p:attrName>ppt_w</p:attrName>
                                        </p:attrNameLst>
                                      </p:cBhvr>
                                      <p:tavLst>
                                        <p:tav tm="0">
                                          <p:val>
                                            <p:fltVal val="0"/>
                                          </p:val>
                                        </p:tav>
                                        <p:tav tm="100000">
                                          <p:val>
                                            <p:strVal val="#ppt_w"/>
                                          </p:val>
                                        </p:tav>
                                      </p:tavLst>
                                    </p:anim>
                                  </p:childTnLst>
                                </p:cTn>
                              </p:par>
                              <p:par>
                                <p:cTn id="83" presetID="35" presetClass="entr" presetSubtype="0" fill="hold" nodeType="with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Effect transition="in" filter="fade">
                                      <p:cBhvr>
                                        <p:cTn id="85" dur="2000"/>
                                        <p:tgtEl>
                                          <p:spTgt spid="3">
                                            <p:txEl>
                                              <p:pRg st="13" end="13"/>
                                            </p:txEl>
                                          </p:spTgt>
                                        </p:tgtEl>
                                      </p:cBhvr>
                                    </p:animEffect>
                                    <p:anim calcmode="lin" valueType="num">
                                      <p:cBhvr>
                                        <p:cTn id="86" dur="2000" fill="hold"/>
                                        <p:tgtEl>
                                          <p:spTgt spid="3">
                                            <p:txEl>
                                              <p:pRg st="13" end="13"/>
                                            </p:txEl>
                                          </p:spTgt>
                                        </p:tgtEl>
                                        <p:attrNameLst>
                                          <p:attrName>style.rotation</p:attrName>
                                        </p:attrNameLst>
                                      </p:cBhvr>
                                      <p:tavLst>
                                        <p:tav tm="0">
                                          <p:val>
                                            <p:fltVal val="720"/>
                                          </p:val>
                                        </p:tav>
                                        <p:tav tm="100000">
                                          <p:val>
                                            <p:fltVal val="0"/>
                                          </p:val>
                                        </p:tav>
                                      </p:tavLst>
                                    </p:anim>
                                    <p:anim calcmode="lin" valueType="num">
                                      <p:cBhvr>
                                        <p:cTn id="87" dur="2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88" dur="2000" fill="hold"/>
                                        <p:tgtEl>
                                          <p:spTgt spid="3">
                                            <p:txEl>
                                              <p:pRg st="13" end="13"/>
                                            </p:txEl>
                                          </p:spTgt>
                                        </p:tgtEl>
                                        <p:attrNameLst>
                                          <p:attrName>ppt_w</p:attrName>
                                        </p:attrNameLst>
                                      </p:cBhvr>
                                      <p:tavLst>
                                        <p:tav tm="0">
                                          <p:val>
                                            <p:fltVal val="0"/>
                                          </p:val>
                                        </p:tav>
                                        <p:tav tm="100000">
                                          <p:val>
                                            <p:strVal val="#ppt_w"/>
                                          </p:val>
                                        </p:tav>
                                      </p:tavLst>
                                    </p:anim>
                                  </p:childTnLst>
                                </p:cTn>
                              </p:par>
                              <p:par>
                                <p:cTn id="89" presetID="35" presetClass="entr" presetSubtype="0" fill="hold" nodeType="with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Effect transition="in" filter="fade">
                                      <p:cBhvr>
                                        <p:cTn id="91" dur="2000"/>
                                        <p:tgtEl>
                                          <p:spTgt spid="3">
                                            <p:txEl>
                                              <p:pRg st="14" end="14"/>
                                            </p:txEl>
                                          </p:spTgt>
                                        </p:tgtEl>
                                      </p:cBhvr>
                                    </p:animEffect>
                                    <p:anim calcmode="lin" valueType="num">
                                      <p:cBhvr>
                                        <p:cTn id="92" dur="2000" fill="hold"/>
                                        <p:tgtEl>
                                          <p:spTgt spid="3">
                                            <p:txEl>
                                              <p:pRg st="14" end="14"/>
                                            </p:txEl>
                                          </p:spTgt>
                                        </p:tgtEl>
                                        <p:attrNameLst>
                                          <p:attrName>style.rotation</p:attrName>
                                        </p:attrNameLst>
                                      </p:cBhvr>
                                      <p:tavLst>
                                        <p:tav tm="0">
                                          <p:val>
                                            <p:fltVal val="720"/>
                                          </p:val>
                                        </p:tav>
                                        <p:tav tm="100000">
                                          <p:val>
                                            <p:fltVal val="0"/>
                                          </p:val>
                                        </p:tav>
                                      </p:tavLst>
                                    </p:anim>
                                    <p:anim calcmode="lin" valueType="num">
                                      <p:cBhvr>
                                        <p:cTn id="93" dur="2000" fill="hold"/>
                                        <p:tgtEl>
                                          <p:spTgt spid="3">
                                            <p:txEl>
                                              <p:pRg st="14" end="14"/>
                                            </p:txEl>
                                          </p:spTgt>
                                        </p:tgtEl>
                                        <p:attrNameLst>
                                          <p:attrName>ppt_h</p:attrName>
                                        </p:attrNameLst>
                                      </p:cBhvr>
                                      <p:tavLst>
                                        <p:tav tm="0">
                                          <p:val>
                                            <p:fltVal val="0"/>
                                          </p:val>
                                        </p:tav>
                                        <p:tav tm="100000">
                                          <p:val>
                                            <p:strVal val="#ppt_h"/>
                                          </p:val>
                                        </p:tav>
                                      </p:tavLst>
                                    </p:anim>
                                    <p:anim calcmode="lin" valueType="num">
                                      <p:cBhvr>
                                        <p:cTn id="94" dur="2000" fill="hold"/>
                                        <p:tgtEl>
                                          <p:spTgt spid="3">
                                            <p:txEl>
                                              <p:pRg st="14" end="14"/>
                                            </p:txEl>
                                          </p:spTgt>
                                        </p:tgtEl>
                                        <p:attrNameLst>
                                          <p:attrName>ppt_w</p:attrName>
                                        </p:attrNameLst>
                                      </p:cBhvr>
                                      <p:tavLst>
                                        <p:tav tm="0">
                                          <p:val>
                                            <p:fltVal val="0"/>
                                          </p:val>
                                        </p:tav>
                                        <p:tav tm="100000">
                                          <p:val>
                                            <p:strVal val="#ppt_w"/>
                                          </p:val>
                                        </p:tav>
                                      </p:tavLst>
                                    </p:anim>
                                  </p:childTnLst>
                                </p:cTn>
                              </p:par>
                              <p:par>
                                <p:cTn id="95" presetID="35" presetClass="entr" presetSubtype="0" fill="hold" nodeType="with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Effect transition="in" filter="fade">
                                      <p:cBhvr>
                                        <p:cTn id="97" dur="2000"/>
                                        <p:tgtEl>
                                          <p:spTgt spid="3">
                                            <p:txEl>
                                              <p:pRg st="15" end="15"/>
                                            </p:txEl>
                                          </p:spTgt>
                                        </p:tgtEl>
                                      </p:cBhvr>
                                    </p:animEffect>
                                    <p:anim calcmode="lin" valueType="num">
                                      <p:cBhvr>
                                        <p:cTn id="98" dur="2000" fill="hold"/>
                                        <p:tgtEl>
                                          <p:spTgt spid="3">
                                            <p:txEl>
                                              <p:pRg st="15" end="15"/>
                                            </p:txEl>
                                          </p:spTgt>
                                        </p:tgtEl>
                                        <p:attrNameLst>
                                          <p:attrName>style.rotation</p:attrName>
                                        </p:attrNameLst>
                                      </p:cBhvr>
                                      <p:tavLst>
                                        <p:tav tm="0">
                                          <p:val>
                                            <p:fltVal val="720"/>
                                          </p:val>
                                        </p:tav>
                                        <p:tav tm="100000">
                                          <p:val>
                                            <p:fltVal val="0"/>
                                          </p:val>
                                        </p:tav>
                                      </p:tavLst>
                                    </p:anim>
                                    <p:anim calcmode="lin" valueType="num">
                                      <p:cBhvr>
                                        <p:cTn id="99" dur="2000" fill="hold"/>
                                        <p:tgtEl>
                                          <p:spTgt spid="3">
                                            <p:txEl>
                                              <p:pRg st="15" end="15"/>
                                            </p:txEl>
                                          </p:spTgt>
                                        </p:tgtEl>
                                        <p:attrNameLst>
                                          <p:attrName>ppt_h</p:attrName>
                                        </p:attrNameLst>
                                      </p:cBhvr>
                                      <p:tavLst>
                                        <p:tav tm="0">
                                          <p:val>
                                            <p:fltVal val="0"/>
                                          </p:val>
                                        </p:tav>
                                        <p:tav tm="100000">
                                          <p:val>
                                            <p:strVal val="#ppt_h"/>
                                          </p:val>
                                        </p:tav>
                                      </p:tavLst>
                                    </p:anim>
                                    <p:anim calcmode="lin" valueType="num">
                                      <p:cBhvr>
                                        <p:cTn id="100" dur="2000" fill="hold"/>
                                        <p:tgtEl>
                                          <p:spTgt spid="3">
                                            <p:txEl>
                                              <p:pRg st="15" end="15"/>
                                            </p:txEl>
                                          </p:spTgt>
                                        </p:tgtEl>
                                        <p:attrNameLst>
                                          <p:attrName>ppt_w</p:attrName>
                                        </p:attrNameLst>
                                      </p:cBhvr>
                                      <p:tavLst>
                                        <p:tav tm="0">
                                          <p:val>
                                            <p:fltVal val="0"/>
                                          </p:val>
                                        </p:tav>
                                        <p:tav tm="100000">
                                          <p:val>
                                            <p:strVal val="#ppt_w"/>
                                          </p:val>
                                        </p:tav>
                                      </p:tavLst>
                                    </p:anim>
                                  </p:childTnLst>
                                </p:cTn>
                              </p:par>
                              <p:par>
                                <p:cTn id="101" presetID="35" presetClass="entr" presetSubtype="0" fill="hold" nodeType="with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Effect transition="in" filter="fade">
                                      <p:cBhvr>
                                        <p:cTn id="103" dur="2000"/>
                                        <p:tgtEl>
                                          <p:spTgt spid="3">
                                            <p:txEl>
                                              <p:pRg st="16" end="16"/>
                                            </p:txEl>
                                          </p:spTgt>
                                        </p:tgtEl>
                                      </p:cBhvr>
                                    </p:animEffect>
                                    <p:anim calcmode="lin" valueType="num">
                                      <p:cBhvr>
                                        <p:cTn id="104" dur="2000" fill="hold"/>
                                        <p:tgtEl>
                                          <p:spTgt spid="3">
                                            <p:txEl>
                                              <p:pRg st="16" end="16"/>
                                            </p:txEl>
                                          </p:spTgt>
                                        </p:tgtEl>
                                        <p:attrNameLst>
                                          <p:attrName>style.rotation</p:attrName>
                                        </p:attrNameLst>
                                      </p:cBhvr>
                                      <p:tavLst>
                                        <p:tav tm="0">
                                          <p:val>
                                            <p:fltVal val="720"/>
                                          </p:val>
                                        </p:tav>
                                        <p:tav tm="100000">
                                          <p:val>
                                            <p:fltVal val="0"/>
                                          </p:val>
                                        </p:tav>
                                      </p:tavLst>
                                    </p:anim>
                                    <p:anim calcmode="lin" valueType="num">
                                      <p:cBhvr>
                                        <p:cTn id="105" dur="2000" fill="hold"/>
                                        <p:tgtEl>
                                          <p:spTgt spid="3">
                                            <p:txEl>
                                              <p:pRg st="16" end="16"/>
                                            </p:txEl>
                                          </p:spTgt>
                                        </p:tgtEl>
                                        <p:attrNameLst>
                                          <p:attrName>ppt_h</p:attrName>
                                        </p:attrNameLst>
                                      </p:cBhvr>
                                      <p:tavLst>
                                        <p:tav tm="0">
                                          <p:val>
                                            <p:fltVal val="0"/>
                                          </p:val>
                                        </p:tav>
                                        <p:tav tm="100000">
                                          <p:val>
                                            <p:strVal val="#ppt_h"/>
                                          </p:val>
                                        </p:tav>
                                      </p:tavLst>
                                    </p:anim>
                                    <p:anim calcmode="lin" valueType="num">
                                      <p:cBhvr>
                                        <p:cTn id="106" dur="2000" fill="hold"/>
                                        <p:tgtEl>
                                          <p:spTgt spid="3">
                                            <p:txEl>
                                              <p:pRg st="16" end="16"/>
                                            </p:txEl>
                                          </p:spTgt>
                                        </p:tgtEl>
                                        <p:attrNameLst>
                                          <p:attrName>ppt_w</p:attrName>
                                        </p:attrNameLst>
                                      </p:cBhvr>
                                      <p:tavLst>
                                        <p:tav tm="0">
                                          <p:val>
                                            <p:fltVal val="0"/>
                                          </p:val>
                                        </p:tav>
                                        <p:tav tm="100000">
                                          <p:val>
                                            <p:strVal val="#ppt_w"/>
                                          </p:val>
                                        </p:tav>
                                      </p:tavLst>
                                    </p:anim>
                                  </p:childTnLst>
                                </p:cTn>
                              </p:par>
                              <p:par>
                                <p:cTn id="107" presetID="35" presetClass="entr" presetSubtype="0" fill="hold" nodeType="with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Effect transition="in" filter="fade">
                                      <p:cBhvr>
                                        <p:cTn id="109" dur="2000"/>
                                        <p:tgtEl>
                                          <p:spTgt spid="3">
                                            <p:txEl>
                                              <p:pRg st="17" end="17"/>
                                            </p:txEl>
                                          </p:spTgt>
                                        </p:tgtEl>
                                      </p:cBhvr>
                                    </p:animEffect>
                                    <p:anim calcmode="lin" valueType="num">
                                      <p:cBhvr>
                                        <p:cTn id="110" dur="2000" fill="hold"/>
                                        <p:tgtEl>
                                          <p:spTgt spid="3">
                                            <p:txEl>
                                              <p:pRg st="17" end="17"/>
                                            </p:txEl>
                                          </p:spTgt>
                                        </p:tgtEl>
                                        <p:attrNameLst>
                                          <p:attrName>style.rotation</p:attrName>
                                        </p:attrNameLst>
                                      </p:cBhvr>
                                      <p:tavLst>
                                        <p:tav tm="0">
                                          <p:val>
                                            <p:fltVal val="720"/>
                                          </p:val>
                                        </p:tav>
                                        <p:tav tm="100000">
                                          <p:val>
                                            <p:fltVal val="0"/>
                                          </p:val>
                                        </p:tav>
                                      </p:tavLst>
                                    </p:anim>
                                    <p:anim calcmode="lin" valueType="num">
                                      <p:cBhvr>
                                        <p:cTn id="111" dur="2000" fill="hold"/>
                                        <p:tgtEl>
                                          <p:spTgt spid="3">
                                            <p:txEl>
                                              <p:pRg st="17" end="17"/>
                                            </p:txEl>
                                          </p:spTgt>
                                        </p:tgtEl>
                                        <p:attrNameLst>
                                          <p:attrName>ppt_h</p:attrName>
                                        </p:attrNameLst>
                                      </p:cBhvr>
                                      <p:tavLst>
                                        <p:tav tm="0">
                                          <p:val>
                                            <p:fltVal val="0"/>
                                          </p:val>
                                        </p:tav>
                                        <p:tav tm="100000">
                                          <p:val>
                                            <p:strVal val="#ppt_h"/>
                                          </p:val>
                                        </p:tav>
                                      </p:tavLst>
                                    </p:anim>
                                    <p:anim calcmode="lin" valueType="num">
                                      <p:cBhvr>
                                        <p:cTn id="112" dur="2000" fill="hold"/>
                                        <p:tgtEl>
                                          <p:spTgt spid="3">
                                            <p:txEl>
                                              <p:pRg st="17" end="17"/>
                                            </p:txEl>
                                          </p:spTgt>
                                        </p:tgtEl>
                                        <p:attrNameLst>
                                          <p:attrName>ppt_w</p:attrName>
                                        </p:attrNameLst>
                                      </p:cBhvr>
                                      <p:tavLst>
                                        <p:tav tm="0">
                                          <p:val>
                                            <p:fltVal val="0"/>
                                          </p:val>
                                        </p:tav>
                                        <p:tav tm="100000">
                                          <p:val>
                                            <p:strVal val="#ppt_w"/>
                                          </p:val>
                                        </p:tav>
                                      </p:tavLst>
                                    </p:anim>
                                  </p:childTnLst>
                                </p:cTn>
                              </p:par>
                              <p:par>
                                <p:cTn id="113" presetID="35" presetClass="entr" presetSubtype="0" fill="hold" nodeType="with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Effect transition="in" filter="fade">
                                      <p:cBhvr>
                                        <p:cTn id="115" dur="2000"/>
                                        <p:tgtEl>
                                          <p:spTgt spid="3">
                                            <p:txEl>
                                              <p:pRg st="18" end="18"/>
                                            </p:txEl>
                                          </p:spTgt>
                                        </p:tgtEl>
                                      </p:cBhvr>
                                    </p:animEffect>
                                    <p:anim calcmode="lin" valueType="num">
                                      <p:cBhvr>
                                        <p:cTn id="116" dur="2000" fill="hold"/>
                                        <p:tgtEl>
                                          <p:spTgt spid="3">
                                            <p:txEl>
                                              <p:pRg st="18" end="18"/>
                                            </p:txEl>
                                          </p:spTgt>
                                        </p:tgtEl>
                                        <p:attrNameLst>
                                          <p:attrName>style.rotation</p:attrName>
                                        </p:attrNameLst>
                                      </p:cBhvr>
                                      <p:tavLst>
                                        <p:tav tm="0">
                                          <p:val>
                                            <p:fltVal val="720"/>
                                          </p:val>
                                        </p:tav>
                                        <p:tav tm="100000">
                                          <p:val>
                                            <p:fltVal val="0"/>
                                          </p:val>
                                        </p:tav>
                                      </p:tavLst>
                                    </p:anim>
                                    <p:anim calcmode="lin" valueType="num">
                                      <p:cBhvr>
                                        <p:cTn id="117" dur="2000" fill="hold"/>
                                        <p:tgtEl>
                                          <p:spTgt spid="3">
                                            <p:txEl>
                                              <p:pRg st="18" end="18"/>
                                            </p:txEl>
                                          </p:spTgt>
                                        </p:tgtEl>
                                        <p:attrNameLst>
                                          <p:attrName>ppt_h</p:attrName>
                                        </p:attrNameLst>
                                      </p:cBhvr>
                                      <p:tavLst>
                                        <p:tav tm="0">
                                          <p:val>
                                            <p:fltVal val="0"/>
                                          </p:val>
                                        </p:tav>
                                        <p:tav tm="100000">
                                          <p:val>
                                            <p:strVal val="#ppt_h"/>
                                          </p:val>
                                        </p:tav>
                                      </p:tavLst>
                                    </p:anim>
                                    <p:anim calcmode="lin" valueType="num">
                                      <p:cBhvr>
                                        <p:cTn id="118" dur="2000" fill="hold"/>
                                        <p:tgtEl>
                                          <p:spTgt spid="3">
                                            <p:txEl>
                                              <p:pRg st="18" end="18"/>
                                            </p:txEl>
                                          </p:spTgt>
                                        </p:tgtEl>
                                        <p:attrNameLst>
                                          <p:attrName>ppt_w</p:attrName>
                                        </p:attrNameLst>
                                      </p:cBhvr>
                                      <p:tavLst>
                                        <p:tav tm="0">
                                          <p:val>
                                            <p:fltVal val="0"/>
                                          </p:val>
                                        </p:tav>
                                        <p:tav tm="100000">
                                          <p:val>
                                            <p:strVal val="#ppt_w"/>
                                          </p:val>
                                        </p:tav>
                                      </p:tavLst>
                                    </p:anim>
                                  </p:childTnLst>
                                </p:cTn>
                              </p:par>
                              <p:par>
                                <p:cTn id="119" presetID="35" presetClass="entr" presetSubtype="0" fill="hold" nodeType="with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Effect transition="in" filter="fade">
                                      <p:cBhvr>
                                        <p:cTn id="121" dur="2000"/>
                                        <p:tgtEl>
                                          <p:spTgt spid="3">
                                            <p:txEl>
                                              <p:pRg st="19" end="19"/>
                                            </p:txEl>
                                          </p:spTgt>
                                        </p:tgtEl>
                                      </p:cBhvr>
                                    </p:animEffect>
                                    <p:anim calcmode="lin" valueType="num">
                                      <p:cBhvr>
                                        <p:cTn id="122" dur="2000" fill="hold"/>
                                        <p:tgtEl>
                                          <p:spTgt spid="3">
                                            <p:txEl>
                                              <p:pRg st="19" end="19"/>
                                            </p:txEl>
                                          </p:spTgt>
                                        </p:tgtEl>
                                        <p:attrNameLst>
                                          <p:attrName>style.rotation</p:attrName>
                                        </p:attrNameLst>
                                      </p:cBhvr>
                                      <p:tavLst>
                                        <p:tav tm="0">
                                          <p:val>
                                            <p:fltVal val="720"/>
                                          </p:val>
                                        </p:tav>
                                        <p:tav tm="100000">
                                          <p:val>
                                            <p:fltVal val="0"/>
                                          </p:val>
                                        </p:tav>
                                      </p:tavLst>
                                    </p:anim>
                                    <p:anim calcmode="lin" valueType="num">
                                      <p:cBhvr>
                                        <p:cTn id="123" dur="2000" fill="hold"/>
                                        <p:tgtEl>
                                          <p:spTgt spid="3">
                                            <p:txEl>
                                              <p:pRg st="19" end="19"/>
                                            </p:txEl>
                                          </p:spTgt>
                                        </p:tgtEl>
                                        <p:attrNameLst>
                                          <p:attrName>ppt_h</p:attrName>
                                        </p:attrNameLst>
                                      </p:cBhvr>
                                      <p:tavLst>
                                        <p:tav tm="0">
                                          <p:val>
                                            <p:fltVal val="0"/>
                                          </p:val>
                                        </p:tav>
                                        <p:tav tm="100000">
                                          <p:val>
                                            <p:strVal val="#ppt_h"/>
                                          </p:val>
                                        </p:tav>
                                      </p:tavLst>
                                    </p:anim>
                                    <p:anim calcmode="lin" valueType="num">
                                      <p:cBhvr>
                                        <p:cTn id="124" dur="2000" fill="hold"/>
                                        <p:tgtEl>
                                          <p:spTgt spid="3">
                                            <p:txEl>
                                              <p:pRg st="19" end="19"/>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200" dirty="0" err="1" smtClean="0"/>
              <a:t>printf</a:t>
            </a:r>
            <a:r>
              <a:rPr lang="en-US" sz="1200" dirty="0" smtClean="0"/>
              <a:t>("\n GRADE OBTAINED BY STUDENT:%s\</a:t>
            </a:r>
            <a:r>
              <a:rPr lang="en-US" sz="1200" dirty="0" err="1" smtClean="0"/>
              <a:t>tIS</a:t>
            </a:r>
            <a:r>
              <a:rPr lang="en-US" sz="1200" dirty="0" smtClean="0"/>
              <a:t> :A\</a:t>
            </a:r>
            <a:r>
              <a:rPr lang="en-US" sz="1200" dirty="0" err="1" smtClean="0"/>
              <a:t>n",s</a:t>
            </a:r>
            <a:r>
              <a:rPr lang="en-US" sz="1200" dirty="0" smtClean="0"/>
              <a:t>[</a:t>
            </a:r>
            <a:r>
              <a:rPr lang="en-US" sz="1200" dirty="0" err="1" smtClean="0"/>
              <a:t>i</a:t>
            </a:r>
            <a:r>
              <a:rPr lang="en-US" sz="1200" dirty="0" smtClean="0"/>
              <a:t>].name);</a:t>
            </a:r>
          </a:p>
          <a:p>
            <a:r>
              <a:rPr lang="en-US" sz="1200" dirty="0" smtClean="0"/>
              <a:t>}</a:t>
            </a:r>
          </a:p>
          <a:p>
            <a:r>
              <a:rPr lang="en-US" sz="1200" dirty="0" smtClean="0"/>
              <a:t>else if(percentage[</a:t>
            </a:r>
            <a:r>
              <a:rPr lang="en-US" sz="1200" dirty="0" err="1" smtClean="0"/>
              <a:t>i</a:t>
            </a:r>
            <a:r>
              <a:rPr lang="en-US" sz="1200" dirty="0" smtClean="0"/>
              <a:t>]&gt;70)</a:t>
            </a:r>
          </a:p>
          <a:p>
            <a:r>
              <a:rPr lang="en-US" sz="1200" dirty="0" smtClean="0"/>
              <a:t>{</a:t>
            </a:r>
          </a:p>
          <a:p>
            <a:r>
              <a:rPr lang="en-US" sz="1200" dirty="0" err="1" smtClean="0"/>
              <a:t>printf</a:t>
            </a:r>
            <a:r>
              <a:rPr lang="en-US" sz="1200" dirty="0" smtClean="0"/>
              <a:t>("\n GRADE OBTAINED BY STUDENT:%s\</a:t>
            </a:r>
            <a:r>
              <a:rPr lang="en-US" sz="1200" dirty="0" err="1" smtClean="0"/>
              <a:t>tIS</a:t>
            </a:r>
            <a:r>
              <a:rPr lang="en-US" sz="1200" dirty="0" smtClean="0"/>
              <a:t> :B+\</a:t>
            </a:r>
            <a:r>
              <a:rPr lang="en-US" sz="1200" dirty="0" err="1" smtClean="0"/>
              <a:t>n",s</a:t>
            </a:r>
            <a:r>
              <a:rPr lang="en-US" sz="1200" dirty="0" smtClean="0"/>
              <a:t>[</a:t>
            </a:r>
            <a:r>
              <a:rPr lang="en-US" sz="1200" dirty="0" err="1" smtClean="0"/>
              <a:t>i</a:t>
            </a:r>
            <a:r>
              <a:rPr lang="en-US" sz="1200" dirty="0" smtClean="0"/>
              <a:t>].name);</a:t>
            </a:r>
          </a:p>
          <a:p>
            <a:r>
              <a:rPr lang="en-US" sz="1200" dirty="0" smtClean="0"/>
              <a:t>}</a:t>
            </a:r>
          </a:p>
          <a:p>
            <a:r>
              <a:rPr lang="en-US" sz="1200" dirty="0" smtClean="0"/>
              <a:t>else if(percentage[</a:t>
            </a:r>
            <a:r>
              <a:rPr lang="en-US" sz="1200" dirty="0" err="1" smtClean="0"/>
              <a:t>i</a:t>
            </a:r>
            <a:r>
              <a:rPr lang="en-US" sz="1200" dirty="0" smtClean="0"/>
              <a:t>]&gt;60)</a:t>
            </a:r>
          </a:p>
          <a:p>
            <a:r>
              <a:rPr lang="en-US" sz="1200" dirty="0" smtClean="0"/>
              <a:t>{</a:t>
            </a:r>
          </a:p>
          <a:p>
            <a:r>
              <a:rPr lang="en-US" sz="1200" dirty="0" err="1" smtClean="0"/>
              <a:t>printf</a:t>
            </a:r>
            <a:r>
              <a:rPr lang="en-US" sz="1200" dirty="0" smtClean="0"/>
              <a:t>("\n GRADE OBTAINED BY STUDENT:%s\</a:t>
            </a:r>
            <a:r>
              <a:rPr lang="en-US" sz="1200" dirty="0" err="1" smtClean="0"/>
              <a:t>tIS</a:t>
            </a:r>
            <a:r>
              <a:rPr lang="en-US" sz="1200" dirty="0" smtClean="0"/>
              <a:t> :B\</a:t>
            </a:r>
            <a:r>
              <a:rPr lang="en-US" sz="1200" dirty="0" err="1" smtClean="0"/>
              <a:t>n",s</a:t>
            </a:r>
            <a:r>
              <a:rPr lang="en-US" sz="1200" dirty="0" smtClean="0"/>
              <a:t>[</a:t>
            </a:r>
            <a:r>
              <a:rPr lang="en-US" sz="1200" dirty="0" err="1" smtClean="0"/>
              <a:t>i</a:t>
            </a:r>
            <a:r>
              <a:rPr lang="en-US" sz="1200" dirty="0" smtClean="0"/>
              <a:t>].name);</a:t>
            </a:r>
          </a:p>
          <a:p>
            <a:r>
              <a:rPr lang="en-US" sz="1200" dirty="0" smtClean="0"/>
              <a:t>}</a:t>
            </a:r>
          </a:p>
          <a:p>
            <a:r>
              <a:rPr lang="en-US" sz="1200" dirty="0" smtClean="0"/>
              <a:t>else if(percentage[</a:t>
            </a:r>
            <a:r>
              <a:rPr lang="en-US" sz="1200" dirty="0" err="1" smtClean="0"/>
              <a:t>i</a:t>
            </a:r>
            <a:r>
              <a:rPr lang="en-US" sz="1200" dirty="0" smtClean="0"/>
              <a:t>]&gt;50)</a:t>
            </a:r>
          </a:p>
          <a:p>
            <a:r>
              <a:rPr lang="en-US" sz="1200" dirty="0" smtClean="0"/>
              <a:t>{</a:t>
            </a:r>
          </a:p>
          <a:p>
            <a:r>
              <a:rPr lang="en-US" sz="1200" dirty="0" err="1" smtClean="0"/>
              <a:t>printf</a:t>
            </a:r>
            <a:r>
              <a:rPr lang="en-US" sz="1200" dirty="0" smtClean="0"/>
              <a:t>("\n GRADE OBTAINED BY STUDENT:%s\</a:t>
            </a:r>
            <a:r>
              <a:rPr lang="en-US" sz="1200" dirty="0" err="1" smtClean="0"/>
              <a:t>tIS</a:t>
            </a:r>
            <a:r>
              <a:rPr lang="en-US" sz="1200" dirty="0" smtClean="0"/>
              <a:t> :C+\</a:t>
            </a:r>
            <a:r>
              <a:rPr lang="en-US" sz="1200" dirty="0" err="1" smtClean="0"/>
              <a:t>n",s</a:t>
            </a:r>
            <a:r>
              <a:rPr lang="en-US" sz="1200" dirty="0" smtClean="0"/>
              <a:t>[</a:t>
            </a:r>
            <a:r>
              <a:rPr lang="en-US" sz="1200" dirty="0" err="1" smtClean="0"/>
              <a:t>i</a:t>
            </a:r>
            <a:r>
              <a:rPr lang="en-US" sz="1200" dirty="0" smtClean="0"/>
              <a:t>].name);</a:t>
            </a:r>
          </a:p>
          <a:p>
            <a:r>
              <a:rPr lang="en-US" sz="1200" dirty="0" smtClean="0"/>
              <a:t>}</a:t>
            </a:r>
          </a:p>
          <a:p>
            <a:r>
              <a:rPr lang="en-US" sz="1200" dirty="0" smtClean="0"/>
              <a:t>else if(percentage[</a:t>
            </a:r>
            <a:r>
              <a:rPr lang="en-US" sz="1200" dirty="0" err="1" smtClean="0"/>
              <a:t>i</a:t>
            </a:r>
            <a:r>
              <a:rPr lang="en-US" sz="1200" dirty="0" smtClean="0"/>
              <a:t>]&gt;35)</a:t>
            </a:r>
          </a:p>
          <a:p>
            <a:r>
              <a:rPr lang="en-US" sz="1200" dirty="0" smtClean="0"/>
              <a:t>{</a:t>
            </a:r>
          </a:p>
          <a:p>
            <a:r>
              <a:rPr lang="en-US" sz="1200" dirty="0" err="1" smtClean="0"/>
              <a:t>printf</a:t>
            </a:r>
            <a:r>
              <a:rPr lang="en-US" sz="1200" dirty="0" smtClean="0"/>
              <a:t>("\n GRADE OBTAINED BY STUDENT:%s\</a:t>
            </a:r>
            <a:r>
              <a:rPr lang="en-US" sz="1200" dirty="0" err="1" smtClean="0"/>
              <a:t>tIS</a:t>
            </a:r>
            <a:r>
              <a:rPr lang="en-US" sz="1200" dirty="0" smtClean="0"/>
              <a:t> :C\</a:t>
            </a:r>
            <a:r>
              <a:rPr lang="en-US" sz="1200" dirty="0" err="1" smtClean="0"/>
              <a:t>n",s</a:t>
            </a:r>
            <a:r>
              <a:rPr lang="en-US" sz="1200" dirty="0" smtClean="0"/>
              <a:t>[</a:t>
            </a:r>
            <a:r>
              <a:rPr lang="en-US" sz="1200" dirty="0" err="1" smtClean="0"/>
              <a:t>i</a:t>
            </a:r>
            <a:r>
              <a:rPr lang="en-US" sz="1200" dirty="0" smtClean="0"/>
              <a:t>].name);</a:t>
            </a:r>
          </a:p>
          <a:p>
            <a:r>
              <a:rPr lang="en-US" sz="1200" dirty="0" smtClean="0"/>
              <a:t>}</a:t>
            </a:r>
          </a:p>
          <a:p>
            <a:r>
              <a:rPr lang="en-US" sz="1200" dirty="0" smtClean="0"/>
              <a:t>else if(percentage[</a:t>
            </a:r>
            <a:r>
              <a:rPr lang="en-US" sz="1200" dirty="0" err="1" smtClean="0"/>
              <a:t>i</a:t>
            </a:r>
            <a:r>
              <a:rPr lang="en-US" sz="1200" dirty="0" smtClean="0"/>
              <a:t>]&lt;35)</a:t>
            </a:r>
          </a:p>
          <a:p>
            <a:r>
              <a:rPr lang="en-US" sz="1200" dirty="0" smtClean="0"/>
              <a:t>{</a:t>
            </a:r>
          </a:p>
          <a:p>
            <a:r>
              <a:rPr lang="en-US" sz="1200" dirty="0" err="1" smtClean="0"/>
              <a:t>printf</a:t>
            </a:r>
            <a:r>
              <a:rPr lang="en-US" sz="1200" dirty="0" smtClean="0"/>
              <a:t>("\n THE STUDENT :%s IS FAILED\</a:t>
            </a:r>
            <a:r>
              <a:rPr lang="en-US" sz="1200" dirty="0" err="1" smtClean="0"/>
              <a:t>n",s</a:t>
            </a:r>
            <a:r>
              <a:rPr lang="en-US" sz="1200" dirty="0" smtClean="0"/>
              <a:t>[</a:t>
            </a:r>
            <a:r>
              <a:rPr lang="en-US" sz="1200" dirty="0" err="1" smtClean="0"/>
              <a:t>i</a:t>
            </a:r>
            <a:r>
              <a:rPr lang="en-US" sz="1200" dirty="0" smtClean="0"/>
              <a:t>].name);</a:t>
            </a:r>
          </a:p>
          <a:p>
            <a:r>
              <a:rPr lang="en-US" sz="1200" dirty="0" smtClean="0"/>
              <a:t>}</a:t>
            </a:r>
          </a:p>
          <a:p>
            <a:r>
              <a:rPr lang="en-US" sz="1200" dirty="0" smtClean="0"/>
              <a:t> </a:t>
            </a:r>
          </a:p>
          <a:p>
            <a:r>
              <a:rPr lang="en-US" sz="1200" dirty="0" smtClean="0"/>
              <a:t>}</a:t>
            </a:r>
          </a:p>
          <a:p>
            <a:endParaRPr lang="en-US" sz="1200" dirty="0" smtClean="0"/>
          </a:p>
          <a:p>
            <a:endParaRPr lang="en-US" sz="1200" dirty="0" smtClean="0"/>
          </a:p>
          <a:p>
            <a:endParaRPr lang="en-US" sz="1200" dirty="0" smtClean="0"/>
          </a:p>
          <a:p>
            <a:endParaRPr lang="en-US" sz="12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to="" calcmode="lin" valueType="num">
                                      <p:cBhvr>
                                        <p:cTn id="13" dur="1" fill="hold"/>
                                        <p:tgtEl>
                                          <p:spTgt spid="3">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to="" calcmode="lin" valueType="num">
                                      <p:cBhvr>
                                        <p:cTn id="16" dur="1" fill="hold"/>
                                        <p:tgtEl>
                                          <p:spTgt spid="3">
                                            <p:txEl>
                                              <p:pRg st="3" end="3"/>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to="" calcmode="lin" valueType="num">
                                      <p:cBhvr>
                                        <p:cTn id="19" dur="1" fill="hold"/>
                                        <p:tgtEl>
                                          <p:spTgt spid="3">
                                            <p:txEl>
                                              <p:pRg st="4" end="4"/>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to="" calcmode="lin" valueType="num">
                                      <p:cBhvr>
                                        <p:cTn id="22" dur="1" fill="hold"/>
                                        <p:tgtEl>
                                          <p:spTgt spid="3">
                                            <p:txEl>
                                              <p:pRg st="5" end="5"/>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to="" calcmode="lin" valueType="num">
                                      <p:cBhvr>
                                        <p:cTn id="25" dur="1" fill="hold"/>
                                        <p:tgtEl>
                                          <p:spTgt spid="3">
                                            <p:txEl>
                                              <p:pRg st="6" end="6"/>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to="" calcmode="lin" valueType="num">
                                      <p:cBhvr>
                                        <p:cTn id="28" dur="1" fill="hold"/>
                                        <p:tgtEl>
                                          <p:spTgt spid="3">
                                            <p:txEl>
                                              <p:pRg st="7" end="7"/>
                                            </p:txEl>
                                          </p:spTgt>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to="" calcmode="lin" valueType="num">
                                      <p:cBhvr>
                                        <p:cTn id="31" dur="1" fill="hold"/>
                                        <p:tgtEl>
                                          <p:spTgt spid="3">
                                            <p:txEl>
                                              <p:pRg st="8" end="8"/>
                                            </p:txEl>
                                          </p:spTgt>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 to="" calcmode="lin" valueType="num">
                                      <p:cBhvr>
                                        <p:cTn id="34" dur="1" fill="hold"/>
                                        <p:tgtEl>
                                          <p:spTgt spid="3">
                                            <p:txEl>
                                              <p:pRg st="9" end="9"/>
                                            </p:txEl>
                                          </p:spTgt>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to="" calcmode="lin" valueType="num">
                                      <p:cBhvr>
                                        <p:cTn id="37" dur="1" fill="hold"/>
                                        <p:tgtEl>
                                          <p:spTgt spid="3">
                                            <p:txEl>
                                              <p:pRg st="10" end="10"/>
                                            </p:txEl>
                                          </p:spTgt>
                                        </p:tgtEl>
                                        <p:attrNameLst>
                                          <p:attrName/>
                                        </p:attrNameLst>
                                      </p:cBhvr>
                                    </p:anim>
                                  </p:childTnLst>
                                </p:cTn>
                              </p:par>
                              <p:par>
                                <p:cTn id="38" presetID="24"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 to="" calcmode="lin" valueType="num">
                                      <p:cBhvr>
                                        <p:cTn id="40" dur="1" fill="hold"/>
                                        <p:tgtEl>
                                          <p:spTgt spid="3">
                                            <p:txEl>
                                              <p:pRg st="11" end="11"/>
                                            </p:txEl>
                                          </p:spTgt>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to="" calcmode="lin" valueType="num">
                                      <p:cBhvr>
                                        <p:cTn id="43" dur="1" fill="hold"/>
                                        <p:tgtEl>
                                          <p:spTgt spid="3">
                                            <p:txEl>
                                              <p:pRg st="12" end="12"/>
                                            </p:txEl>
                                          </p:spTgt>
                                        </p:tgtEl>
                                        <p:attrNameLst>
                                          <p:attrName/>
                                        </p:attrNameLst>
                                      </p:cBhvr>
                                    </p:anim>
                                  </p:childTnLst>
                                </p:cTn>
                              </p:par>
                              <p:par>
                                <p:cTn id="44" presetID="24"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 to="" calcmode="lin" valueType="num">
                                      <p:cBhvr>
                                        <p:cTn id="46" dur="1" fill="hold"/>
                                        <p:tgtEl>
                                          <p:spTgt spid="3">
                                            <p:txEl>
                                              <p:pRg st="13" end="13"/>
                                            </p:txEl>
                                          </p:spTgt>
                                        </p:tgtEl>
                                        <p:attrNameLst>
                                          <p:attrName/>
                                        </p:attrNameLst>
                                      </p:cBhvr>
                                    </p:anim>
                                  </p:childTnLst>
                                </p:cTn>
                              </p:par>
                              <p:par>
                                <p:cTn id="47" presetID="24"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to="" calcmode="lin" valueType="num">
                                      <p:cBhvr>
                                        <p:cTn id="49" dur="1" fill="hold"/>
                                        <p:tgtEl>
                                          <p:spTgt spid="3">
                                            <p:txEl>
                                              <p:pRg st="14" end="14"/>
                                            </p:txEl>
                                          </p:spTgt>
                                        </p:tgtEl>
                                        <p:attrNameLst>
                                          <p:attrName/>
                                        </p:attrNameLst>
                                      </p:cBhvr>
                                    </p:anim>
                                  </p:childTnLst>
                                </p:cTn>
                              </p:par>
                              <p:par>
                                <p:cTn id="50" presetID="24" presetClass="entr" presetSubtype="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 to="" calcmode="lin" valueType="num">
                                      <p:cBhvr>
                                        <p:cTn id="52" dur="1" fill="hold"/>
                                        <p:tgtEl>
                                          <p:spTgt spid="3">
                                            <p:txEl>
                                              <p:pRg st="15" end="15"/>
                                            </p:txEl>
                                          </p:spTgt>
                                        </p:tgtEl>
                                        <p:attrNameLst>
                                          <p:attrName/>
                                        </p:attrNameLst>
                                      </p:cBhvr>
                                    </p:anim>
                                  </p:childTnLst>
                                </p:cTn>
                              </p:par>
                              <p:par>
                                <p:cTn id="53" presetID="24" presetClass="entr" presetSubtype="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to="" calcmode="lin" valueType="num">
                                      <p:cBhvr>
                                        <p:cTn id="55" dur="1" fill="hold"/>
                                        <p:tgtEl>
                                          <p:spTgt spid="3">
                                            <p:txEl>
                                              <p:pRg st="16" end="16"/>
                                            </p:txEl>
                                          </p:spTgt>
                                        </p:tgtEl>
                                        <p:attrNameLst>
                                          <p:attrName/>
                                        </p:attrNameLst>
                                      </p:cBhvr>
                                    </p:anim>
                                  </p:childTnLst>
                                </p:cTn>
                              </p:par>
                              <p:par>
                                <p:cTn id="56" presetID="24" presetClass="entr" presetSubtype="0"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 to="" calcmode="lin" valueType="num">
                                      <p:cBhvr>
                                        <p:cTn id="58" dur="1" fill="hold"/>
                                        <p:tgtEl>
                                          <p:spTgt spid="3">
                                            <p:txEl>
                                              <p:pRg st="17" end="17"/>
                                            </p:txEl>
                                          </p:spTgt>
                                        </p:tgtEl>
                                        <p:attrNameLst>
                                          <p:attrName/>
                                        </p:attrNameLst>
                                      </p:cBhvr>
                                    </p:anim>
                                  </p:childTnLst>
                                </p:cTn>
                              </p:par>
                              <p:par>
                                <p:cTn id="59" presetID="24" presetClass="entr" presetSubtype="0"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 to="" calcmode="lin" valueType="num">
                                      <p:cBhvr>
                                        <p:cTn id="61" dur="1" fill="hold"/>
                                        <p:tgtEl>
                                          <p:spTgt spid="3">
                                            <p:txEl>
                                              <p:pRg st="18" end="18"/>
                                            </p:txEl>
                                          </p:spTgt>
                                        </p:tgtEl>
                                        <p:attrNameLst>
                                          <p:attrName/>
                                        </p:attrNameLst>
                                      </p:cBhvr>
                                    </p:anim>
                                  </p:childTnLst>
                                </p:cTn>
                              </p:par>
                              <p:par>
                                <p:cTn id="62" presetID="24" presetClass="entr" presetSubtype="0" fill="hold"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 to="" calcmode="lin" valueType="num">
                                      <p:cBhvr>
                                        <p:cTn id="64" dur="1" fill="hold"/>
                                        <p:tgtEl>
                                          <p:spTgt spid="3">
                                            <p:txEl>
                                              <p:pRg st="19" end="19"/>
                                            </p:txEl>
                                          </p:spTgt>
                                        </p:tgtEl>
                                        <p:attrNameLst>
                                          <p:attrName/>
                                        </p:attrNameLst>
                                      </p:cBhvr>
                                    </p:anim>
                                  </p:childTnLst>
                                </p:cTn>
                              </p:par>
                              <p:par>
                                <p:cTn id="65" presetID="24" presetClass="entr" presetSubtype="0" fill="hold"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 to="" calcmode="lin" valueType="num">
                                      <p:cBhvr>
                                        <p:cTn id="67" dur="1" fill="hold"/>
                                        <p:tgtEl>
                                          <p:spTgt spid="3">
                                            <p:txEl>
                                              <p:pRg st="20" end="20"/>
                                            </p:txEl>
                                          </p:spTgt>
                                        </p:tgtEl>
                                        <p:attrNameLst>
                                          <p:attrName/>
                                        </p:attrNameLst>
                                      </p:cBhvr>
                                    </p:anim>
                                  </p:childTnLst>
                                </p:cTn>
                              </p:par>
                              <p:par>
                                <p:cTn id="68" presetID="24" presetClass="entr" presetSubtype="0" fill="hold" nodeType="withEffect">
                                  <p:stCondLst>
                                    <p:cond delay="0"/>
                                  </p:stCondLst>
                                  <p:childTnLst>
                                    <p:set>
                                      <p:cBhvr>
                                        <p:cTn id="69" dur="1" fill="hold">
                                          <p:stCondLst>
                                            <p:cond delay="0"/>
                                          </p:stCondLst>
                                        </p:cTn>
                                        <p:tgtEl>
                                          <p:spTgt spid="3">
                                            <p:txEl>
                                              <p:pRg st="21" end="21"/>
                                            </p:txEl>
                                          </p:spTgt>
                                        </p:tgtEl>
                                        <p:attrNameLst>
                                          <p:attrName>style.visibility</p:attrName>
                                        </p:attrNameLst>
                                      </p:cBhvr>
                                      <p:to>
                                        <p:strVal val="visible"/>
                                      </p:to>
                                    </p:set>
                                    <p:anim to="" calcmode="lin" valueType="num">
                                      <p:cBhvr>
                                        <p:cTn id="70" dur="1" fill="hold"/>
                                        <p:tgtEl>
                                          <p:spTgt spid="3">
                                            <p:txEl>
                                              <p:pRg st="21" end="21"/>
                                            </p:txEl>
                                          </p:spTgt>
                                        </p:tgtEl>
                                        <p:attrNameLst>
                                          <p:attrName/>
                                        </p:attrNameLst>
                                      </p:cBhvr>
                                    </p:anim>
                                  </p:childTnLst>
                                </p:cTn>
                              </p:par>
                              <p:par>
                                <p:cTn id="71" presetID="24" presetClass="entr" presetSubtype="0" fill="hold" nodeType="withEffect">
                                  <p:stCondLst>
                                    <p:cond delay="0"/>
                                  </p:stCondLst>
                                  <p:childTnLst>
                                    <p:set>
                                      <p:cBhvr>
                                        <p:cTn id="72" dur="1" fill="hold">
                                          <p:stCondLst>
                                            <p:cond delay="0"/>
                                          </p:stCondLst>
                                        </p:cTn>
                                        <p:tgtEl>
                                          <p:spTgt spid="3">
                                            <p:txEl>
                                              <p:pRg st="22" end="22"/>
                                            </p:txEl>
                                          </p:spTgt>
                                        </p:tgtEl>
                                        <p:attrNameLst>
                                          <p:attrName>style.visibility</p:attrName>
                                        </p:attrNameLst>
                                      </p:cBhvr>
                                      <p:to>
                                        <p:strVal val="visible"/>
                                      </p:to>
                                    </p:set>
                                    <p:anim to="" calcmode="lin" valueType="num">
                                      <p:cBhvr>
                                        <p:cTn id="73" dur="1" fill="hold"/>
                                        <p:tgtEl>
                                          <p:spTgt spid="3">
                                            <p:txEl>
                                              <p:pRg st="22" end="22"/>
                                            </p:txEl>
                                          </p:spTgt>
                                        </p:tgtEl>
                                        <p:attrNameLst>
                                          <p:attrName/>
                                        </p:attrNameLst>
                                      </p:cBhvr>
                                    </p:anim>
                                  </p:childTnLst>
                                </p:cTn>
                              </p:par>
                              <p:par>
                                <p:cTn id="74" presetID="24" presetClass="entr" presetSubtype="0" fill="hold" nodeType="withEffect">
                                  <p:stCondLst>
                                    <p:cond delay="0"/>
                                  </p:stCondLst>
                                  <p:childTnLst>
                                    <p:set>
                                      <p:cBhvr>
                                        <p:cTn id="75" dur="1" fill="hold">
                                          <p:stCondLst>
                                            <p:cond delay="0"/>
                                          </p:stCondLst>
                                        </p:cTn>
                                        <p:tgtEl>
                                          <p:spTgt spid="3">
                                            <p:txEl>
                                              <p:pRg st="23" end="23"/>
                                            </p:txEl>
                                          </p:spTgt>
                                        </p:tgtEl>
                                        <p:attrNameLst>
                                          <p:attrName>style.visibility</p:attrName>
                                        </p:attrNameLst>
                                      </p:cBhvr>
                                      <p:to>
                                        <p:strVal val="visible"/>
                                      </p:to>
                                    </p:set>
                                    <p:anim to="" calcmode="lin" valueType="num">
                                      <p:cBhvr>
                                        <p:cTn id="76" dur="1" fill="hold"/>
                                        <p:tgtEl>
                                          <p:spTgt spid="3">
                                            <p:txEl>
                                              <p:pRg st="23" end="2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857224" y="8215346"/>
          <a:ext cx="7786737" cy="15179040"/>
        </p:xfrm>
        <a:graphic>
          <a:graphicData uri="http://schemas.openxmlformats.org/drawingml/2006/table">
            <a:tbl>
              <a:tblPr firstRow="1" bandRow="1">
                <a:tableStyleId>{F5AB1C69-6EDB-4FF4-983F-18BD219EF322}</a:tableStyleId>
              </a:tblPr>
              <a:tblGrid>
                <a:gridCol w="1112391"/>
                <a:gridCol w="1112391"/>
                <a:gridCol w="1112391"/>
                <a:gridCol w="1112391"/>
                <a:gridCol w="1112391"/>
                <a:gridCol w="1112391"/>
                <a:gridCol w="1112391"/>
              </a:tblGrid>
              <a:tr h="5107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TEST CASE ID</a:t>
                      </a:r>
                    </a:p>
                    <a:p>
                      <a:endParaRPr lang="en-US" dirty="0"/>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TESTING UNIT</a:t>
                      </a:r>
                    </a:p>
                    <a:p>
                      <a:endParaRPr lang="en-US" dirty="0"/>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TEST DATA</a:t>
                      </a:r>
                    </a:p>
                    <a:p>
                      <a:endParaRPr lang="en-US" dirty="0"/>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EXPECTED OUTPUT</a:t>
                      </a:r>
                    </a:p>
                    <a:p>
                      <a:endParaRPr lang="en-US" dirty="0"/>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TEST RESULTS</a:t>
                      </a:r>
                    </a:p>
                    <a:p>
                      <a:endParaRPr lang="en-US" dirty="0"/>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ACTION</a:t>
                      </a:r>
                    </a:p>
                    <a:p>
                      <a:endParaRPr lang="en-US" dirty="0"/>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DESCRIPTION</a:t>
                      </a:r>
                    </a:p>
                    <a:p>
                      <a:endParaRPr lang="en-US" dirty="0"/>
                    </a:p>
                  </a:txBody>
                  <a:tcPr>
                    <a:solidFill>
                      <a:schemeClr val="accent4"/>
                    </a:solidFill>
                  </a:tcPr>
                </a:tc>
              </a:tr>
              <a:tr h="18071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TID 1</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Entering the no of student</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Total number of students, </a:t>
                      </a:r>
                      <a:r>
                        <a:rPr lang="en-US" sz="1800" kern="1200" dirty="0" err="1" smtClean="0">
                          <a:solidFill>
                            <a:schemeClr val="dk1"/>
                          </a:solidFill>
                          <a:latin typeface="+mn-lt"/>
                          <a:ea typeface="+mn-ea"/>
                          <a:cs typeface="+mn-cs"/>
                        </a:rPr>
                        <a:t>i.e</a:t>
                      </a:r>
                      <a:r>
                        <a:rPr lang="en-US" sz="1800" kern="1200" dirty="0" smtClean="0">
                          <a:solidFill>
                            <a:schemeClr val="dk1"/>
                          </a:solidFill>
                          <a:latin typeface="+mn-lt"/>
                          <a:ea typeface="+mn-ea"/>
                          <a:cs typeface="+mn-cs"/>
                        </a:rPr>
                        <a:t> 30 or 40 students in the class</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It will take the data about the students</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Data taken correctly</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Accordingly, we can know the students reports.</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This module will take the number of students as the input and the details of the students entered.</a:t>
                      </a:r>
                    </a:p>
                    <a:p>
                      <a:endParaRPr lang="en-US" dirty="0"/>
                    </a:p>
                  </a:txBody>
                  <a:tcPr>
                    <a:solidFill>
                      <a:schemeClr val="bg2">
                        <a:lumMod val="40000"/>
                        <a:lumOff val="60000"/>
                      </a:schemeClr>
                    </a:solidFill>
                  </a:tcPr>
                </a:tc>
              </a:tr>
              <a:tr h="2042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TID 2</a:t>
                      </a:r>
                    </a:p>
                    <a:p>
                      <a:endParaRPr lang="en-US" dirty="0"/>
                    </a:p>
                  </a:txBody>
                  <a:tcPr>
                    <a:solidFill>
                      <a:schemeClr val="bg2">
                        <a:lumMod val="40000"/>
                        <a:lumOff val="60000"/>
                      </a:schemeClr>
                    </a:solidFill>
                  </a:tcPr>
                </a:tc>
                <a:tc>
                  <a:txBody>
                    <a:bodyPr/>
                    <a:lstStyle/>
                    <a:p>
                      <a:r>
                        <a:rPr lang="en-US" sz="1800" kern="1200" dirty="0" smtClean="0">
                          <a:solidFill>
                            <a:schemeClr val="dk1"/>
                          </a:solidFill>
                          <a:latin typeface="+mn-lt"/>
                          <a:ea typeface="+mn-ea"/>
                          <a:cs typeface="+mn-cs"/>
                        </a:rPr>
                        <a:t>Entering the</a:t>
                      </a:r>
                    </a:p>
                    <a:p>
                      <a:r>
                        <a:rPr lang="en-US" sz="1800" kern="1200" dirty="0" smtClean="0">
                          <a:solidFill>
                            <a:schemeClr val="dk1"/>
                          </a:solidFill>
                          <a:latin typeface="+mn-lt"/>
                          <a:ea typeface="+mn-ea"/>
                          <a:cs typeface="+mn-cs"/>
                        </a:rPr>
                        <a:t>Students names and roll no of the student  </a:t>
                      </a:r>
                    </a:p>
                    <a:p>
                      <a:endParaRPr lang="en-US" dirty="0"/>
                    </a:p>
                  </a:txBody>
                  <a:tcPr>
                    <a:solidFill>
                      <a:schemeClr val="bg2">
                        <a:lumMod val="40000"/>
                        <a:lumOff val="60000"/>
                      </a:schemeClr>
                    </a:solidFill>
                  </a:tcPr>
                </a:tc>
                <a:tc>
                  <a:txBody>
                    <a:bodyPr/>
                    <a:lstStyle/>
                    <a:p>
                      <a:r>
                        <a:rPr lang="en-US" sz="1800" kern="1200" dirty="0" smtClean="0">
                          <a:solidFill>
                            <a:schemeClr val="dk1"/>
                          </a:solidFill>
                          <a:latin typeface="+mn-lt"/>
                          <a:ea typeface="+mn-ea"/>
                          <a:cs typeface="+mn-cs"/>
                        </a:rPr>
                        <a:t>Total number of students, </a:t>
                      </a:r>
                      <a:r>
                        <a:rPr lang="en-US" sz="1800" kern="1200" dirty="0" err="1" smtClean="0">
                          <a:solidFill>
                            <a:schemeClr val="dk1"/>
                          </a:solidFill>
                          <a:latin typeface="+mn-lt"/>
                          <a:ea typeface="+mn-ea"/>
                          <a:cs typeface="+mn-cs"/>
                        </a:rPr>
                        <a:t>i.e</a:t>
                      </a:r>
                      <a:r>
                        <a:rPr lang="en-US" sz="1800" kern="1200" dirty="0" smtClean="0">
                          <a:solidFill>
                            <a:schemeClr val="dk1"/>
                          </a:solidFill>
                          <a:latin typeface="+mn-lt"/>
                          <a:ea typeface="+mn-ea"/>
                          <a:cs typeface="+mn-cs"/>
                        </a:rPr>
                        <a:t> 30 or 40</a:t>
                      </a:r>
                    </a:p>
                    <a:p>
                      <a:r>
                        <a:rPr lang="en-US" sz="1800" kern="1200" dirty="0" smtClean="0">
                          <a:solidFill>
                            <a:schemeClr val="dk1"/>
                          </a:solidFill>
                          <a:latin typeface="+mn-lt"/>
                          <a:ea typeface="+mn-ea"/>
                          <a:cs typeface="+mn-cs"/>
                        </a:rPr>
                        <a:t>Names and roll no’s students in the class</a:t>
                      </a:r>
                    </a:p>
                    <a:p>
                      <a:endParaRPr lang="en-US" dirty="0"/>
                    </a:p>
                  </a:txBody>
                  <a:tcPr>
                    <a:solidFill>
                      <a:schemeClr val="bg2">
                        <a:lumMod val="40000"/>
                        <a:lumOff val="60000"/>
                      </a:schemeClr>
                    </a:solidFill>
                  </a:tcPr>
                </a:tc>
                <a:tc>
                  <a:txBody>
                    <a:bodyPr/>
                    <a:lstStyle/>
                    <a:p>
                      <a:r>
                        <a:rPr lang="en-US" sz="1800" kern="1200" dirty="0" smtClean="0">
                          <a:solidFill>
                            <a:schemeClr val="dk1"/>
                          </a:solidFill>
                          <a:latin typeface="+mn-lt"/>
                          <a:ea typeface="+mn-ea"/>
                          <a:cs typeface="+mn-cs"/>
                        </a:rPr>
                        <a:t>It will take the data about the </a:t>
                      </a:r>
                    </a:p>
                    <a:p>
                      <a:r>
                        <a:rPr lang="en-US" sz="1800" kern="1200" dirty="0" smtClean="0">
                          <a:solidFill>
                            <a:schemeClr val="dk1"/>
                          </a:solidFill>
                          <a:latin typeface="+mn-lt"/>
                          <a:ea typeface="+mn-ea"/>
                          <a:cs typeface="+mn-cs"/>
                        </a:rPr>
                        <a:t>Names and roll no’s of the students</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latin typeface="+mn-lt"/>
                          <a:ea typeface="+mn-ea"/>
                          <a:cs typeface="+mn-cs"/>
                        </a:rPr>
                        <a:t>Data taken correctly</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latin typeface="+mn-lt"/>
                          <a:ea typeface="+mn-ea"/>
                          <a:cs typeface="+mn-cs"/>
                        </a:rPr>
                        <a:t>Accordingly, we can know the students names and roll no’s</a:t>
                      </a:r>
                    </a:p>
                    <a:p>
                      <a:endParaRPr lang="en-US"/>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This module will take the number of students names and roll no’s  as the input and the details of the students entered.</a:t>
                      </a:r>
                    </a:p>
                    <a:p>
                      <a:endParaRPr lang="en-US" dirty="0"/>
                    </a:p>
                  </a:txBody>
                  <a:tcPr>
                    <a:solidFill>
                      <a:schemeClr val="bg2">
                        <a:lumMod val="40000"/>
                        <a:lumOff val="60000"/>
                      </a:schemeClr>
                    </a:solidFill>
                  </a:tcPr>
                </a:tc>
              </a:tr>
              <a:tr h="2042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TID 3</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Enter the marks obtained by the students</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Total number of subjects are 6 </a:t>
                      </a:r>
                    </a:p>
                    <a:p>
                      <a:endParaRPr lang="en-US" dirty="0"/>
                    </a:p>
                  </a:txBody>
                  <a:tcPr>
                    <a:solidFill>
                      <a:schemeClr val="bg2">
                        <a:lumMod val="40000"/>
                        <a:lumOff val="60000"/>
                      </a:schemeClr>
                    </a:solidFill>
                  </a:tcPr>
                </a:tc>
                <a:tc>
                  <a:txBody>
                    <a:bodyPr/>
                    <a:lstStyle/>
                    <a:p>
                      <a:r>
                        <a:rPr lang="en-US" sz="1800" kern="1200" dirty="0" smtClean="0">
                          <a:solidFill>
                            <a:schemeClr val="dk1"/>
                          </a:solidFill>
                          <a:latin typeface="+mn-lt"/>
                          <a:ea typeface="+mn-ea"/>
                          <a:cs typeface="+mn-cs"/>
                        </a:rPr>
                        <a:t>It will take the data about the</a:t>
                      </a:r>
                    </a:p>
                    <a:p>
                      <a:r>
                        <a:rPr lang="en-US" sz="1800" kern="1200" dirty="0" smtClean="0">
                          <a:solidFill>
                            <a:schemeClr val="dk1"/>
                          </a:solidFill>
                          <a:latin typeface="+mn-lt"/>
                          <a:ea typeface="+mn-ea"/>
                          <a:cs typeface="+mn-cs"/>
                        </a:rPr>
                        <a:t>Subjects</a:t>
                      </a:r>
                    </a:p>
                    <a:p>
                      <a:r>
                        <a:rPr lang="en-US" sz="1800" kern="1200" dirty="0" smtClean="0">
                          <a:solidFill>
                            <a:schemeClr val="dk1"/>
                          </a:solidFill>
                          <a:latin typeface="+mn-lt"/>
                          <a:ea typeface="+mn-ea"/>
                          <a:cs typeface="+mn-cs"/>
                        </a:rPr>
                        <a:t>Written by the students</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Data taken correctly</a:t>
                      </a:r>
                    </a:p>
                    <a:p>
                      <a:endParaRPr lang="en-US" dirty="0"/>
                    </a:p>
                  </a:txBody>
                  <a:tcP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Accordingly, we can know the students marks obtained in the subjects</a:t>
                      </a:r>
                    </a:p>
                    <a:p>
                      <a:endParaRPr lang="en-US" dirty="0"/>
                    </a:p>
                  </a:txBody>
                  <a:tcPr>
                    <a:solidFill>
                      <a:schemeClr val="bg2">
                        <a:lumMod val="40000"/>
                        <a:lumOff val="60000"/>
                      </a:schemeClr>
                    </a:solidFill>
                  </a:tcPr>
                </a:tc>
                <a:tc>
                  <a:txBody>
                    <a:bodyPr/>
                    <a:lstStyle/>
                    <a:p>
                      <a:r>
                        <a:rPr lang="en-US" sz="1800" kern="1200" dirty="0" smtClean="0">
                          <a:solidFill>
                            <a:schemeClr val="dk1"/>
                          </a:solidFill>
                          <a:latin typeface="+mn-lt"/>
                          <a:ea typeface="+mn-ea"/>
                          <a:cs typeface="+mn-cs"/>
                        </a:rPr>
                        <a:t>This module will take data about the</a:t>
                      </a:r>
                    </a:p>
                    <a:p>
                      <a:r>
                        <a:rPr lang="en-US" sz="1800" kern="1200" dirty="0" smtClean="0">
                          <a:solidFill>
                            <a:schemeClr val="dk1"/>
                          </a:solidFill>
                          <a:latin typeface="+mn-lt"/>
                          <a:ea typeface="+mn-ea"/>
                          <a:cs typeface="+mn-cs"/>
                        </a:rPr>
                        <a:t>Subjects</a:t>
                      </a:r>
                    </a:p>
                    <a:p>
                      <a:r>
                        <a:rPr lang="en-US" sz="1800" kern="1200" dirty="0" smtClean="0">
                          <a:solidFill>
                            <a:schemeClr val="dk1"/>
                          </a:solidFill>
                          <a:latin typeface="+mn-lt"/>
                          <a:ea typeface="+mn-ea"/>
                          <a:cs typeface="+mn-cs"/>
                        </a:rPr>
                        <a:t>Written by the students as input and the details of the students entered.</a:t>
                      </a:r>
                    </a:p>
                    <a:p>
                      <a:endParaRPr lang="en-US" dirty="0"/>
                    </a:p>
                  </a:txBody>
                  <a:tcPr>
                    <a:solidFill>
                      <a:schemeClr val="bg2">
                        <a:lumMod val="40000"/>
                        <a:lumOff val="60000"/>
                      </a:schemeClr>
                    </a:solidFill>
                  </a:tcPr>
                </a:tc>
              </a:tr>
            </a:tbl>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STUDENT REPORT CARD</a:t>
            </a:r>
            <a:r>
              <a:rPr lang="en-US" dirty="0"/>
              <a:t/>
            </a:r>
            <a:br>
              <a:rPr lang="en-US" dirty="0"/>
            </a:br>
            <a:endParaRPr lang="en-US" dirty="0"/>
          </a:p>
        </p:txBody>
      </p:sp>
      <p:pic>
        <p:nvPicPr>
          <p:cNvPr id="4" name="Content Placeholder 3" descr="PIC 1.jpg"/>
          <p:cNvPicPr>
            <a:picLocks noGrp="1"/>
          </p:cNvPicPr>
          <p:nvPr>
            <p:ph idx="1"/>
          </p:nvPr>
        </p:nvPicPr>
        <p:blipFill>
          <a:blip r:embed="rId2"/>
          <a:stretch>
            <a:fillRect/>
          </a:stretch>
        </p:blipFill>
        <p:spPr>
          <a:xfrm>
            <a:off x="1752600" y="1143000"/>
            <a:ext cx="5334000" cy="5029200"/>
          </a:xfrm>
          <a:prstGeom prst="rect">
            <a:avLst/>
          </a:prstGeom>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creenshot (25)"/>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6).png"/>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6).png"/>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In conclusion, the student report card serves as a valuable tool for assessing a student's academic performance. By analyzing the grades and overall performance, it becomes possible to identify areas of strength and areas that require improvement</a:t>
            </a:r>
            <a:r>
              <a:rPr lang="en-US" dirty="0" smtClean="0"/>
              <a:t>.</a:t>
            </a:r>
            <a:endParaRPr lang="en-US" dirty="0"/>
          </a:p>
          <a:p>
            <a:r>
              <a:rPr lang="en-US" dirty="0"/>
              <a:t>The report card provides an overview of the student's achievements in various subjects, highlighting their proficiency and understanding. It also serves as a basis for identifying trends and progress over time. By comparing the grades with benchmarks or class averages, it is possible to gauge the student's performance relative to their peers</a:t>
            </a:r>
            <a:r>
              <a:rPr lang="en-US" dirty="0" smtClean="0"/>
              <a:t>.</a:t>
            </a:r>
          </a:p>
          <a:p>
            <a:pPr>
              <a:buNone/>
            </a:pPr>
            <a:r>
              <a:rPr lang="en-US" dirty="0"/>
              <a:t> </a:t>
            </a:r>
          </a:p>
          <a:p>
            <a:r>
              <a:rPr lang="en-US" dirty="0"/>
              <a:t>Teacher comments and feedback on the report card can offer valuable insights into the student's learning abilities, study habits, behavior, and areas that require attention. These comments can guide further actions, such as providing additional support or creating tailored study plans</a:t>
            </a:r>
            <a:r>
              <a:rPr lang="en-US" dirty="0" smtClean="0"/>
              <a:t>.</a:t>
            </a:r>
          </a:p>
          <a:p>
            <a:pPr>
              <a:buNone/>
            </a:pPr>
            <a:r>
              <a:rPr lang="en-US" dirty="0"/>
              <a:t> </a:t>
            </a:r>
          </a:p>
          <a:p>
            <a:r>
              <a:rPr lang="en-US" dirty="0"/>
              <a:t>Overall, the student report card is a crucial tool for evaluating a student's academic journey, providing feedback, and facilitating discussions between teachers, students, and parents to support the student's growth and development</a:t>
            </a:r>
            <a:r>
              <a:rPr lang="en-US" dirty="0" smtClean="0"/>
              <a:t>.</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4"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0" end="0"/>
                                            </p:txEl>
                                          </p:spTgt>
                                        </p:tgtEl>
                                        <p:attrNameLst>
                                          <p:attrName>ppt_w</p:attrName>
                                        </p:attrNameLst>
                                      </p:cBhvr>
                                      <p:tavLst>
                                        <p:tav tm="0">
                                          <p:val>
                                            <p:fltVal val="0"/>
                                          </p:val>
                                        </p:tav>
                                        <p:tav tm="100000">
                                          <p:val>
                                            <p:strVal val="#ppt_w"/>
                                          </p:val>
                                        </p:tav>
                                      </p:tavLst>
                                    </p:anim>
                                  </p:childTnLst>
                                </p:cTn>
                              </p:par>
                              <p:par>
                                <p:cTn id="16" presetID="35"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anim calcmode="lin" valueType="num">
                                      <p:cBhvr>
                                        <p:cTn id="19"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20"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1" end="1"/>
                                            </p:txEl>
                                          </p:spTgt>
                                        </p:tgtEl>
                                        <p:attrNameLst>
                                          <p:attrName>ppt_w</p:attrName>
                                        </p:attrNameLst>
                                      </p:cBhvr>
                                      <p:tavLst>
                                        <p:tav tm="0">
                                          <p:val>
                                            <p:fltVal val="0"/>
                                          </p:val>
                                        </p:tav>
                                        <p:tav tm="100000">
                                          <p:val>
                                            <p:strVal val="#ppt_w"/>
                                          </p:val>
                                        </p:tav>
                                      </p:tavLst>
                                    </p:anim>
                                  </p:childTnLst>
                                </p:cTn>
                              </p:par>
                              <p:par>
                                <p:cTn id="22" presetID="35"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000"/>
                                        <p:tgtEl>
                                          <p:spTgt spid="3">
                                            <p:txEl>
                                              <p:pRg st="2" end="2"/>
                                            </p:txEl>
                                          </p:spTgt>
                                        </p:tgtEl>
                                      </p:cBhvr>
                                    </p:animEffect>
                                    <p:anim calcmode="lin" valueType="num">
                                      <p:cBhvr>
                                        <p:cTn id="25"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6"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2000" fill="hold"/>
                                        <p:tgtEl>
                                          <p:spTgt spid="3">
                                            <p:txEl>
                                              <p:pRg st="2" end="2"/>
                                            </p:txEl>
                                          </p:spTgt>
                                        </p:tgtEl>
                                        <p:attrNameLst>
                                          <p:attrName>ppt_w</p:attrName>
                                        </p:attrNameLst>
                                      </p:cBhvr>
                                      <p:tavLst>
                                        <p:tav tm="0">
                                          <p:val>
                                            <p:fltVal val="0"/>
                                          </p:val>
                                        </p:tav>
                                        <p:tav tm="100000">
                                          <p:val>
                                            <p:strVal val="#ppt_w"/>
                                          </p:val>
                                        </p:tav>
                                      </p:tavLst>
                                    </p:anim>
                                  </p:childTnLst>
                                </p:cTn>
                              </p:par>
                              <p:par>
                                <p:cTn id="28" presetID="35"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2000"/>
                                        <p:tgtEl>
                                          <p:spTgt spid="3">
                                            <p:txEl>
                                              <p:pRg st="3" end="3"/>
                                            </p:txEl>
                                          </p:spTgt>
                                        </p:tgtEl>
                                      </p:cBhvr>
                                    </p:animEffect>
                                    <p:anim calcmode="lin" valueType="num">
                                      <p:cBhvr>
                                        <p:cTn id="31"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2"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2000" fill="hold"/>
                                        <p:tgtEl>
                                          <p:spTgt spid="3">
                                            <p:txEl>
                                              <p:pRg st="3" end="3"/>
                                            </p:txEl>
                                          </p:spTgt>
                                        </p:tgtEl>
                                        <p:attrNameLst>
                                          <p:attrName>ppt_w</p:attrName>
                                        </p:attrNameLst>
                                      </p:cBhvr>
                                      <p:tavLst>
                                        <p:tav tm="0">
                                          <p:val>
                                            <p:fltVal val="0"/>
                                          </p:val>
                                        </p:tav>
                                        <p:tav tm="100000">
                                          <p:val>
                                            <p:strVal val="#ppt_w"/>
                                          </p:val>
                                        </p:tav>
                                      </p:tavLst>
                                    </p:anim>
                                  </p:childTnLst>
                                </p:cTn>
                              </p:par>
                              <p:par>
                                <p:cTn id="34" presetID="35"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2000"/>
                                        <p:tgtEl>
                                          <p:spTgt spid="3">
                                            <p:txEl>
                                              <p:pRg st="4" end="4"/>
                                            </p:txEl>
                                          </p:spTgt>
                                        </p:tgtEl>
                                      </p:cBhvr>
                                    </p:animEffect>
                                    <p:anim calcmode="lin" valueType="num">
                                      <p:cBhvr>
                                        <p:cTn id="37" dur="2000" fill="hold"/>
                                        <p:tgtEl>
                                          <p:spTgt spid="3">
                                            <p:txEl>
                                              <p:pRg st="4" end="4"/>
                                            </p:txEl>
                                          </p:spTgt>
                                        </p:tgtEl>
                                        <p:attrNameLst>
                                          <p:attrName>style.rotation</p:attrName>
                                        </p:attrNameLst>
                                      </p:cBhvr>
                                      <p:tavLst>
                                        <p:tav tm="0">
                                          <p:val>
                                            <p:fltVal val="720"/>
                                          </p:val>
                                        </p:tav>
                                        <p:tav tm="100000">
                                          <p:val>
                                            <p:fltVal val="0"/>
                                          </p:val>
                                        </p:tav>
                                      </p:tavLst>
                                    </p:anim>
                                    <p:anim calcmode="lin" valueType="num">
                                      <p:cBhvr>
                                        <p:cTn id="3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2000" fill="hold"/>
                                        <p:tgtEl>
                                          <p:spTgt spid="3">
                                            <p:txEl>
                                              <p:pRg st="4" end="4"/>
                                            </p:txEl>
                                          </p:spTgt>
                                        </p:tgtEl>
                                        <p:attrNameLst>
                                          <p:attrName>ppt_w</p:attrName>
                                        </p:attrNameLst>
                                      </p:cBhvr>
                                      <p:tavLst>
                                        <p:tav tm="0">
                                          <p:val>
                                            <p:fltVal val="0"/>
                                          </p:val>
                                        </p:tav>
                                        <p:tav tm="100000">
                                          <p:val>
                                            <p:strVal val="#ppt_w"/>
                                          </p:val>
                                        </p:tav>
                                      </p:tavLst>
                                    </p:anim>
                                  </p:childTnLst>
                                </p:cTn>
                              </p:par>
                              <p:par>
                                <p:cTn id="40" presetID="35"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style.rotation</p:attrName>
                                        </p:attrNameLst>
                                      </p:cBhvr>
                                      <p:tavLst>
                                        <p:tav tm="0">
                                          <p:val>
                                            <p:fltVal val="720"/>
                                          </p:val>
                                        </p:tav>
                                        <p:tav tm="100000">
                                          <p:val>
                                            <p:fltVal val="0"/>
                                          </p:val>
                                        </p:tav>
                                      </p:tavLst>
                                    </p:anim>
                                    <p:anim calcmode="lin" valueType="num">
                                      <p:cBhvr>
                                        <p:cTn id="44"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5" dur="2000" fill="hold"/>
                                        <p:tgtEl>
                                          <p:spTgt spid="3">
                                            <p:txEl>
                                              <p:pRg st="5" end="5"/>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Student report cards are commonly used in educational institutions to assess and communicate a student's academic performance and progress. Here are a few reasons why student report cards are used:</a:t>
            </a:r>
          </a:p>
          <a:p>
            <a:r>
              <a:rPr lang="en-US" dirty="0"/>
              <a:t>1. Evaluation of Performance: Report cards provide a comprehensive evaluation of a student's academic performance. They showcase the grades or scores achieved in various subjects, allowing teachers, parents, and students themselves to gauge their level of achievement.</a:t>
            </a:r>
          </a:p>
          <a:p>
            <a:r>
              <a:rPr lang="en-US" dirty="0"/>
              <a:t>2. Progress Tracking: Report cards help track a student's progress over a specific period, such as a semester or academic year. By comparing report cards from different periods, educators and parents can identify patterns, improvements, or areas where additional support may be require</a:t>
            </a:r>
          </a:p>
          <a:p>
            <a:pPr>
              <a:buNone/>
            </a:pPr>
            <a:r>
              <a:rPr lang="en-US" dirty="0"/>
              <a:t> </a:t>
            </a:r>
          </a:p>
          <a:p>
            <a:r>
              <a:rPr lang="en-US" dirty="0"/>
              <a:t>3. Communication with Parents/Guardians: Report cards serve as a means of communication between teachers and parents/guardians. They provide a summary of a student's academic strengths and weaknesses, enabling parents to understand their child's progress and work together with teachers to support their learning</a:t>
            </a:r>
            <a:r>
              <a:rPr lang="en-US" dirty="0" smtClean="0"/>
              <a:t>.</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4. Feedback and Motivation: Report cards often include personalized comments or feedback from teachers regarding a student's performance, behavior, or areas for improvement. This feedback can be valuable in providing guidance and motivation to students to enhance their learning experience.</a:t>
            </a:r>
          </a:p>
          <a:p>
            <a:r>
              <a:rPr lang="en-US" dirty="0" smtClean="0"/>
              <a:t>5. Record Keeping: Student report cards are essential for maintaining a record of a student's academic history. They can be used for various purposes, including college applications, scholarships, and future academic or career opportunities.</a:t>
            </a:r>
          </a:p>
          <a:p>
            <a:pPr>
              <a:buNone/>
            </a:pPr>
            <a:r>
              <a:rPr lang="en-US" dirty="0" smtClean="0"/>
              <a:t> </a:t>
            </a:r>
          </a:p>
          <a:p>
            <a:r>
              <a:rPr lang="en-US" dirty="0" smtClean="0"/>
              <a:t>6. Accountability: Report cards create a sense of accountability for students, as they are aware that their performance will be evaluated and communicated through these reports. This can motivate students to take their studies seriously and strive for better academic outcomes.</a:t>
            </a:r>
          </a:p>
          <a:p>
            <a:pPr>
              <a:buNone/>
            </a:pPr>
            <a:r>
              <a:rPr lang="en-US" dirty="0" smtClean="0"/>
              <a:t> </a:t>
            </a:r>
          </a:p>
          <a:p>
            <a:pPr algn="ctr"/>
            <a:r>
              <a:rPr lang="en-US" sz="5900" dirty="0" smtClean="0">
                <a:solidFill>
                  <a:srgbClr val="FF0000"/>
                </a:solidFill>
              </a:rPr>
              <a:t>ABSTRACT</a:t>
            </a:r>
          </a:p>
          <a:p>
            <a:pPr algn="ctr"/>
            <a:r>
              <a:rPr lang="en-US" dirty="0" smtClean="0"/>
              <a:t>This report card presents a comprehensive assessment of the academic performance and overall development of a student during a specific period of evaluation. The report highlights key aspects of the student's progress, including their grades, attendance, and remarks from teachers. It serves as a snapshot of the student's achievements and areas for improvement, offering valuable insights to parents, teachers, and the student themselves. The report card acts as a communication tool, facilitating a constructive dialogue between stakeholders to support the student's growth and development.</a:t>
            </a:r>
          </a:p>
          <a:p>
            <a:pPr>
              <a:buNone/>
            </a:pPr>
            <a:r>
              <a:rPr lang="en-US" dirty="0" smtClean="0"/>
              <a:t/>
            </a:r>
            <a:br>
              <a:rPr lang="en-US" dirty="0" smtClean="0"/>
            </a:br>
            <a:endParaRPr lang="en-US" dirty="0" smtClean="0"/>
          </a:p>
          <a:p>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ANALYSIS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t>
            </a:r>
            <a:r>
              <a:rPr lang="en-US" dirty="0"/>
              <a:t>1. Overall Performance: The report card reflects the student's academic performance and progress across various subjects. It provides an overview of their achievements and areas that may require improvement.</a:t>
            </a:r>
          </a:p>
          <a:p>
            <a:pPr>
              <a:buNone/>
            </a:pPr>
            <a:r>
              <a:rPr lang="en-US" dirty="0"/>
              <a:t> </a:t>
            </a:r>
          </a:p>
          <a:p>
            <a:r>
              <a:rPr lang="en-US" dirty="0"/>
              <a:t>2. Grades: Assessing the grades for each subject gives an understanding of the student's performance in specific areas. Higher grades indicate proficiency and a good understanding of the subject matter, while lower grades may highlight areas that need attention.</a:t>
            </a:r>
          </a:p>
          <a:p>
            <a:pPr>
              <a:buNone/>
            </a:pPr>
            <a:endParaRPr lang="en-US" dirty="0"/>
          </a:p>
          <a:p>
            <a:r>
              <a:rPr lang="en-US" dirty="0"/>
              <a:t>3. Subject Strengths: Look for subjects where the student consistently received high grades. These areas indicate the student's strengths and aptitude</a:t>
            </a:r>
            <a:r>
              <a:rPr lang="en-US" dirty="0" smtClean="0"/>
              <a:t>.</a:t>
            </a:r>
            <a:endParaRPr lang="en-US"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4. Areas for Improvement: Identify subjects where the student received lower grades or inconsistent performance. These areas may require additional attention, focused studying, or extra support to enhance the student's understanding and performance.</a:t>
            </a:r>
          </a:p>
          <a:p>
            <a:r>
              <a:rPr lang="en-US" dirty="0" smtClean="0"/>
              <a:t>5. Progress and Trends: Analyze the student's grades across different time periods or semesters. Look for any positive or negative trends to understand how the student's performance has evolved over time.</a:t>
            </a:r>
          </a:p>
          <a:p>
            <a:r>
              <a:rPr lang="en-US" dirty="0" smtClean="0"/>
              <a:t>6. Teacher Comments: Review any comments or feedback provided by the teachers. They may offer valuable insights into the student's learning abilities, study habits, behavior, or areas that require improvement.</a:t>
            </a:r>
          </a:p>
          <a:p>
            <a:r>
              <a:rPr lang="en-US" dirty="0" smtClean="0"/>
              <a:t>7. Comparison: Consider comparing the student's grades with the class average or benchmark scores to gauge their performance relative to their peers.</a:t>
            </a:r>
          </a:p>
          <a:p>
            <a:endParaRPr lang="en-US" dirty="0" smtClean="0"/>
          </a:p>
          <a:p>
            <a:endParaRPr lang="en-US"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MODULES DESCRIPTION</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US" sz="2300" dirty="0"/>
              <a:t>1. Student Information Module:</a:t>
            </a:r>
          </a:p>
          <a:p>
            <a:r>
              <a:rPr lang="en-US" sz="2300" dirty="0"/>
              <a:t>   - This module collects and stores information about the student, such as their name, roll number, class, and section.</a:t>
            </a:r>
          </a:p>
          <a:p>
            <a:pPr>
              <a:buNone/>
            </a:pPr>
            <a:endParaRPr lang="en-US" sz="2300" dirty="0"/>
          </a:p>
          <a:p>
            <a:r>
              <a:rPr lang="en-US" sz="2300" dirty="0"/>
              <a:t>2. Subject Information Module:</a:t>
            </a:r>
          </a:p>
          <a:p>
            <a:r>
              <a:rPr lang="en-US" sz="2300" dirty="0"/>
              <a:t>   - This module defines the subjects in which the student is enrolled, including their names and corresponding subject codes</a:t>
            </a:r>
            <a:r>
              <a:rPr lang="en-US" sz="2300" dirty="0" smtClean="0"/>
              <a:t>.</a:t>
            </a:r>
          </a:p>
          <a:p>
            <a:pPr>
              <a:buNone/>
            </a:pPr>
            <a:r>
              <a:rPr lang="en-US" sz="2300" dirty="0"/>
              <a:t> </a:t>
            </a:r>
          </a:p>
          <a:p>
            <a:r>
              <a:rPr lang="en-US" sz="2300" dirty="0"/>
              <a:t>3. Marks Entry Module:</a:t>
            </a:r>
          </a:p>
          <a:p>
            <a:r>
              <a:rPr lang="en-US" sz="2300" dirty="0"/>
              <a:t>   - This module allows the user to enter marks for each subject.</a:t>
            </a:r>
          </a:p>
          <a:p>
            <a:r>
              <a:rPr lang="en-US" sz="2300" dirty="0"/>
              <a:t>   - It may include functions to validate and store the entered marks</a:t>
            </a:r>
            <a:r>
              <a:rPr lang="en-US" sz="2300" dirty="0" smtClean="0"/>
              <a:t>.</a:t>
            </a:r>
            <a:endParaRPr lang="en-US" sz="2300"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600" dirty="0" smtClean="0"/>
              <a:t>4. Grade Calculation Module:</a:t>
            </a:r>
          </a:p>
          <a:p>
            <a:r>
              <a:rPr lang="en-US" sz="1600" dirty="0" smtClean="0"/>
              <a:t>   - This module calculates the grade for each subject based on the marks obtained.</a:t>
            </a:r>
          </a:p>
          <a:p>
            <a:r>
              <a:rPr lang="en-US" sz="1600" dirty="0" smtClean="0"/>
              <a:t>   - It can implement a grading system, such as assigning letter grades or using a points-based system.</a:t>
            </a:r>
          </a:p>
          <a:p>
            <a:pPr>
              <a:buNone/>
            </a:pPr>
            <a:endParaRPr lang="en-US" sz="1600" dirty="0" smtClean="0"/>
          </a:p>
          <a:p>
            <a:r>
              <a:rPr lang="en-US" sz="1600" dirty="0" smtClean="0"/>
              <a:t>5. Result Calculation Module:</a:t>
            </a:r>
          </a:p>
          <a:p>
            <a:r>
              <a:rPr lang="en-US" sz="1600" dirty="0" smtClean="0"/>
              <a:t>   - This module calculates the overall result for the student based on the grades obtained in each subject.</a:t>
            </a:r>
          </a:p>
          <a:p>
            <a:r>
              <a:rPr lang="en-US" sz="1600" dirty="0" smtClean="0"/>
              <a:t>   - It may calculate the average grade, total marks, or any other criteria for determining the result.</a:t>
            </a:r>
          </a:p>
          <a:p>
            <a:pPr>
              <a:buNone/>
            </a:pPr>
            <a:endParaRPr lang="en-US" sz="1600" dirty="0" smtClean="0"/>
          </a:p>
          <a:p>
            <a:r>
              <a:rPr lang="en-US" sz="1600" dirty="0" smtClean="0"/>
              <a:t>6. Report Generation Module:</a:t>
            </a:r>
          </a:p>
          <a:p>
            <a:r>
              <a:rPr lang="en-US" sz="1600" dirty="0" smtClean="0"/>
              <a:t>   - This module generates the final report card for the student.</a:t>
            </a:r>
          </a:p>
          <a:p>
            <a:r>
              <a:rPr lang="en-US" sz="1600" dirty="0" smtClean="0"/>
              <a:t>   - It can include functions to display the student information, subject-wise marks, grades, and the overall result.</a:t>
            </a:r>
          </a:p>
          <a:p>
            <a:r>
              <a:rPr lang="en-US" sz="1600" dirty="0" smtClean="0"/>
              <a:t>7. Data Storage Module:</a:t>
            </a:r>
          </a:p>
          <a:p>
            <a:r>
              <a:rPr lang="en-US" sz="1600" dirty="0" smtClean="0"/>
              <a:t>   - This module handles the storage and retrieval of student data, either in memory or in a file/database.</a:t>
            </a:r>
          </a:p>
          <a:p>
            <a:r>
              <a:rPr lang="en-US" sz="1600" dirty="0" smtClean="0"/>
              <a:t>   - It can include functions for saving and loading student information and marks.</a:t>
            </a:r>
          </a:p>
          <a:p>
            <a:pPr>
              <a:buNone/>
            </a:pPr>
            <a:r>
              <a:rPr lang="en-US" sz="1600" dirty="0" smtClean="0"/>
              <a:t> </a:t>
            </a:r>
          </a:p>
          <a:p>
            <a:endParaRPr lang="en-US" sz="1600" dirty="0" smtClean="0"/>
          </a:p>
          <a:p>
            <a:endParaRPr lang="en-US" sz="1600"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DESIGN </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b="1" dirty="0"/>
              <a:t>ALGORITHM OF STUDENT REPORT CARD</a:t>
            </a:r>
            <a:endParaRPr lang="en-US" dirty="0"/>
          </a:p>
          <a:p>
            <a:r>
              <a:rPr lang="en-US" dirty="0"/>
              <a:t>1. Start the program.</a:t>
            </a:r>
          </a:p>
          <a:p>
            <a:r>
              <a:rPr lang="en-US" dirty="0"/>
              <a:t>2. Initialize necessary variables and data structures.</a:t>
            </a:r>
          </a:p>
          <a:p>
            <a:r>
              <a:rPr lang="en-US" dirty="0"/>
              <a:t>3. Display a menu of options for the user to choose from (e.g., Add Student, Enter Marks, Generate Report Card, etc.).</a:t>
            </a:r>
          </a:p>
          <a:p>
            <a:r>
              <a:rPr lang="en-US" dirty="0"/>
              <a:t>4. Based on the user's input, perform the corresponding action.</a:t>
            </a:r>
          </a:p>
          <a:p>
            <a:r>
              <a:rPr lang="en-US" dirty="0" smtClean="0"/>
              <a:t>- </a:t>
            </a:r>
            <a:r>
              <a:rPr lang="en-US" dirty="0"/>
              <a:t>If the user selects "Add Student</a:t>
            </a:r>
            <a:r>
              <a:rPr lang="en-US" dirty="0" smtClean="0"/>
              <a:t>":</a:t>
            </a:r>
          </a:p>
          <a:p>
            <a:r>
              <a:rPr lang="en-US" dirty="0" smtClean="0"/>
              <a:t>- </a:t>
            </a:r>
            <a:r>
              <a:rPr lang="en-US" dirty="0"/>
              <a:t>Prompt the user to enter the student's information (name, roll number, class, etc.).</a:t>
            </a:r>
          </a:p>
          <a:p>
            <a:r>
              <a:rPr lang="en-US" dirty="0" smtClean="0"/>
              <a:t>     </a:t>
            </a:r>
            <a:r>
              <a:rPr lang="en-US" dirty="0"/>
              <a:t>- Create a new student object and add it to the list of students.</a:t>
            </a:r>
          </a:p>
          <a:p>
            <a:r>
              <a:rPr lang="en-US" dirty="0"/>
              <a:t>   - If the user selects "Enter Marks":</a:t>
            </a:r>
          </a:p>
          <a:p>
            <a:r>
              <a:rPr lang="en-US" dirty="0"/>
              <a:t>     - Prompt the user to enter the student's roll number.</a:t>
            </a:r>
          </a:p>
          <a:p>
            <a:r>
              <a:rPr lang="en-US" dirty="0"/>
              <a:t>     - Find the corresponding student object based on the roll number.</a:t>
            </a:r>
          </a:p>
          <a:p>
            <a:r>
              <a:rPr lang="en-US" dirty="0"/>
              <a:t>     - Prompt the user to enter the marks for each subject.</a:t>
            </a:r>
          </a:p>
          <a:p>
            <a:r>
              <a:rPr lang="en-US" dirty="0"/>
              <a:t>     - Calculate the grades for each subject based on the entered marks.</a:t>
            </a:r>
          </a:p>
          <a:p>
            <a:r>
              <a:rPr lang="en-US" dirty="0"/>
              <a:t>     - Store the marks and grades in the student object.</a:t>
            </a:r>
          </a:p>
          <a:p>
            <a:endParaRPr lang="en-US" dirty="0"/>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1776</Words>
  <Application>WPS Presentation</Application>
  <PresentationFormat>On-screen Show (4:3)</PresentationFormat>
  <Paragraphs>245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Gear Drives</vt:lpstr>
      <vt:lpstr>    C programming language:</vt:lpstr>
      <vt:lpstr>STUDENT REPORT CARD </vt:lpstr>
      <vt:lpstr>Slide 3</vt:lpstr>
      <vt:lpstr>Slide 4</vt:lpstr>
      <vt:lpstr>ANALYSIS </vt:lpstr>
      <vt:lpstr>Slide 6</vt:lpstr>
      <vt:lpstr>MODULES DESCRIPTION </vt:lpstr>
      <vt:lpstr>Slide 8</vt:lpstr>
      <vt:lpstr>DESIGN  </vt:lpstr>
      <vt:lpstr>Slide 10</vt:lpstr>
      <vt:lpstr>FLOW CHART</vt:lpstr>
      <vt:lpstr>CODING </vt:lpstr>
      <vt:lpstr>Slide 13</vt:lpstr>
      <vt:lpstr>Slide 14</vt:lpstr>
      <vt:lpstr>Slide 15</vt:lpstr>
      <vt:lpstr>Slide 16</vt:lpstr>
      <vt:lpstr>Slide 17</vt:lpstr>
      <vt:lpstr>Slide 18</vt:lpstr>
      <vt:lpstr>Slide 19</vt:lpstr>
      <vt:lpstr>OUTPUT</vt:lpstr>
      <vt:lpstr>Slide 21</vt:lpstr>
      <vt:lpstr>Slide 22</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dc:title>
  <dc:creator>DELL</dc:creator>
  <cp:lastModifiedBy>Windows User</cp:lastModifiedBy>
  <cp:revision>7</cp:revision>
  <dcterms:created xsi:type="dcterms:W3CDTF">2023-05-25T06:07:00Z</dcterms:created>
  <dcterms:modified xsi:type="dcterms:W3CDTF">2023-05-25T17:45:10Z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6C88662527CF4D4C8C8F49388E45E9A2</vt:lpwstr>
  </property>
  <property fmtid="{D5CDD505-2E9C-101B-9397-08002B2CF9AE}" pid="3" name="KSOProductBuildVer">
    <vt:lpwstr>1033-11.2.0.11537</vt:lpwstr>
  </property>
</Properties>
</file>