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11"/>
  </p:notesMasterIdLst>
  <p:sldIdLst>
    <p:sldId id="2147471929" r:id="rId5"/>
    <p:sldId id="303" r:id="rId6"/>
    <p:sldId id="2147481060" r:id="rId7"/>
    <p:sldId id="2147471284" r:id="rId8"/>
    <p:sldId id="2551" r:id="rId9"/>
    <p:sldId id="25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8B0F22-FA0F-8F29-CD8F-D9B8681F1AF0}" name="Sohani, Tejas (Cognizant)" initials="ST(" userId="S::2094283@cognizant.com::9c9ae116-de2f-44eb-ac34-5ed701eef1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E399D-7936-4348-8CBE-A84EC11FF465}" v="1" dt="2025-02-10T19:43:43.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405"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rajan, Krish (Cognizant)" userId="ab9b793c-afae-42b9-a29d-4f8ad06a25c7" providerId="ADAL" clId="{FE3E399D-7936-4348-8CBE-A84EC11FF465}"/>
    <pc:docChg chg="custSel addSld delSld modSld sldOrd delMainMaster">
      <pc:chgData name="Natarajan, Krish (Cognizant)" userId="ab9b793c-afae-42b9-a29d-4f8ad06a25c7" providerId="ADAL" clId="{FE3E399D-7936-4348-8CBE-A84EC11FF465}" dt="2025-02-10T19:44:18.301" v="175" actId="478"/>
      <pc:docMkLst>
        <pc:docMk/>
      </pc:docMkLst>
      <pc:sldChg chg="del">
        <pc:chgData name="Natarajan, Krish (Cognizant)" userId="ab9b793c-afae-42b9-a29d-4f8ad06a25c7" providerId="ADAL" clId="{FE3E399D-7936-4348-8CBE-A84EC11FF465}" dt="2025-02-10T19:31:39.829" v="67" actId="47"/>
        <pc:sldMkLst>
          <pc:docMk/>
          <pc:sldMk cId="97685433" sldId="264"/>
        </pc:sldMkLst>
      </pc:sldChg>
      <pc:sldChg chg="del">
        <pc:chgData name="Natarajan, Krish (Cognizant)" userId="ab9b793c-afae-42b9-a29d-4f8ad06a25c7" providerId="ADAL" clId="{FE3E399D-7936-4348-8CBE-A84EC11FF465}" dt="2025-02-10T19:31:40.082" v="68" actId="47"/>
        <pc:sldMkLst>
          <pc:docMk/>
          <pc:sldMk cId="1269873271" sldId="266"/>
        </pc:sldMkLst>
      </pc:sldChg>
      <pc:sldChg chg="del">
        <pc:chgData name="Natarajan, Krish (Cognizant)" userId="ab9b793c-afae-42b9-a29d-4f8ad06a25c7" providerId="ADAL" clId="{FE3E399D-7936-4348-8CBE-A84EC11FF465}" dt="2025-02-10T19:31:40.492" v="69" actId="47"/>
        <pc:sldMkLst>
          <pc:docMk/>
          <pc:sldMk cId="3945618651" sldId="267"/>
        </pc:sldMkLst>
      </pc:sldChg>
      <pc:sldChg chg="del">
        <pc:chgData name="Natarajan, Krish (Cognizant)" userId="ab9b793c-afae-42b9-a29d-4f8ad06a25c7" providerId="ADAL" clId="{FE3E399D-7936-4348-8CBE-A84EC11FF465}" dt="2025-02-10T19:31:40.696" v="70" actId="47"/>
        <pc:sldMkLst>
          <pc:docMk/>
          <pc:sldMk cId="775444265" sldId="272"/>
        </pc:sldMkLst>
      </pc:sldChg>
      <pc:sldChg chg="del">
        <pc:chgData name="Natarajan, Krish (Cognizant)" userId="ab9b793c-afae-42b9-a29d-4f8ad06a25c7" providerId="ADAL" clId="{FE3E399D-7936-4348-8CBE-A84EC11FF465}" dt="2025-02-10T19:31:41.421" v="71" actId="47"/>
        <pc:sldMkLst>
          <pc:docMk/>
          <pc:sldMk cId="2290265962" sldId="273"/>
        </pc:sldMkLst>
      </pc:sldChg>
      <pc:sldChg chg="del">
        <pc:chgData name="Natarajan, Krish (Cognizant)" userId="ab9b793c-afae-42b9-a29d-4f8ad06a25c7" providerId="ADAL" clId="{FE3E399D-7936-4348-8CBE-A84EC11FF465}" dt="2025-02-10T19:31:41.720" v="72" actId="47"/>
        <pc:sldMkLst>
          <pc:docMk/>
          <pc:sldMk cId="3194342940" sldId="274"/>
        </pc:sldMkLst>
      </pc:sldChg>
      <pc:sldChg chg="del">
        <pc:chgData name="Natarajan, Krish (Cognizant)" userId="ab9b793c-afae-42b9-a29d-4f8ad06a25c7" providerId="ADAL" clId="{FE3E399D-7936-4348-8CBE-A84EC11FF465}" dt="2025-02-10T19:31:33.716" v="36" actId="47"/>
        <pc:sldMkLst>
          <pc:docMk/>
          <pc:sldMk cId="3163500283" sldId="277"/>
        </pc:sldMkLst>
      </pc:sldChg>
      <pc:sldChg chg="del">
        <pc:chgData name="Natarajan, Krish (Cognizant)" userId="ab9b793c-afae-42b9-a29d-4f8ad06a25c7" providerId="ADAL" clId="{FE3E399D-7936-4348-8CBE-A84EC11FF465}" dt="2025-02-10T19:40:52.671" v="121" actId="47"/>
        <pc:sldMkLst>
          <pc:docMk/>
          <pc:sldMk cId="1439914618" sldId="282"/>
        </pc:sldMkLst>
      </pc:sldChg>
      <pc:sldChg chg="del">
        <pc:chgData name="Natarajan, Krish (Cognizant)" userId="ab9b793c-afae-42b9-a29d-4f8ad06a25c7" providerId="ADAL" clId="{FE3E399D-7936-4348-8CBE-A84EC11FF465}" dt="2025-02-10T19:40:52.671" v="121" actId="47"/>
        <pc:sldMkLst>
          <pc:docMk/>
          <pc:sldMk cId="76947078" sldId="283"/>
        </pc:sldMkLst>
      </pc:sldChg>
      <pc:sldChg chg="del">
        <pc:chgData name="Natarajan, Krish (Cognizant)" userId="ab9b793c-afae-42b9-a29d-4f8ad06a25c7" providerId="ADAL" clId="{FE3E399D-7936-4348-8CBE-A84EC11FF465}" dt="2025-02-10T19:40:52.671" v="121" actId="47"/>
        <pc:sldMkLst>
          <pc:docMk/>
          <pc:sldMk cId="4006918235" sldId="284"/>
        </pc:sldMkLst>
      </pc:sldChg>
      <pc:sldChg chg="del">
        <pc:chgData name="Natarajan, Krish (Cognizant)" userId="ab9b793c-afae-42b9-a29d-4f8ad06a25c7" providerId="ADAL" clId="{FE3E399D-7936-4348-8CBE-A84EC11FF465}" dt="2025-02-10T19:31:37.638" v="56" actId="47"/>
        <pc:sldMkLst>
          <pc:docMk/>
          <pc:sldMk cId="3455445924" sldId="290"/>
        </pc:sldMkLst>
      </pc:sldChg>
      <pc:sldChg chg="del">
        <pc:chgData name="Natarajan, Krish (Cognizant)" userId="ab9b793c-afae-42b9-a29d-4f8ad06a25c7" providerId="ADAL" clId="{FE3E399D-7936-4348-8CBE-A84EC11FF465}" dt="2025-02-10T19:31:45.942" v="92" actId="47"/>
        <pc:sldMkLst>
          <pc:docMk/>
          <pc:sldMk cId="2543089841" sldId="292"/>
        </pc:sldMkLst>
      </pc:sldChg>
      <pc:sldChg chg="del">
        <pc:chgData name="Natarajan, Krish (Cognizant)" userId="ab9b793c-afae-42b9-a29d-4f8ad06a25c7" providerId="ADAL" clId="{FE3E399D-7936-4348-8CBE-A84EC11FF465}" dt="2025-02-10T19:31:46.161" v="93" actId="47"/>
        <pc:sldMkLst>
          <pc:docMk/>
          <pc:sldMk cId="2084353942" sldId="293"/>
        </pc:sldMkLst>
      </pc:sldChg>
      <pc:sldChg chg="del">
        <pc:chgData name="Natarajan, Krish (Cognizant)" userId="ab9b793c-afae-42b9-a29d-4f8ad06a25c7" providerId="ADAL" clId="{FE3E399D-7936-4348-8CBE-A84EC11FF465}" dt="2025-02-10T19:41:00.618" v="122" actId="47"/>
        <pc:sldMkLst>
          <pc:docMk/>
          <pc:sldMk cId="1633936339" sldId="297"/>
        </pc:sldMkLst>
      </pc:sldChg>
      <pc:sldChg chg="del">
        <pc:chgData name="Natarajan, Krish (Cognizant)" userId="ab9b793c-afae-42b9-a29d-4f8ad06a25c7" providerId="ADAL" clId="{FE3E399D-7936-4348-8CBE-A84EC11FF465}" dt="2025-02-10T19:31:45.188" v="88" actId="47"/>
        <pc:sldMkLst>
          <pc:docMk/>
          <pc:sldMk cId="1119612607" sldId="298"/>
        </pc:sldMkLst>
      </pc:sldChg>
      <pc:sldChg chg="del">
        <pc:chgData name="Natarajan, Krish (Cognizant)" userId="ab9b793c-afae-42b9-a29d-4f8ad06a25c7" providerId="ADAL" clId="{FE3E399D-7936-4348-8CBE-A84EC11FF465}" dt="2025-02-10T19:31:45.361" v="89" actId="47"/>
        <pc:sldMkLst>
          <pc:docMk/>
          <pc:sldMk cId="3063210805" sldId="299"/>
        </pc:sldMkLst>
      </pc:sldChg>
      <pc:sldChg chg="del">
        <pc:chgData name="Natarajan, Krish (Cognizant)" userId="ab9b793c-afae-42b9-a29d-4f8ad06a25c7" providerId="ADAL" clId="{FE3E399D-7936-4348-8CBE-A84EC11FF465}" dt="2025-02-10T19:31:45.496" v="90" actId="47"/>
        <pc:sldMkLst>
          <pc:docMk/>
          <pc:sldMk cId="537496970" sldId="300"/>
        </pc:sldMkLst>
      </pc:sldChg>
      <pc:sldChg chg="del">
        <pc:chgData name="Natarajan, Krish (Cognizant)" userId="ab9b793c-afae-42b9-a29d-4f8ad06a25c7" providerId="ADAL" clId="{FE3E399D-7936-4348-8CBE-A84EC11FF465}" dt="2025-02-10T19:31:45.740" v="91" actId="47"/>
        <pc:sldMkLst>
          <pc:docMk/>
          <pc:sldMk cId="3691034791" sldId="301"/>
        </pc:sldMkLst>
      </pc:sldChg>
      <pc:sldChg chg="del">
        <pc:chgData name="Natarajan, Krish (Cognizant)" userId="ab9b793c-afae-42b9-a29d-4f8ad06a25c7" providerId="ADAL" clId="{FE3E399D-7936-4348-8CBE-A84EC11FF465}" dt="2025-02-10T19:41:00.618" v="122" actId="47"/>
        <pc:sldMkLst>
          <pc:docMk/>
          <pc:sldMk cId="2772219971" sldId="305"/>
        </pc:sldMkLst>
      </pc:sldChg>
      <pc:sldChg chg="del">
        <pc:chgData name="Natarajan, Krish (Cognizant)" userId="ab9b793c-afae-42b9-a29d-4f8ad06a25c7" providerId="ADAL" clId="{FE3E399D-7936-4348-8CBE-A84EC11FF465}" dt="2025-02-10T19:31:38.204" v="59" actId="47"/>
        <pc:sldMkLst>
          <pc:docMk/>
          <pc:sldMk cId="2549528180" sldId="306"/>
        </pc:sldMkLst>
      </pc:sldChg>
      <pc:sldChg chg="del">
        <pc:chgData name="Natarajan, Krish (Cognizant)" userId="ab9b793c-afae-42b9-a29d-4f8ad06a25c7" providerId="ADAL" clId="{FE3E399D-7936-4348-8CBE-A84EC11FF465}" dt="2025-02-10T19:41:00.618" v="122" actId="47"/>
        <pc:sldMkLst>
          <pc:docMk/>
          <pc:sldMk cId="1382077568" sldId="307"/>
        </pc:sldMkLst>
      </pc:sldChg>
      <pc:sldChg chg="del">
        <pc:chgData name="Natarajan, Krish (Cognizant)" userId="ab9b793c-afae-42b9-a29d-4f8ad06a25c7" providerId="ADAL" clId="{FE3E399D-7936-4348-8CBE-A84EC11FF465}" dt="2025-02-10T19:31:47.448" v="98" actId="47"/>
        <pc:sldMkLst>
          <pc:docMk/>
          <pc:sldMk cId="2575856513" sldId="309"/>
        </pc:sldMkLst>
      </pc:sldChg>
      <pc:sldChg chg="del">
        <pc:chgData name="Natarajan, Krish (Cognizant)" userId="ab9b793c-afae-42b9-a29d-4f8ad06a25c7" providerId="ADAL" clId="{FE3E399D-7936-4348-8CBE-A84EC11FF465}" dt="2025-02-10T19:31:47.670" v="99" actId="47"/>
        <pc:sldMkLst>
          <pc:docMk/>
          <pc:sldMk cId="2660022975" sldId="310"/>
        </pc:sldMkLst>
      </pc:sldChg>
      <pc:sldChg chg="del">
        <pc:chgData name="Natarajan, Krish (Cognizant)" userId="ab9b793c-afae-42b9-a29d-4f8ad06a25c7" providerId="ADAL" clId="{FE3E399D-7936-4348-8CBE-A84EC11FF465}" dt="2025-02-10T19:34:40.001" v="108" actId="47"/>
        <pc:sldMkLst>
          <pc:docMk/>
          <pc:sldMk cId="3905078871" sldId="312"/>
        </pc:sldMkLst>
      </pc:sldChg>
      <pc:sldChg chg="del">
        <pc:chgData name="Natarajan, Krish (Cognizant)" userId="ab9b793c-afae-42b9-a29d-4f8ad06a25c7" providerId="ADAL" clId="{FE3E399D-7936-4348-8CBE-A84EC11FF465}" dt="2025-02-10T19:31:42.952" v="78" actId="47"/>
        <pc:sldMkLst>
          <pc:docMk/>
          <pc:sldMk cId="4164134886" sldId="314"/>
        </pc:sldMkLst>
      </pc:sldChg>
      <pc:sldChg chg="del">
        <pc:chgData name="Natarajan, Krish (Cognizant)" userId="ab9b793c-afae-42b9-a29d-4f8ad06a25c7" providerId="ADAL" clId="{FE3E399D-7936-4348-8CBE-A84EC11FF465}" dt="2025-02-10T19:31:43.142" v="79" actId="47"/>
        <pc:sldMkLst>
          <pc:docMk/>
          <pc:sldMk cId="2705143399" sldId="315"/>
        </pc:sldMkLst>
      </pc:sldChg>
      <pc:sldChg chg="del">
        <pc:chgData name="Natarajan, Krish (Cognizant)" userId="ab9b793c-afae-42b9-a29d-4f8ad06a25c7" providerId="ADAL" clId="{FE3E399D-7936-4348-8CBE-A84EC11FF465}" dt="2025-02-10T19:34:36.774" v="107" actId="47"/>
        <pc:sldMkLst>
          <pc:docMk/>
          <pc:sldMk cId="2682018195" sldId="316"/>
        </pc:sldMkLst>
      </pc:sldChg>
      <pc:sldChg chg="del">
        <pc:chgData name="Natarajan, Krish (Cognizant)" userId="ab9b793c-afae-42b9-a29d-4f8ad06a25c7" providerId="ADAL" clId="{FE3E399D-7936-4348-8CBE-A84EC11FF465}" dt="2025-02-10T19:31:34.845" v="42" actId="47"/>
        <pc:sldMkLst>
          <pc:docMk/>
          <pc:sldMk cId="528766919" sldId="321"/>
        </pc:sldMkLst>
      </pc:sldChg>
      <pc:sldChg chg="del">
        <pc:chgData name="Natarajan, Krish (Cognizant)" userId="ab9b793c-afae-42b9-a29d-4f8ad06a25c7" providerId="ADAL" clId="{FE3E399D-7936-4348-8CBE-A84EC11FF465}" dt="2025-02-10T19:31:35.050" v="43" actId="47"/>
        <pc:sldMkLst>
          <pc:docMk/>
          <pc:sldMk cId="2051437365" sldId="322"/>
        </pc:sldMkLst>
      </pc:sldChg>
      <pc:sldChg chg="del">
        <pc:chgData name="Natarajan, Krish (Cognizant)" userId="ab9b793c-afae-42b9-a29d-4f8ad06a25c7" providerId="ADAL" clId="{FE3E399D-7936-4348-8CBE-A84EC11FF465}" dt="2025-02-10T19:31:37.826" v="57" actId="47"/>
        <pc:sldMkLst>
          <pc:docMk/>
          <pc:sldMk cId="3006965943" sldId="324"/>
        </pc:sldMkLst>
      </pc:sldChg>
      <pc:sldChg chg="del">
        <pc:chgData name="Natarajan, Krish (Cognizant)" userId="ab9b793c-afae-42b9-a29d-4f8ad06a25c7" providerId="ADAL" clId="{FE3E399D-7936-4348-8CBE-A84EC11FF465}" dt="2025-02-10T19:31:38.659" v="61" actId="47"/>
        <pc:sldMkLst>
          <pc:docMk/>
          <pc:sldMk cId="3661977662" sldId="334"/>
        </pc:sldMkLst>
      </pc:sldChg>
      <pc:sldChg chg="del">
        <pc:chgData name="Natarajan, Krish (Cognizant)" userId="ab9b793c-afae-42b9-a29d-4f8ad06a25c7" providerId="ADAL" clId="{FE3E399D-7936-4348-8CBE-A84EC11FF465}" dt="2025-02-10T19:31:38.834" v="62" actId="47"/>
        <pc:sldMkLst>
          <pc:docMk/>
          <pc:sldMk cId="698694616" sldId="335"/>
        </pc:sldMkLst>
      </pc:sldChg>
      <pc:sldChg chg="del">
        <pc:chgData name="Natarajan, Krish (Cognizant)" userId="ab9b793c-afae-42b9-a29d-4f8ad06a25c7" providerId="ADAL" clId="{FE3E399D-7936-4348-8CBE-A84EC11FF465}" dt="2025-02-10T19:31:39.087" v="63" actId="47"/>
        <pc:sldMkLst>
          <pc:docMk/>
          <pc:sldMk cId="2854312647" sldId="336"/>
        </pc:sldMkLst>
      </pc:sldChg>
      <pc:sldChg chg="del">
        <pc:chgData name="Natarajan, Krish (Cognizant)" userId="ab9b793c-afae-42b9-a29d-4f8ad06a25c7" providerId="ADAL" clId="{FE3E399D-7936-4348-8CBE-A84EC11FF465}" dt="2025-02-10T19:34:41.656" v="109" actId="47"/>
        <pc:sldMkLst>
          <pc:docMk/>
          <pc:sldMk cId="2965355549" sldId="347"/>
        </pc:sldMkLst>
      </pc:sldChg>
      <pc:sldChg chg="del">
        <pc:chgData name="Natarajan, Krish (Cognizant)" userId="ab9b793c-afae-42b9-a29d-4f8ad06a25c7" providerId="ADAL" clId="{FE3E399D-7936-4348-8CBE-A84EC11FF465}" dt="2025-02-10T19:31:43.660" v="82" actId="47"/>
        <pc:sldMkLst>
          <pc:docMk/>
          <pc:sldMk cId="4253614533" sldId="349"/>
        </pc:sldMkLst>
      </pc:sldChg>
      <pc:sldChg chg="del">
        <pc:chgData name="Natarajan, Krish (Cognizant)" userId="ab9b793c-afae-42b9-a29d-4f8ad06a25c7" providerId="ADAL" clId="{FE3E399D-7936-4348-8CBE-A84EC11FF465}" dt="2025-02-10T19:31:43.880" v="83" actId="47"/>
        <pc:sldMkLst>
          <pc:docMk/>
          <pc:sldMk cId="1810189939" sldId="350"/>
        </pc:sldMkLst>
      </pc:sldChg>
      <pc:sldChg chg="del">
        <pc:chgData name="Natarajan, Krish (Cognizant)" userId="ab9b793c-afae-42b9-a29d-4f8ad06a25c7" providerId="ADAL" clId="{FE3E399D-7936-4348-8CBE-A84EC11FF465}" dt="2025-02-10T19:31:39.278" v="64" actId="47"/>
        <pc:sldMkLst>
          <pc:docMk/>
          <pc:sldMk cId="3489594242" sldId="357"/>
        </pc:sldMkLst>
      </pc:sldChg>
      <pc:sldChg chg="del">
        <pc:chgData name="Natarajan, Krish (Cognizant)" userId="ab9b793c-afae-42b9-a29d-4f8ad06a25c7" providerId="ADAL" clId="{FE3E399D-7936-4348-8CBE-A84EC11FF465}" dt="2025-02-10T19:31:39.483" v="65" actId="47"/>
        <pc:sldMkLst>
          <pc:docMk/>
          <pc:sldMk cId="3391986599" sldId="358"/>
        </pc:sldMkLst>
      </pc:sldChg>
      <pc:sldChg chg="del">
        <pc:chgData name="Natarajan, Krish (Cognizant)" userId="ab9b793c-afae-42b9-a29d-4f8ad06a25c7" providerId="ADAL" clId="{FE3E399D-7936-4348-8CBE-A84EC11FF465}" dt="2025-02-10T19:31:43.299" v="80" actId="47"/>
        <pc:sldMkLst>
          <pc:docMk/>
          <pc:sldMk cId="2818346540" sldId="359"/>
        </pc:sldMkLst>
      </pc:sldChg>
      <pc:sldChg chg="del">
        <pc:chgData name="Natarajan, Krish (Cognizant)" userId="ab9b793c-afae-42b9-a29d-4f8ad06a25c7" providerId="ADAL" clId="{FE3E399D-7936-4348-8CBE-A84EC11FF465}" dt="2025-02-10T19:31:43.503" v="81" actId="47"/>
        <pc:sldMkLst>
          <pc:docMk/>
          <pc:sldMk cId="1645098959" sldId="362"/>
        </pc:sldMkLst>
      </pc:sldChg>
      <pc:sldChg chg="del">
        <pc:chgData name="Natarajan, Krish (Cognizant)" userId="ab9b793c-afae-42b9-a29d-4f8ad06a25c7" providerId="ADAL" clId="{FE3E399D-7936-4348-8CBE-A84EC11FF465}" dt="2025-02-10T19:31:44.054" v="84" actId="47"/>
        <pc:sldMkLst>
          <pc:docMk/>
          <pc:sldMk cId="3356169290" sldId="367"/>
        </pc:sldMkLst>
      </pc:sldChg>
      <pc:sldChg chg="del">
        <pc:chgData name="Natarajan, Krish (Cognizant)" userId="ab9b793c-afae-42b9-a29d-4f8ad06a25c7" providerId="ADAL" clId="{FE3E399D-7936-4348-8CBE-A84EC11FF465}" dt="2025-02-10T19:31:44.264" v="85" actId="47"/>
        <pc:sldMkLst>
          <pc:docMk/>
          <pc:sldMk cId="125695740" sldId="368"/>
        </pc:sldMkLst>
      </pc:sldChg>
      <pc:sldChg chg="del">
        <pc:chgData name="Natarajan, Krish (Cognizant)" userId="ab9b793c-afae-42b9-a29d-4f8ad06a25c7" providerId="ADAL" clId="{FE3E399D-7936-4348-8CBE-A84EC11FF465}" dt="2025-02-10T19:31:35.429" v="45" actId="47"/>
        <pc:sldMkLst>
          <pc:docMk/>
          <pc:sldMk cId="1749249696" sldId="382"/>
        </pc:sldMkLst>
      </pc:sldChg>
      <pc:sldChg chg="del">
        <pc:chgData name="Natarajan, Krish (Cognizant)" userId="ab9b793c-afae-42b9-a29d-4f8ad06a25c7" providerId="ADAL" clId="{FE3E399D-7936-4348-8CBE-A84EC11FF465}" dt="2025-02-10T19:31:35.271" v="44" actId="47"/>
        <pc:sldMkLst>
          <pc:docMk/>
          <pc:sldMk cId="2235872100" sldId="456"/>
        </pc:sldMkLst>
      </pc:sldChg>
      <pc:sldChg chg="del">
        <pc:chgData name="Natarajan, Krish (Cognizant)" userId="ab9b793c-afae-42b9-a29d-4f8ad06a25c7" providerId="ADAL" clId="{FE3E399D-7936-4348-8CBE-A84EC11FF465}" dt="2025-02-10T19:35:02.495" v="110" actId="47"/>
        <pc:sldMkLst>
          <pc:docMk/>
          <pc:sldMk cId="3535839688" sldId="593"/>
        </pc:sldMkLst>
      </pc:sldChg>
      <pc:sldChg chg="del">
        <pc:chgData name="Natarajan, Krish (Cognizant)" userId="ab9b793c-afae-42b9-a29d-4f8ad06a25c7" providerId="ADAL" clId="{FE3E399D-7936-4348-8CBE-A84EC11FF465}" dt="2025-02-10T19:41:21.404" v="123" actId="47"/>
        <pc:sldMkLst>
          <pc:docMk/>
          <pc:sldMk cId="2507285854" sldId="608"/>
        </pc:sldMkLst>
      </pc:sldChg>
      <pc:sldChg chg="del">
        <pc:chgData name="Natarajan, Krish (Cognizant)" userId="ab9b793c-afae-42b9-a29d-4f8ad06a25c7" providerId="ADAL" clId="{FE3E399D-7936-4348-8CBE-A84EC11FF465}" dt="2025-02-10T19:41:21.404" v="123" actId="47"/>
        <pc:sldMkLst>
          <pc:docMk/>
          <pc:sldMk cId="2632926630" sldId="611"/>
        </pc:sldMkLst>
      </pc:sldChg>
      <pc:sldChg chg="del">
        <pc:chgData name="Natarajan, Krish (Cognizant)" userId="ab9b793c-afae-42b9-a29d-4f8ad06a25c7" providerId="ADAL" clId="{FE3E399D-7936-4348-8CBE-A84EC11FF465}" dt="2025-02-10T19:31:48.002" v="100" actId="47"/>
        <pc:sldMkLst>
          <pc:docMk/>
          <pc:sldMk cId="2062025414" sldId="674"/>
        </pc:sldMkLst>
      </pc:sldChg>
      <pc:sldChg chg="del">
        <pc:chgData name="Natarajan, Krish (Cognizant)" userId="ab9b793c-afae-42b9-a29d-4f8ad06a25c7" providerId="ADAL" clId="{FE3E399D-7936-4348-8CBE-A84EC11FF465}" dt="2025-02-10T19:31:48.397" v="101" actId="47"/>
        <pc:sldMkLst>
          <pc:docMk/>
          <pc:sldMk cId="212165611" sldId="675"/>
        </pc:sldMkLst>
      </pc:sldChg>
      <pc:sldChg chg="del">
        <pc:chgData name="Natarajan, Krish (Cognizant)" userId="ab9b793c-afae-42b9-a29d-4f8ad06a25c7" providerId="ADAL" clId="{FE3E399D-7936-4348-8CBE-A84EC11FF465}" dt="2025-02-10T19:31:48.619" v="102" actId="47"/>
        <pc:sldMkLst>
          <pc:docMk/>
          <pc:sldMk cId="765008167" sldId="678"/>
        </pc:sldMkLst>
      </pc:sldChg>
      <pc:sldChg chg="del">
        <pc:chgData name="Natarajan, Krish (Cognizant)" userId="ab9b793c-afae-42b9-a29d-4f8ad06a25c7" providerId="ADAL" clId="{FE3E399D-7936-4348-8CBE-A84EC11FF465}" dt="2025-02-10T19:31:48.864" v="103" actId="47"/>
        <pc:sldMkLst>
          <pc:docMk/>
          <pc:sldMk cId="1271048850" sldId="679"/>
        </pc:sldMkLst>
      </pc:sldChg>
      <pc:sldChg chg="del">
        <pc:chgData name="Natarajan, Krish (Cognizant)" userId="ab9b793c-afae-42b9-a29d-4f8ad06a25c7" providerId="ADAL" clId="{FE3E399D-7936-4348-8CBE-A84EC11FF465}" dt="2025-02-10T19:31:49.063" v="104" actId="47"/>
        <pc:sldMkLst>
          <pc:docMk/>
          <pc:sldMk cId="2122719467" sldId="680"/>
        </pc:sldMkLst>
      </pc:sldChg>
      <pc:sldChg chg="del">
        <pc:chgData name="Natarajan, Krish (Cognizant)" userId="ab9b793c-afae-42b9-a29d-4f8ad06a25c7" providerId="ADAL" clId="{FE3E399D-7936-4348-8CBE-A84EC11FF465}" dt="2025-02-10T19:31:49.998" v="105" actId="47"/>
        <pc:sldMkLst>
          <pc:docMk/>
          <pc:sldMk cId="2112981299" sldId="681"/>
        </pc:sldMkLst>
      </pc:sldChg>
      <pc:sldChg chg="del">
        <pc:chgData name="Natarajan, Krish (Cognizant)" userId="ab9b793c-afae-42b9-a29d-4f8ad06a25c7" providerId="ADAL" clId="{FE3E399D-7936-4348-8CBE-A84EC11FF465}" dt="2025-02-10T19:31:35.839" v="47" actId="47"/>
        <pc:sldMkLst>
          <pc:docMk/>
          <pc:sldMk cId="3846871882" sldId="694"/>
        </pc:sldMkLst>
      </pc:sldChg>
      <pc:sldChg chg="del">
        <pc:chgData name="Natarajan, Krish (Cognizant)" userId="ab9b793c-afae-42b9-a29d-4f8ad06a25c7" providerId="ADAL" clId="{FE3E399D-7936-4348-8CBE-A84EC11FF465}" dt="2025-02-10T19:31:36.307" v="49" actId="47"/>
        <pc:sldMkLst>
          <pc:docMk/>
          <pc:sldMk cId="1812379257" sldId="695"/>
        </pc:sldMkLst>
      </pc:sldChg>
      <pc:sldChg chg="del">
        <pc:chgData name="Natarajan, Krish (Cognizant)" userId="ab9b793c-afae-42b9-a29d-4f8ad06a25c7" providerId="ADAL" clId="{FE3E399D-7936-4348-8CBE-A84EC11FF465}" dt="2025-02-10T19:31:36.564" v="50" actId="47"/>
        <pc:sldMkLst>
          <pc:docMk/>
          <pc:sldMk cId="2208865336" sldId="696"/>
        </pc:sldMkLst>
      </pc:sldChg>
      <pc:sldChg chg="del">
        <pc:chgData name="Natarajan, Krish (Cognizant)" userId="ab9b793c-afae-42b9-a29d-4f8ad06a25c7" providerId="ADAL" clId="{FE3E399D-7936-4348-8CBE-A84EC11FF465}" dt="2025-02-10T19:41:21.404" v="123" actId="47"/>
        <pc:sldMkLst>
          <pc:docMk/>
          <pc:sldMk cId="4189600176" sldId="2157"/>
        </pc:sldMkLst>
      </pc:sldChg>
      <pc:sldChg chg="del">
        <pc:chgData name="Natarajan, Krish (Cognizant)" userId="ab9b793c-afae-42b9-a29d-4f8ad06a25c7" providerId="ADAL" clId="{FE3E399D-7936-4348-8CBE-A84EC11FF465}" dt="2025-02-10T19:41:21.404" v="123" actId="47"/>
        <pc:sldMkLst>
          <pc:docMk/>
          <pc:sldMk cId="3533697018" sldId="2158"/>
        </pc:sldMkLst>
      </pc:sldChg>
      <pc:sldChg chg="del">
        <pc:chgData name="Natarajan, Krish (Cognizant)" userId="ab9b793c-afae-42b9-a29d-4f8ad06a25c7" providerId="ADAL" clId="{FE3E399D-7936-4348-8CBE-A84EC11FF465}" dt="2025-02-10T19:39:03.105" v="119" actId="47"/>
        <pc:sldMkLst>
          <pc:docMk/>
          <pc:sldMk cId="2884285406" sldId="2536"/>
        </pc:sldMkLst>
      </pc:sldChg>
      <pc:sldChg chg="del">
        <pc:chgData name="Natarajan, Krish (Cognizant)" userId="ab9b793c-afae-42b9-a29d-4f8ad06a25c7" providerId="ADAL" clId="{FE3E399D-7936-4348-8CBE-A84EC11FF465}" dt="2025-02-10T19:43:03.453" v="137" actId="47"/>
        <pc:sldMkLst>
          <pc:docMk/>
          <pc:sldMk cId="3953763763" sldId="2547"/>
        </pc:sldMkLst>
      </pc:sldChg>
      <pc:sldChg chg="del">
        <pc:chgData name="Natarajan, Krish (Cognizant)" userId="ab9b793c-afae-42b9-a29d-4f8ad06a25c7" providerId="ADAL" clId="{FE3E399D-7936-4348-8CBE-A84EC11FF465}" dt="2025-02-10T19:41:55.131" v="136" actId="47"/>
        <pc:sldMkLst>
          <pc:docMk/>
          <pc:sldMk cId="2011158249" sldId="2550"/>
        </pc:sldMkLst>
      </pc:sldChg>
      <pc:sldChg chg="del">
        <pc:chgData name="Natarajan, Krish (Cognizant)" userId="ab9b793c-afae-42b9-a29d-4f8ad06a25c7" providerId="ADAL" clId="{FE3E399D-7936-4348-8CBE-A84EC11FF465}" dt="2025-02-10T19:30:42.584" v="9" actId="47"/>
        <pc:sldMkLst>
          <pc:docMk/>
          <pc:sldMk cId="301851159" sldId="2134804789"/>
        </pc:sldMkLst>
      </pc:sldChg>
      <pc:sldChg chg="del">
        <pc:chgData name="Natarajan, Krish (Cognizant)" userId="ab9b793c-afae-42b9-a29d-4f8ad06a25c7" providerId="ADAL" clId="{FE3E399D-7936-4348-8CBE-A84EC11FF465}" dt="2025-02-10T19:30:42.713" v="10" actId="47"/>
        <pc:sldMkLst>
          <pc:docMk/>
          <pc:sldMk cId="380145207" sldId="2134804790"/>
        </pc:sldMkLst>
      </pc:sldChg>
      <pc:sldChg chg="del">
        <pc:chgData name="Natarajan, Krish (Cognizant)" userId="ab9b793c-afae-42b9-a29d-4f8ad06a25c7" providerId="ADAL" clId="{FE3E399D-7936-4348-8CBE-A84EC11FF465}" dt="2025-02-10T19:31:37.072" v="53" actId="47"/>
        <pc:sldMkLst>
          <pc:docMk/>
          <pc:sldMk cId="3404800911" sldId="2134804791"/>
        </pc:sldMkLst>
      </pc:sldChg>
      <pc:sldChg chg="del">
        <pc:chgData name="Natarajan, Krish (Cognizant)" userId="ab9b793c-afae-42b9-a29d-4f8ad06a25c7" providerId="ADAL" clId="{FE3E399D-7936-4348-8CBE-A84EC11FF465}" dt="2025-02-10T19:35:02.495" v="110" actId="47"/>
        <pc:sldMkLst>
          <pc:docMk/>
          <pc:sldMk cId="830380649" sldId="2134804792"/>
        </pc:sldMkLst>
      </pc:sldChg>
      <pc:sldChg chg="del">
        <pc:chgData name="Natarajan, Krish (Cognizant)" userId="ab9b793c-afae-42b9-a29d-4f8ad06a25c7" providerId="ADAL" clId="{FE3E399D-7936-4348-8CBE-A84EC11FF465}" dt="2025-02-10T19:31:34.277" v="39" actId="47"/>
        <pc:sldMkLst>
          <pc:docMk/>
          <pc:sldMk cId="73432487" sldId="2134804794"/>
        </pc:sldMkLst>
      </pc:sldChg>
      <pc:sldChg chg="del">
        <pc:chgData name="Natarajan, Krish (Cognizant)" userId="ab9b793c-afae-42b9-a29d-4f8ad06a25c7" providerId="ADAL" clId="{FE3E399D-7936-4348-8CBE-A84EC11FF465}" dt="2025-02-10T19:31:42.432" v="75" actId="47"/>
        <pc:sldMkLst>
          <pc:docMk/>
          <pc:sldMk cId="4245826300" sldId="2134804795"/>
        </pc:sldMkLst>
      </pc:sldChg>
      <pc:sldChg chg="del">
        <pc:chgData name="Natarajan, Krish (Cognizant)" userId="ab9b793c-afae-42b9-a29d-4f8ad06a25c7" providerId="ADAL" clId="{FE3E399D-7936-4348-8CBE-A84EC11FF465}" dt="2025-02-10T19:31:42.257" v="74" actId="47"/>
        <pc:sldMkLst>
          <pc:docMk/>
          <pc:sldMk cId="2535831535" sldId="2134804796"/>
        </pc:sldMkLst>
      </pc:sldChg>
      <pc:sldChg chg="del">
        <pc:chgData name="Natarajan, Krish (Cognizant)" userId="ab9b793c-afae-42b9-a29d-4f8ad06a25c7" providerId="ADAL" clId="{FE3E399D-7936-4348-8CBE-A84EC11FF465}" dt="2025-02-10T19:35:02.495" v="110" actId="47"/>
        <pc:sldMkLst>
          <pc:docMk/>
          <pc:sldMk cId="2221223749" sldId="2134804799"/>
        </pc:sldMkLst>
      </pc:sldChg>
      <pc:sldChg chg="del">
        <pc:chgData name="Natarajan, Krish (Cognizant)" userId="ab9b793c-afae-42b9-a29d-4f8ad06a25c7" providerId="ADAL" clId="{FE3E399D-7936-4348-8CBE-A84EC11FF465}" dt="2025-02-10T19:41:41.153" v="130" actId="47"/>
        <pc:sldMkLst>
          <pc:docMk/>
          <pc:sldMk cId="2145054513" sldId="2134806605"/>
        </pc:sldMkLst>
      </pc:sldChg>
      <pc:sldChg chg="del">
        <pc:chgData name="Natarajan, Krish (Cognizant)" userId="ab9b793c-afae-42b9-a29d-4f8ad06a25c7" providerId="ADAL" clId="{FE3E399D-7936-4348-8CBE-A84EC11FF465}" dt="2025-02-10T19:43:03.453" v="137" actId="47"/>
        <pc:sldMkLst>
          <pc:docMk/>
          <pc:sldMk cId="551259184" sldId="2134806607"/>
        </pc:sldMkLst>
      </pc:sldChg>
      <pc:sldChg chg="del">
        <pc:chgData name="Natarajan, Krish (Cognizant)" userId="ab9b793c-afae-42b9-a29d-4f8ad06a25c7" providerId="ADAL" clId="{FE3E399D-7936-4348-8CBE-A84EC11FF465}" dt="2025-02-10T19:38:53.095" v="113" actId="47"/>
        <pc:sldMkLst>
          <pc:docMk/>
          <pc:sldMk cId="4216860454" sldId="2134806611"/>
        </pc:sldMkLst>
      </pc:sldChg>
      <pc:sldChg chg="del">
        <pc:chgData name="Natarajan, Krish (Cognizant)" userId="ab9b793c-afae-42b9-a29d-4f8ad06a25c7" providerId="ADAL" clId="{FE3E399D-7936-4348-8CBE-A84EC11FF465}" dt="2025-02-10T19:43:03.453" v="137" actId="47"/>
        <pc:sldMkLst>
          <pc:docMk/>
          <pc:sldMk cId="798994591" sldId="2147471292"/>
        </pc:sldMkLst>
      </pc:sldChg>
      <pc:sldChg chg="del">
        <pc:chgData name="Natarajan, Krish (Cognizant)" userId="ab9b793c-afae-42b9-a29d-4f8ad06a25c7" providerId="ADAL" clId="{FE3E399D-7936-4348-8CBE-A84EC11FF465}" dt="2025-02-10T19:43:03.453" v="137" actId="47"/>
        <pc:sldMkLst>
          <pc:docMk/>
          <pc:sldMk cId="141819050" sldId="2147471293"/>
        </pc:sldMkLst>
      </pc:sldChg>
      <pc:sldChg chg="del">
        <pc:chgData name="Natarajan, Krish (Cognizant)" userId="ab9b793c-afae-42b9-a29d-4f8ad06a25c7" providerId="ADAL" clId="{FE3E399D-7936-4348-8CBE-A84EC11FF465}" dt="2025-02-10T19:41:34.577" v="126" actId="47"/>
        <pc:sldMkLst>
          <pc:docMk/>
          <pc:sldMk cId="3572883058" sldId="2147471294"/>
        </pc:sldMkLst>
      </pc:sldChg>
      <pc:sldChg chg="del">
        <pc:chgData name="Natarajan, Krish (Cognizant)" userId="ab9b793c-afae-42b9-a29d-4f8ad06a25c7" providerId="ADAL" clId="{FE3E399D-7936-4348-8CBE-A84EC11FF465}" dt="2025-02-10T19:38:54.500" v="114" actId="47"/>
        <pc:sldMkLst>
          <pc:docMk/>
          <pc:sldMk cId="3379254858" sldId="2147471295"/>
        </pc:sldMkLst>
      </pc:sldChg>
      <pc:sldChg chg="del">
        <pc:chgData name="Natarajan, Krish (Cognizant)" userId="ab9b793c-afae-42b9-a29d-4f8ad06a25c7" providerId="ADAL" clId="{FE3E399D-7936-4348-8CBE-A84EC11FF465}" dt="2025-02-10T19:38:52.370" v="112" actId="47"/>
        <pc:sldMkLst>
          <pc:docMk/>
          <pc:sldMk cId="3364124836" sldId="2147471297"/>
        </pc:sldMkLst>
      </pc:sldChg>
      <pc:sldChg chg="del">
        <pc:chgData name="Natarajan, Krish (Cognizant)" userId="ab9b793c-afae-42b9-a29d-4f8ad06a25c7" providerId="ADAL" clId="{FE3E399D-7936-4348-8CBE-A84EC11FF465}" dt="2025-02-10T19:41:49.972" v="134" actId="47"/>
        <pc:sldMkLst>
          <pc:docMk/>
          <pc:sldMk cId="1061439641" sldId="2147471298"/>
        </pc:sldMkLst>
      </pc:sldChg>
      <pc:sldChg chg="del">
        <pc:chgData name="Natarajan, Krish (Cognizant)" userId="ab9b793c-afae-42b9-a29d-4f8ad06a25c7" providerId="ADAL" clId="{FE3E399D-7936-4348-8CBE-A84EC11FF465}" dt="2025-02-10T19:43:03.453" v="137" actId="47"/>
        <pc:sldMkLst>
          <pc:docMk/>
          <pc:sldMk cId="4013305305" sldId="2147471299"/>
        </pc:sldMkLst>
      </pc:sldChg>
      <pc:sldChg chg="del">
        <pc:chgData name="Natarajan, Krish (Cognizant)" userId="ab9b793c-afae-42b9-a29d-4f8ad06a25c7" providerId="ADAL" clId="{FE3E399D-7936-4348-8CBE-A84EC11FF465}" dt="2025-02-10T19:31:34.469" v="40" actId="47"/>
        <pc:sldMkLst>
          <pc:docMk/>
          <pc:sldMk cId="1955951608" sldId="2147471300"/>
        </pc:sldMkLst>
      </pc:sldChg>
      <pc:sldChg chg="del">
        <pc:chgData name="Natarajan, Krish (Cognizant)" userId="ab9b793c-afae-42b9-a29d-4f8ad06a25c7" providerId="ADAL" clId="{FE3E399D-7936-4348-8CBE-A84EC11FF465}" dt="2025-02-10T19:31:33.472" v="35" actId="47"/>
        <pc:sldMkLst>
          <pc:docMk/>
          <pc:sldMk cId="3238393228" sldId="2147471301"/>
        </pc:sldMkLst>
      </pc:sldChg>
      <pc:sldChg chg="del">
        <pc:chgData name="Natarajan, Krish (Cognizant)" userId="ab9b793c-afae-42b9-a29d-4f8ad06a25c7" providerId="ADAL" clId="{FE3E399D-7936-4348-8CBE-A84EC11FF465}" dt="2025-02-10T19:43:03.453" v="137" actId="47"/>
        <pc:sldMkLst>
          <pc:docMk/>
          <pc:sldMk cId="4114423728" sldId="2147471302"/>
        </pc:sldMkLst>
      </pc:sldChg>
      <pc:sldChg chg="del">
        <pc:chgData name="Natarajan, Krish (Cognizant)" userId="ab9b793c-afae-42b9-a29d-4f8ad06a25c7" providerId="ADAL" clId="{FE3E399D-7936-4348-8CBE-A84EC11FF465}" dt="2025-02-10T19:43:03.453" v="137" actId="47"/>
        <pc:sldMkLst>
          <pc:docMk/>
          <pc:sldMk cId="3654135738" sldId="2147471303"/>
        </pc:sldMkLst>
      </pc:sldChg>
      <pc:sldChg chg="del">
        <pc:chgData name="Natarajan, Krish (Cognizant)" userId="ab9b793c-afae-42b9-a29d-4f8ad06a25c7" providerId="ADAL" clId="{FE3E399D-7936-4348-8CBE-A84EC11FF465}" dt="2025-02-10T19:43:03.453" v="137" actId="47"/>
        <pc:sldMkLst>
          <pc:docMk/>
          <pc:sldMk cId="518799872" sldId="2147471304"/>
        </pc:sldMkLst>
      </pc:sldChg>
      <pc:sldChg chg="del">
        <pc:chgData name="Natarajan, Krish (Cognizant)" userId="ab9b793c-afae-42b9-a29d-4f8ad06a25c7" providerId="ADAL" clId="{FE3E399D-7936-4348-8CBE-A84EC11FF465}" dt="2025-02-10T19:43:03.453" v="137" actId="47"/>
        <pc:sldMkLst>
          <pc:docMk/>
          <pc:sldMk cId="3704626444" sldId="2147471305"/>
        </pc:sldMkLst>
      </pc:sldChg>
      <pc:sldChg chg="del">
        <pc:chgData name="Natarajan, Krish (Cognizant)" userId="ab9b793c-afae-42b9-a29d-4f8ad06a25c7" providerId="ADAL" clId="{FE3E399D-7936-4348-8CBE-A84EC11FF465}" dt="2025-02-10T19:38:55.448" v="115" actId="47"/>
        <pc:sldMkLst>
          <pc:docMk/>
          <pc:sldMk cId="4271719375" sldId="2147471306"/>
        </pc:sldMkLst>
      </pc:sldChg>
      <pc:sldChg chg="del">
        <pc:chgData name="Natarajan, Krish (Cognizant)" userId="ab9b793c-afae-42b9-a29d-4f8ad06a25c7" providerId="ADAL" clId="{FE3E399D-7936-4348-8CBE-A84EC11FF465}" dt="2025-02-10T19:38:56.804" v="116" actId="47"/>
        <pc:sldMkLst>
          <pc:docMk/>
          <pc:sldMk cId="3541727418" sldId="2147471311"/>
        </pc:sldMkLst>
      </pc:sldChg>
      <pc:sldChg chg="delSp modSp mod">
        <pc:chgData name="Natarajan, Krish (Cognizant)" userId="ab9b793c-afae-42b9-a29d-4f8ad06a25c7" providerId="ADAL" clId="{FE3E399D-7936-4348-8CBE-A84EC11FF465}" dt="2025-02-10T19:43:30.506" v="161" actId="478"/>
        <pc:sldMkLst>
          <pc:docMk/>
          <pc:sldMk cId="3983248800" sldId="2147471312"/>
        </pc:sldMkLst>
        <pc:spChg chg="mod">
          <ac:chgData name="Natarajan, Krish (Cognizant)" userId="ab9b793c-afae-42b9-a29d-4f8ad06a25c7" providerId="ADAL" clId="{FE3E399D-7936-4348-8CBE-A84EC11FF465}" dt="2025-02-10T19:43:26.551" v="160" actId="20577"/>
          <ac:spMkLst>
            <pc:docMk/>
            <pc:sldMk cId="3983248800" sldId="2147471312"/>
            <ac:spMk id="2" creationId="{601BF8A9-E854-067A-D719-043884A6E6B9}"/>
          </ac:spMkLst>
        </pc:spChg>
        <pc:spChg chg="mod">
          <ac:chgData name="Natarajan, Krish (Cognizant)" userId="ab9b793c-afae-42b9-a29d-4f8ad06a25c7" providerId="ADAL" clId="{FE3E399D-7936-4348-8CBE-A84EC11FF465}" dt="2025-02-10T19:43:18.215" v="158" actId="20577"/>
          <ac:spMkLst>
            <pc:docMk/>
            <pc:sldMk cId="3983248800" sldId="2147471312"/>
            <ac:spMk id="3" creationId="{91869EBC-6B38-5535-DF59-B140439C36A2}"/>
          </ac:spMkLst>
        </pc:spChg>
        <pc:spChg chg="del">
          <ac:chgData name="Natarajan, Krish (Cognizant)" userId="ab9b793c-afae-42b9-a29d-4f8ad06a25c7" providerId="ADAL" clId="{FE3E399D-7936-4348-8CBE-A84EC11FF465}" dt="2025-02-10T19:43:30.506" v="161" actId="478"/>
          <ac:spMkLst>
            <pc:docMk/>
            <pc:sldMk cId="3983248800" sldId="2147471312"/>
            <ac:spMk id="4" creationId="{90DE4ADE-0A2A-9038-6FF7-E0245C743CF0}"/>
          </ac:spMkLst>
        </pc:spChg>
      </pc:sldChg>
      <pc:sldChg chg="del">
        <pc:chgData name="Natarajan, Krish (Cognizant)" userId="ab9b793c-afae-42b9-a29d-4f8ad06a25c7" providerId="ADAL" clId="{FE3E399D-7936-4348-8CBE-A84EC11FF465}" dt="2025-02-10T19:39:00.156" v="118" actId="47"/>
        <pc:sldMkLst>
          <pc:docMk/>
          <pc:sldMk cId="1122249867" sldId="2147471314"/>
        </pc:sldMkLst>
      </pc:sldChg>
      <pc:sldChg chg="del">
        <pc:chgData name="Natarajan, Krish (Cognizant)" userId="ab9b793c-afae-42b9-a29d-4f8ad06a25c7" providerId="ADAL" clId="{FE3E399D-7936-4348-8CBE-A84EC11FF465}" dt="2025-02-10T19:43:03.453" v="137" actId="47"/>
        <pc:sldMkLst>
          <pc:docMk/>
          <pc:sldMk cId="3977152445" sldId="2147471315"/>
        </pc:sldMkLst>
      </pc:sldChg>
      <pc:sldChg chg="del">
        <pc:chgData name="Natarajan, Krish (Cognizant)" userId="ab9b793c-afae-42b9-a29d-4f8ad06a25c7" providerId="ADAL" clId="{FE3E399D-7936-4348-8CBE-A84EC11FF465}" dt="2025-02-10T19:43:03.453" v="137" actId="47"/>
        <pc:sldMkLst>
          <pc:docMk/>
          <pc:sldMk cId="498442157" sldId="2147471316"/>
        </pc:sldMkLst>
      </pc:sldChg>
      <pc:sldChg chg="del">
        <pc:chgData name="Natarajan, Krish (Cognizant)" userId="ab9b793c-afae-42b9-a29d-4f8ad06a25c7" providerId="ADAL" clId="{FE3E399D-7936-4348-8CBE-A84EC11FF465}" dt="2025-02-10T19:43:03.453" v="137" actId="47"/>
        <pc:sldMkLst>
          <pc:docMk/>
          <pc:sldMk cId="2318913177" sldId="2147471317"/>
        </pc:sldMkLst>
      </pc:sldChg>
      <pc:sldChg chg="del">
        <pc:chgData name="Natarajan, Krish (Cognizant)" userId="ab9b793c-afae-42b9-a29d-4f8ad06a25c7" providerId="ADAL" clId="{FE3E399D-7936-4348-8CBE-A84EC11FF465}" dt="2025-02-10T19:43:03.453" v="137" actId="47"/>
        <pc:sldMkLst>
          <pc:docMk/>
          <pc:sldMk cId="136856276" sldId="2147471318"/>
        </pc:sldMkLst>
      </pc:sldChg>
      <pc:sldChg chg="del">
        <pc:chgData name="Natarajan, Krish (Cognizant)" userId="ab9b793c-afae-42b9-a29d-4f8ad06a25c7" providerId="ADAL" clId="{FE3E399D-7936-4348-8CBE-A84EC11FF465}" dt="2025-02-10T19:41:45.235" v="132" actId="47"/>
        <pc:sldMkLst>
          <pc:docMk/>
          <pc:sldMk cId="366314736" sldId="2147471319"/>
        </pc:sldMkLst>
      </pc:sldChg>
      <pc:sldChg chg="del">
        <pc:chgData name="Natarajan, Krish (Cognizant)" userId="ab9b793c-afae-42b9-a29d-4f8ad06a25c7" providerId="ADAL" clId="{FE3E399D-7936-4348-8CBE-A84EC11FF465}" dt="2025-02-10T19:41:37.214" v="128" actId="47"/>
        <pc:sldMkLst>
          <pc:docMk/>
          <pc:sldMk cId="1164729263" sldId="2147471320"/>
        </pc:sldMkLst>
      </pc:sldChg>
      <pc:sldChg chg="modSp mod ord">
        <pc:chgData name="Natarajan, Krish (Cognizant)" userId="ab9b793c-afae-42b9-a29d-4f8ad06a25c7" providerId="ADAL" clId="{FE3E399D-7936-4348-8CBE-A84EC11FF465}" dt="2025-02-10T19:44:04.495" v="174" actId="20577"/>
        <pc:sldMkLst>
          <pc:docMk/>
          <pc:sldMk cId="3674355465" sldId="2147471322"/>
        </pc:sldMkLst>
        <pc:spChg chg="mod">
          <ac:chgData name="Natarajan, Krish (Cognizant)" userId="ab9b793c-afae-42b9-a29d-4f8ad06a25c7" providerId="ADAL" clId="{FE3E399D-7936-4348-8CBE-A84EC11FF465}" dt="2025-02-10T19:44:04.495" v="174" actId="20577"/>
          <ac:spMkLst>
            <pc:docMk/>
            <pc:sldMk cId="3674355465" sldId="2147471322"/>
            <ac:spMk id="4" creationId="{ADE7FAAC-EA09-FB30-9725-0F3F10F2C42A}"/>
          </ac:spMkLst>
        </pc:spChg>
      </pc:sldChg>
      <pc:sldChg chg="del">
        <pc:chgData name="Natarajan, Krish (Cognizant)" userId="ab9b793c-afae-42b9-a29d-4f8ad06a25c7" providerId="ADAL" clId="{FE3E399D-7936-4348-8CBE-A84EC11FF465}" dt="2025-02-10T19:41:51.311" v="135" actId="47"/>
        <pc:sldMkLst>
          <pc:docMk/>
          <pc:sldMk cId="1829197535" sldId="2147471323"/>
        </pc:sldMkLst>
      </pc:sldChg>
      <pc:sldChg chg="del">
        <pc:chgData name="Natarajan, Krish (Cognizant)" userId="ab9b793c-afae-42b9-a29d-4f8ad06a25c7" providerId="ADAL" clId="{FE3E399D-7936-4348-8CBE-A84EC11FF465}" dt="2025-02-10T19:41:48.157" v="133" actId="47"/>
        <pc:sldMkLst>
          <pc:docMk/>
          <pc:sldMk cId="1974711063" sldId="2147471324"/>
        </pc:sldMkLst>
      </pc:sldChg>
      <pc:sldChg chg="del">
        <pc:chgData name="Natarajan, Krish (Cognizant)" userId="ab9b793c-afae-42b9-a29d-4f8ad06a25c7" providerId="ADAL" clId="{FE3E399D-7936-4348-8CBE-A84EC11FF465}" dt="2025-02-10T19:43:03.453" v="137" actId="47"/>
        <pc:sldMkLst>
          <pc:docMk/>
          <pc:sldMk cId="3319155443" sldId="2147471326"/>
        </pc:sldMkLst>
      </pc:sldChg>
      <pc:sldChg chg="del">
        <pc:chgData name="Natarajan, Krish (Cognizant)" userId="ab9b793c-afae-42b9-a29d-4f8ad06a25c7" providerId="ADAL" clId="{FE3E399D-7936-4348-8CBE-A84EC11FF465}" dt="2025-02-10T19:43:03.453" v="137" actId="47"/>
        <pc:sldMkLst>
          <pc:docMk/>
          <pc:sldMk cId="1785499702" sldId="2147471327"/>
        </pc:sldMkLst>
      </pc:sldChg>
      <pc:sldChg chg="del">
        <pc:chgData name="Natarajan, Krish (Cognizant)" userId="ab9b793c-afae-42b9-a29d-4f8ad06a25c7" providerId="ADAL" clId="{FE3E399D-7936-4348-8CBE-A84EC11FF465}" dt="2025-02-10T19:43:03.453" v="137" actId="47"/>
        <pc:sldMkLst>
          <pc:docMk/>
          <pc:sldMk cId="1868072648" sldId="2147471328"/>
        </pc:sldMkLst>
      </pc:sldChg>
      <pc:sldChg chg="del">
        <pc:chgData name="Natarajan, Krish (Cognizant)" userId="ab9b793c-afae-42b9-a29d-4f8ad06a25c7" providerId="ADAL" clId="{FE3E399D-7936-4348-8CBE-A84EC11FF465}" dt="2025-02-10T19:41:39.575" v="129" actId="47"/>
        <pc:sldMkLst>
          <pc:docMk/>
          <pc:sldMk cId="1383770930" sldId="2147471329"/>
        </pc:sldMkLst>
      </pc:sldChg>
      <pc:sldChg chg="del">
        <pc:chgData name="Natarajan, Krish (Cognizant)" userId="ab9b793c-afae-42b9-a29d-4f8ad06a25c7" providerId="ADAL" clId="{FE3E399D-7936-4348-8CBE-A84EC11FF465}" dt="2025-02-10T19:31:32.867" v="33" actId="47"/>
        <pc:sldMkLst>
          <pc:docMk/>
          <pc:sldMk cId="3517590116" sldId="2147471816"/>
        </pc:sldMkLst>
      </pc:sldChg>
      <pc:sldChg chg="del">
        <pc:chgData name="Natarajan, Krish (Cognizant)" userId="ab9b793c-afae-42b9-a29d-4f8ad06a25c7" providerId="ADAL" clId="{FE3E399D-7936-4348-8CBE-A84EC11FF465}" dt="2025-02-10T19:31:35.630" v="46" actId="47"/>
        <pc:sldMkLst>
          <pc:docMk/>
          <pc:sldMk cId="2671482289" sldId="2147471846"/>
        </pc:sldMkLst>
      </pc:sldChg>
      <pc:sldChg chg="del">
        <pc:chgData name="Natarajan, Krish (Cognizant)" userId="ab9b793c-afae-42b9-a29d-4f8ad06a25c7" providerId="ADAL" clId="{FE3E399D-7936-4348-8CBE-A84EC11FF465}" dt="2025-02-10T19:30:42.049" v="6" actId="47"/>
        <pc:sldMkLst>
          <pc:docMk/>
          <pc:sldMk cId="1101766524" sldId="2147471847"/>
        </pc:sldMkLst>
      </pc:sldChg>
      <pc:sldChg chg="del">
        <pc:chgData name="Natarajan, Krish (Cognizant)" userId="ab9b793c-afae-42b9-a29d-4f8ad06a25c7" providerId="ADAL" clId="{FE3E399D-7936-4348-8CBE-A84EC11FF465}" dt="2025-02-10T19:31:42.099" v="73" actId="47"/>
        <pc:sldMkLst>
          <pc:docMk/>
          <pc:sldMk cId="3299184539" sldId="2147471848"/>
        </pc:sldMkLst>
      </pc:sldChg>
      <pc:sldChg chg="del">
        <pc:chgData name="Natarajan, Krish (Cognizant)" userId="ab9b793c-afae-42b9-a29d-4f8ad06a25c7" providerId="ADAL" clId="{FE3E399D-7936-4348-8CBE-A84EC11FF465}" dt="2025-02-10T19:31:50.734" v="106" actId="47"/>
        <pc:sldMkLst>
          <pc:docMk/>
          <pc:sldMk cId="1113128932" sldId="2147471855"/>
        </pc:sldMkLst>
      </pc:sldChg>
      <pc:sldChg chg="del">
        <pc:chgData name="Natarajan, Krish (Cognizant)" userId="ab9b793c-afae-42b9-a29d-4f8ad06a25c7" providerId="ADAL" clId="{FE3E399D-7936-4348-8CBE-A84EC11FF465}" dt="2025-02-10T19:35:02.495" v="110" actId="47"/>
        <pc:sldMkLst>
          <pc:docMk/>
          <pc:sldMk cId="3680438654" sldId="2147471857"/>
        </pc:sldMkLst>
      </pc:sldChg>
      <pc:sldChg chg="del">
        <pc:chgData name="Natarajan, Krish (Cognizant)" userId="ab9b793c-afae-42b9-a29d-4f8ad06a25c7" providerId="ADAL" clId="{FE3E399D-7936-4348-8CBE-A84EC11FF465}" dt="2025-02-10T19:40:18.401" v="120" actId="47"/>
        <pc:sldMkLst>
          <pc:docMk/>
          <pc:sldMk cId="1176110724" sldId="2147471859"/>
        </pc:sldMkLst>
      </pc:sldChg>
      <pc:sldChg chg="del">
        <pc:chgData name="Natarajan, Krish (Cognizant)" userId="ab9b793c-afae-42b9-a29d-4f8ad06a25c7" providerId="ADAL" clId="{FE3E399D-7936-4348-8CBE-A84EC11FF465}" dt="2025-02-10T19:41:21.404" v="123" actId="47"/>
        <pc:sldMkLst>
          <pc:docMk/>
          <pc:sldMk cId="2359519497" sldId="2147471861"/>
        </pc:sldMkLst>
      </pc:sldChg>
      <pc:sldChg chg="del">
        <pc:chgData name="Natarajan, Krish (Cognizant)" userId="ab9b793c-afae-42b9-a29d-4f8ad06a25c7" providerId="ADAL" clId="{FE3E399D-7936-4348-8CBE-A84EC11FF465}" dt="2025-02-10T19:31:34.088" v="38" actId="47"/>
        <pc:sldMkLst>
          <pc:docMk/>
          <pc:sldMk cId="2867933651" sldId="2147471863"/>
        </pc:sldMkLst>
      </pc:sldChg>
      <pc:sldChg chg="del">
        <pc:chgData name="Natarajan, Krish (Cognizant)" userId="ab9b793c-afae-42b9-a29d-4f8ad06a25c7" providerId="ADAL" clId="{FE3E399D-7936-4348-8CBE-A84EC11FF465}" dt="2025-02-10T19:41:00.618" v="122" actId="47"/>
        <pc:sldMkLst>
          <pc:docMk/>
          <pc:sldMk cId="3136131450" sldId="2147471873"/>
        </pc:sldMkLst>
      </pc:sldChg>
      <pc:sldChg chg="del">
        <pc:chgData name="Natarajan, Krish (Cognizant)" userId="ab9b793c-afae-42b9-a29d-4f8ad06a25c7" providerId="ADAL" clId="{FE3E399D-7936-4348-8CBE-A84EC11FF465}" dt="2025-02-10T19:41:29.154" v="124" actId="47"/>
        <pc:sldMkLst>
          <pc:docMk/>
          <pc:sldMk cId="3376995570" sldId="2147471876"/>
        </pc:sldMkLst>
      </pc:sldChg>
      <pc:sldChg chg="del">
        <pc:chgData name="Natarajan, Krish (Cognizant)" userId="ab9b793c-afae-42b9-a29d-4f8ad06a25c7" providerId="ADAL" clId="{FE3E399D-7936-4348-8CBE-A84EC11FF465}" dt="2025-02-10T19:41:21.404" v="123" actId="47"/>
        <pc:sldMkLst>
          <pc:docMk/>
          <pc:sldMk cId="3363304673" sldId="2147471878"/>
        </pc:sldMkLst>
      </pc:sldChg>
      <pc:sldChg chg="del">
        <pc:chgData name="Natarajan, Krish (Cognizant)" userId="ab9b793c-afae-42b9-a29d-4f8ad06a25c7" providerId="ADAL" clId="{FE3E399D-7936-4348-8CBE-A84EC11FF465}" dt="2025-02-10T19:30:43.013" v="12" actId="47"/>
        <pc:sldMkLst>
          <pc:docMk/>
          <pc:sldMk cId="703805466" sldId="2147471917"/>
        </pc:sldMkLst>
      </pc:sldChg>
      <pc:sldChg chg="del">
        <pc:chgData name="Natarajan, Krish (Cognizant)" userId="ab9b793c-afae-42b9-a29d-4f8ad06a25c7" providerId="ADAL" clId="{FE3E399D-7936-4348-8CBE-A84EC11FF465}" dt="2025-02-10T19:30:43.190" v="13" actId="47"/>
        <pc:sldMkLst>
          <pc:docMk/>
          <pc:sldMk cId="1717815014" sldId="2147471918"/>
        </pc:sldMkLst>
      </pc:sldChg>
      <pc:sldChg chg="del">
        <pc:chgData name="Natarajan, Krish (Cognizant)" userId="ab9b793c-afae-42b9-a29d-4f8ad06a25c7" providerId="ADAL" clId="{FE3E399D-7936-4348-8CBE-A84EC11FF465}" dt="2025-02-10T19:30:44.052" v="14" actId="47"/>
        <pc:sldMkLst>
          <pc:docMk/>
          <pc:sldMk cId="3898882149" sldId="2147471919"/>
        </pc:sldMkLst>
      </pc:sldChg>
      <pc:sldChg chg="del">
        <pc:chgData name="Natarajan, Krish (Cognizant)" userId="ab9b793c-afae-42b9-a29d-4f8ad06a25c7" providerId="ADAL" clId="{FE3E399D-7936-4348-8CBE-A84EC11FF465}" dt="2025-02-10T19:30:44.447" v="15" actId="47"/>
        <pc:sldMkLst>
          <pc:docMk/>
          <pc:sldMk cId="671163942" sldId="2147471920"/>
        </pc:sldMkLst>
      </pc:sldChg>
      <pc:sldChg chg="del">
        <pc:chgData name="Natarajan, Krish (Cognizant)" userId="ab9b793c-afae-42b9-a29d-4f8ad06a25c7" providerId="ADAL" clId="{FE3E399D-7936-4348-8CBE-A84EC11FF465}" dt="2025-02-10T19:30:44.809" v="16" actId="47"/>
        <pc:sldMkLst>
          <pc:docMk/>
          <pc:sldMk cId="244250974" sldId="2147471921"/>
        </pc:sldMkLst>
      </pc:sldChg>
      <pc:sldChg chg="del">
        <pc:chgData name="Natarajan, Krish (Cognizant)" userId="ab9b793c-afae-42b9-a29d-4f8ad06a25c7" providerId="ADAL" clId="{FE3E399D-7936-4348-8CBE-A84EC11FF465}" dt="2025-02-10T19:30:45.298" v="17" actId="47"/>
        <pc:sldMkLst>
          <pc:docMk/>
          <pc:sldMk cId="3824852407" sldId="2147471922"/>
        </pc:sldMkLst>
      </pc:sldChg>
      <pc:sldChg chg="del">
        <pc:chgData name="Natarajan, Krish (Cognizant)" userId="ab9b793c-afae-42b9-a29d-4f8ad06a25c7" providerId="ADAL" clId="{FE3E399D-7936-4348-8CBE-A84EC11FF465}" dt="2025-02-10T19:30:45.935" v="18" actId="47"/>
        <pc:sldMkLst>
          <pc:docMk/>
          <pc:sldMk cId="1152001787" sldId="2147471923"/>
        </pc:sldMkLst>
      </pc:sldChg>
      <pc:sldChg chg="del">
        <pc:chgData name="Natarajan, Krish (Cognizant)" userId="ab9b793c-afae-42b9-a29d-4f8ad06a25c7" providerId="ADAL" clId="{FE3E399D-7936-4348-8CBE-A84EC11FF465}" dt="2025-02-10T19:30:46.501" v="19" actId="47"/>
        <pc:sldMkLst>
          <pc:docMk/>
          <pc:sldMk cId="2947175374" sldId="2147471925"/>
        </pc:sldMkLst>
      </pc:sldChg>
      <pc:sldChg chg="del">
        <pc:chgData name="Natarajan, Krish (Cognizant)" userId="ab9b793c-afae-42b9-a29d-4f8ad06a25c7" providerId="ADAL" clId="{FE3E399D-7936-4348-8CBE-A84EC11FF465}" dt="2025-02-10T19:30:46.848" v="20" actId="47"/>
        <pc:sldMkLst>
          <pc:docMk/>
          <pc:sldMk cId="833640229" sldId="2147471926"/>
        </pc:sldMkLst>
      </pc:sldChg>
      <pc:sldChg chg="del">
        <pc:chgData name="Natarajan, Krish (Cognizant)" userId="ab9b793c-afae-42b9-a29d-4f8ad06a25c7" providerId="ADAL" clId="{FE3E399D-7936-4348-8CBE-A84EC11FF465}" dt="2025-02-10T19:30:47.599" v="21" actId="47"/>
        <pc:sldMkLst>
          <pc:docMk/>
          <pc:sldMk cId="3373053132" sldId="2147471928"/>
        </pc:sldMkLst>
      </pc:sldChg>
      <pc:sldChg chg="delSp add del mod">
        <pc:chgData name="Natarajan, Krish (Cognizant)" userId="ab9b793c-afae-42b9-a29d-4f8ad06a25c7" providerId="ADAL" clId="{FE3E399D-7936-4348-8CBE-A84EC11FF465}" dt="2025-02-10T19:44:18.301" v="175" actId="478"/>
        <pc:sldMkLst>
          <pc:docMk/>
          <pc:sldMk cId="951741719" sldId="2147471929"/>
        </pc:sldMkLst>
        <pc:spChg chg="del">
          <ac:chgData name="Natarajan, Krish (Cognizant)" userId="ab9b793c-afae-42b9-a29d-4f8ad06a25c7" providerId="ADAL" clId="{FE3E399D-7936-4348-8CBE-A84EC11FF465}" dt="2025-02-10T19:44:18.301" v="175" actId="478"/>
          <ac:spMkLst>
            <pc:docMk/>
            <pc:sldMk cId="951741719" sldId="2147471929"/>
            <ac:spMk id="25" creationId="{D05D8240-1219-406C-8772-5BA91E2D643E}"/>
          </ac:spMkLst>
        </pc:spChg>
      </pc:sldChg>
      <pc:sldChg chg="del">
        <pc:chgData name="Natarajan, Krish (Cognizant)" userId="ab9b793c-afae-42b9-a29d-4f8ad06a25c7" providerId="ADAL" clId="{FE3E399D-7936-4348-8CBE-A84EC11FF465}" dt="2025-02-10T19:30:48.478" v="23" actId="47"/>
        <pc:sldMkLst>
          <pc:docMk/>
          <pc:sldMk cId="765560561" sldId="2147471930"/>
        </pc:sldMkLst>
      </pc:sldChg>
      <pc:sldChg chg="del">
        <pc:chgData name="Natarajan, Krish (Cognizant)" userId="ab9b793c-afae-42b9-a29d-4f8ad06a25c7" providerId="ADAL" clId="{FE3E399D-7936-4348-8CBE-A84EC11FF465}" dt="2025-02-10T19:30:48.868" v="24" actId="47"/>
        <pc:sldMkLst>
          <pc:docMk/>
          <pc:sldMk cId="1877834730" sldId="2147471931"/>
        </pc:sldMkLst>
      </pc:sldChg>
      <pc:sldChg chg="del">
        <pc:chgData name="Natarajan, Krish (Cognizant)" userId="ab9b793c-afae-42b9-a29d-4f8ad06a25c7" providerId="ADAL" clId="{FE3E399D-7936-4348-8CBE-A84EC11FF465}" dt="2025-02-10T19:30:49.320" v="25" actId="47"/>
        <pc:sldMkLst>
          <pc:docMk/>
          <pc:sldMk cId="4270649745" sldId="2147471932"/>
        </pc:sldMkLst>
      </pc:sldChg>
      <pc:sldChg chg="del">
        <pc:chgData name="Natarajan, Krish (Cognizant)" userId="ab9b793c-afae-42b9-a29d-4f8ad06a25c7" providerId="ADAL" clId="{FE3E399D-7936-4348-8CBE-A84EC11FF465}" dt="2025-02-10T19:30:50.303" v="26" actId="47"/>
        <pc:sldMkLst>
          <pc:docMk/>
          <pc:sldMk cId="3364346918" sldId="2147471933"/>
        </pc:sldMkLst>
      </pc:sldChg>
      <pc:sldChg chg="del">
        <pc:chgData name="Natarajan, Krish (Cognizant)" userId="ab9b793c-afae-42b9-a29d-4f8ad06a25c7" providerId="ADAL" clId="{FE3E399D-7936-4348-8CBE-A84EC11FF465}" dt="2025-02-10T19:30:51.484" v="27" actId="47"/>
        <pc:sldMkLst>
          <pc:docMk/>
          <pc:sldMk cId="3767380379" sldId="2147471934"/>
        </pc:sldMkLst>
      </pc:sldChg>
      <pc:sldChg chg="del">
        <pc:chgData name="Natarajan, Krish (Cognizant)" userId="ab9b793c-afae-42b9-a29d-4f8ad06a25c7" providerId="ADAL" clId="{FE3E399D-7936-4348-8CBE-A84EC11FF465}" dt="2025-02-10T19:31:31.718" v="28" actId="47"/>
        <pc:sldMkLst>
          <pc:docMk/>
          <pc:sldMk cId="3354439216" sldId="2147471935"/>
        </pc:sldMkLst>
      </pc:sldChg>
      <pc:sldChg chg="del">
        <pc:chgData name="Natarajan, Krish (Cognizant)" userId="ab9b793c-afae-42b9-a29d-4f8ad06a25c7" providerId="ADAL" clId="{FE3E399D-7936-4348-8CBE-A84EC11FF465}" dt="2025-02-10T19:31:32.149" v="29" actId="47"/>
        <pc:sldMkLst>
          <pc:docMk/>
          <pc:sldMk cId="216902554" sldId="2147471936"/>
        </pc:sldMkLst>
      </pc:sldChg>
      <pc:sldChg chg="del">
        <pc:chgData name="Natarajan, Krish (Cognizant)" userId="ab9b793c-afae-42b9-a29d-4f8ad06a25c7" providerId="ADAL" clId="{FE3E399D-7936-4348-8CBE-A84EC11FF465}" dt="2025-02-10T19:31:32.335" v="30" actId="47"/>
        <pc:sldMkLst>
          <pc:docMk/>
          <pc:sldMk cId="3483903354" sldId="2147471937"/>
        </pc:sldMkLst>
      </pc:sldChg>
      <pc:sldChg chg="del">
        <pc:chgData name="Natarajan, Krish (Cognizant)" userId="ab9b793c-afae-42b9-a29d-4f8ad06a25c7" providerId="ADAL" clId="{FE3E399D-7936-4348-8CBE-A84EC11FF465}" dt="2025-02-10T19:31:32.509" v="31" actId="47"/>
        <pc:sldMkLst>
          <pc:docMk/>
          <pc:sldMk cId="284665354" sldId="2147471938"/>
        </pc:sldMkLst>
      </pc:sldChg>
      <pc:sldChg chg="del">
        <pc:chgData name="Natarajan, Krish (Cognizant)" userId="ab9b793c-afae-42b9-a29d-4f8ad06a25c7" providerId="ADAL" clId="{FE3E399D-7936-4348-8CBE-A84EC11FF465}" dt="2025-02-10T19:31:32.651" v="32" actId="47"/>
        <pc:sldMkLst>
          <pc:docMk/>
          <pc:sldMk cId="2729486374" sldId="2147471939"/>
        </pc:sldMkLst>
      </pc:sldChg>
      <pc:sldChg chg="del">
        <pc:chgData name="Natarajan, Krish (Cognizant)" userId="ab9b793c-afae-42b9-a29d-4f8ad06a25c7" providerId="ADAL" clId="{FE3E399D-7936-4348-8CBE-A84EC11FF465}" dt="2025-02-10T19:31:33.868" v="37" actId="47"/>
        <pc:sldMkLst>
          <pc:docMk/>
          <pc:sldMk cId="876039446" sldId="2147471940"/>
        </pc:sldMkLst>
      </pc:sldChg>
      <pc:sldChg chg="del">
        <pc:chgData name="Natarajan, Krish (Cognizant)" userId="ab9b793c-afae-42b9-a29d-4f8ad06a25c7" providerId="ADAL" clId="{FE3E399D-7936-4348-8CBE-A84EC11FF465}" dt="2025-02-10T19:31:42.778" v="77" actId="47"/>
        <pc:sldMkLst>
          <pc:docMk/>
          <pc:sldMk cId="669289218" sldId="2147471944"/>
        </pc:sldMkLst>
      </pc:sldChg>
      <pc:sldChg chg="del">
        <pc:chgData name="Natarajan, Krish (Cognizant)" userId="ab9b793c-afae-42b9-a29d-4f8ad06a25c7" providerId="ADAL" clId="{FE3E399D-7936-4348-8CBE-A84EC11FF465}" dt="2025-02-10T19:30:42.880" v="11" actId="47"/>
        <pc:sldMkLst>
          <pc:docMk/>
          <pc:sldMk cId="4033397341" sldId="2147471946"/>
        </pc:sldMkLst>
      </pc:sldChg>
      <pc:sldChg chg="del">
        <pc:chgData name="Natarajan, Krish (Cognizant)" userId="ab9b793c-afae-42b9-a29d-4f8ad06a25c7" providerId="ADAL" clId="{FE3E399D-7936-4348-8CBE-A84EC11FF465}" dt="2025-02-10T19:30:42.232" v="7" actId="47"/>
        <pc:sldMkLst>
          <pc:docMk/>
          <pc:sldMk cId="1898653867" sldId="2147471947"/>
        </pc:sldMkLst>
      </pc:sldChg>
      <pc:sldChg chg="del">
        <pc:chgData name="Natarajan, Krish (Cognizant)" userId="ab9b793c-afae-42b9-a29d-4f8ad06a25c7" providerId="ADAL" clId="{FE3E399D-7936-4348-8CBE-A84EC11FF465}" dt="2025-02-10T19:30:42.395" v="8" actId="47"/>
        <pc:sldMkLst>
          <pc:docMk/>
          <pc:sldMk cId="1160863936" sldId="2147471948"/>
        </pc:sldMkLst>
      </pc:sldChg>
      <pc:sldChg chg="del">
        <pc:chgData name="Natarajan, Krish (Cognizant)" userId="ab9b793c-afae-42b9-a29d-4f8ad06a25c7" providerId="ADAL" clId="{FE3E399D-7936-4348-8CBE-A84EC11FF465}" dt="2025-02-10T19:31:42.621" v="76" actId="47"/>
        <pc:sldMkLst>
          <pc:docMk/>
          <pc:sldMk cId="1457308393" sldId="2147471949"/>
        </pc:sldMkLst>
      </pc:sldChg>
      <pc:sldChg chg="del">
        <pc:chgData name="Natarajan, Krish (Cognizant)" userId="ab9b793c-afae-42b9-a29d-4f8ad06a25c7" providerId="ADAL" clId="{FE3E399D-7936-4348-8CBE-A84EC11FF465}" dt="2025-02-10T19:31:37.253" v="54" actId="47"/>
        <pc:sldMkLst>
          <pc:docMk/>
          <pc:sldMk cId="940299759" sldId="2147471950"/>
        </pc:sldMkLst>
      </pc:sldChg>
      <pc:sldChg chg="del">
        <pc:chgData name="Natarajan, Krish (Cognizant)" userId="ab9b793c-afae-42b9-a29d-4f8ad06a25c7" providerId="ADAL" clId="{FE3E399D-7936-4348-8CBE-A84EC11FF465}" dt="2025-02-10T19:41:32.627" v="125" actId="47"/>
        <pc:sldMkLst>
          <pc:docMk/>
          <pc:sldMk cId="3727589640" sldId="2147471952"/>
        </pc:sldMkLst>
      </pc:sldChg>
      <pc:sldChg chg="del">
        <pc:chgData name="Natarajan, Krish (Cognizant)" userId="ab9b793c-afae-42b9-a29d-4f8ad06a25c7" providerId="ADAL" clId="{FE3E399D-7936-4348-8CBE-A84EC11FF465}" dt="2025-02-10T19:31:36.706" v="51" actId="47"/>
        <pc:sldMkLst>
          <pc:docMk/>
          <pc:sldMk cId="3897272893" sldId="2147471953"/>
        </pc:sldMkLst>
      </pc:sldChg>
      <pc:sldChg chg="del">
        <pc:chgData name="Natarajan, Krish (Cognizant)" userId="ab9b793c-afae-42b9-a29d-4f8ad06a25c7" providerId="ADAL" clId="{FE3E399D-7936-4348-8CBE-A84EC11FF465}" dt="2025-02-10T19:31:36.898" v="52" actId="47"/>
        <pc:sldMkLst>
          <pc:docMk/>
          <pc:sldMk cId="3838295518" sldId="2147471954"/>
        </pc:sldMkLst>
      </pc:sldChg>
      <pc:sldChg chg="del">
        <pc:chgData name="Natarajan, Krish (Cognizant)" userId="ab9b793c-afae-42b9-a29d-4f8ad06a25c7" providerId="ADAL" clId="{FE3E399D-7936-4348-8CBE-A84EC11FF465}" dt="2025-02-10T19:31:33.094" v="34" actId="47"/>
        <pc:sldMkLst>
          <pc:docMk/>
          <pc:sldMk cId="2778879881" sldId="2147471955"/>
        </pc:sldMkLst>
      </pc:sldChg>
      <pc:sldChg chg="del">
        <pc:chgData name="Natarajan, Krish (Cognizant)" userId="ab9b793c-afae-42b9-a29d-4f8ad06a25c7" providerId="ADAL" clId="{FE3E399D-7936-4348-8CBE-A84EC11FF465}" dt="2025-02-10T19:35:02.495" v="110" actId="47"/>
        <pc:sldMkLst>
          <pc:docMk/>
          <pc:sldMk cId="654445872" sldId="2147471956"/>
        </pc:sldMkLst>
      </pc:sldChg>
      <pc:sldChg chg="del">
        <pc:chgData name="Natarajan, Krish (Cognizant)" userId="ab9b793c-afae-42b9-a29d-4f8ad06a25c7" providerId="ADAL" clId="{FE3E399D-7936-4348-8CBE-A84EC11FF465}" dt="2025-02-10T19:35:02.495" v="110" actId="47"/>
        <pc:sldMkLst>
          <pc:docMk/>
          <pc:sldMk cId="3307729886" sldId="2147471957"/>
        </pc:sldMkLst>
      </pc:sldChg>
      <pc:sldChg chg="del">
        <pc:chgData name="Natarajan, Krish (Cognizant)" userId="ab9b793c-afae-42b9-a29d-4f8ad06a25c7" providerId="ADAL" clId="{FE3E399D-7936-4348-8CBE-A84EC11FF465}" dt="2025-02-10T19:35:02.495" v="110" actId="47"/>
        <pc:sldMkLst>
          <pc:docMk/>
          <pc:sldMk cId="4205455793" sldId="2147471958"/>
        </pc:sldMkLst>
      </pc:sldChg>
      <pc:sldChg chg="del">
        <pc:chgData name="Natarajan, Krish (Cognizant)" userId="ab9b793c-afae-42b9-a29d-4f8ad06a25c7" providerId="ADAL" clId="{FE3E399D-7936-4348-8CBE-A84EC11FF465}" dt="2025-02-10T19:35:02.495" v="110" actId="47"/>
        <pc:sldMkLst>
          <pc:docMk/>
          <pc:sldMk cId="2459119930" sldId="2147471959"/>
        </pc:sldMkLst>
      </pc:sldChg>
      <pc:sldChg chg="del">
        <pc:chgData name="Natarajan, Krish (Cognizant)" userId="ab9b793c-afae-42b9-a29d-4f8ad06a25c7" providerId="ADAL" clId="{FE3E399D-7936-4348-8CBE-A84EC11FF465}" dt="2025-02-10T19:35:02.495" v="110" actId="47"/>
        <pc:sldMkLst>
          <pc:docMk/>
          <pc:sldMk cId="3928801216" sldId="2147471960"/>
        </pc:sldMkLst>
      </pc:sldChg>
      <pc:sldChg chg="del">
        <pc:chgData name="Natarajan, Krish (Cognizant)" userId="ab9b793c-afae-42b9-a29d-4f8ad06a25c7" providerId="ADAL" clId="{FE3E399D-7936-4348-8CBE-A84EC11FF465}" dt="2025-02-10T19:31:44.437" v="86" actId="47"/>
        <pc:sldMkLst>
          <pc:docMk/>
          <pc:sldMk cId="1957421428" sldId="2147471963"/>
        </pc:sldMkLst>
      </pc:sldChg>
      <pc:sldChg chg="del">
        <pc:chgData name="Natarajan, Krish (Cognizant)" userId="ab9b793c-afae-42b9-a29d-4f8ad06a25c7" providerId="ADAL" clId="{FE3E399D-7936-4348-8CBE-A84EC11FF465}" dt="2025-02-10T19:31:44.678" v="87" actId="47"/>
        <pc:sldMkLst>
          <pc:docMk/>
          <pc:sldMk cId="3840657047" sldId="2147471964"/>
        </pc:sldMkLst>
      </pc:sldChg>
      <pc:sldChg chg="del">
        <pc:chgData name="Natarajan, Krish (Cognizant)" userId="ab9b793c-afae-42b9-a29d-4f8ad06a25c7" providerId="ADAL" clId="{FE3E399D-7936-4348-8CBE-A84EC11FF465}" dt="2025-02-10T19:31:38.440" v="60" actId="47"/>
        <pc:sldMkLst>
          <pc:docMk/>
          <pc:sldMk cId="2298175920" sldId="2147471965"/>
        </pc:sldMkLst>
      </pc:sldChg>
      <pc:sldChg chg="del">
        <pc:chgData name="Natarajan, Krish (Cognizant)" userId="ab9b793c-afae-42b9-a29d-4f8ad06a25c7" providerId="ADAL" clId="{FE3E399D-7936-4348-8CBE-A84EC11FF465}" dt="2025-02-10T19:31:46.405" v="94" actId="47"/>
        <pc:sldMkLst>
          <pc:docMk/>
          <pc:sldMk cId="945758655" sldId="2147471966"/>
        </pc:sldMkLst>
      </pc:sldChg>
      <pc:sldChg chg="del">
        <pc:chgData name="Natarajan, Krish (Cognizant)" userId="ab9b793c-afae-42b9-a29d-4f8ad06a25c7" providerId="ADAL" clId="{FE3E399D-7936-4348-8CBE-A84EC11FF465}" dt="2025-02-10T19:31:46.708" v="95" actId="47"/>
        <pc:sldMkLst>
          <pc:docMk/>
          <pc:sldMk cId="3605023916" sldId="2147471967"/>
        </pc:sldMkLst>
      </pc:sldChg>
      <pc:sldChg chg="del">
        <pc:chgData name="Natarajan, Krish (Cognizant)" userId="ab9b793c-afae-42b9-a29d-4f8ad06a25c7" providerId="ADAL" clId="{FE3E399D-7936-4348-8CBE-A84EC11FF465}" dt="2025-02-10T19:31:46.940" v="96" actId="47"/>
        <pc:sldMkLst>
          <pc:docMk/>
          <pc:sldMk cId="1299708079" sldId="2147471968"/>
        </pc:sldMkLst>
      </pc:sldChg>
      <pc:sldChg chg="del">
        <pc:chgData name="Natarajan, Krish (Cognizant)" userId="ab9b793c-afae-42b9-a29d-4f8ad06a25c7" providerId="ADAL" clId="{FE3E399D-7936-4348-8CBE-A84EC11FF465}" dt="2025-02-10T19:31:47.264" v="97" actId="47"/>
        <pc:sldMkLst>
          <pc:docMk/>
          <pc:sldMk cId="2288165395" sldId="2147471969"/>
        </pc:sldMkLst>
      </pc:sldChg>
      <pc:sldChg chg="del">
        <pc:chgData name="Natarajan, Krish (Cognizant)" userId="ab9b793c-afae-42b9-a29d-4f8ad06a25c7" providerId="ADAL" clId="{FE3E399D-7936-4348-8CBE-A84EC11FF465}" dt="2025-02-10T19:31:37.479" v="55" actId="47"/>
        <pc:sldMkLst>
          <pc:docMk/>
          <pc:sldMk cId="4109365311" sldId="2147471970"/>
        </pc:sldMkLst>
      </pc:sldChg>
      <pc:sldChg chg="del">
        <pc:chgData name="Natarajan, Krish (Cognizant)" userId="ab9b793c-afae-42b9-a29d-4f8ad06a25c7" providerId="ADAL" clId="{FE3E399D-7936-4348-8CBE-A84EC11FF465}" dt="2025-02-10T19:31:34.669" v="41" actId="47"/>
        <pc:sldMkLst>
          <pc:docMk/>
          <pc:sldMk cId="3249028454" sldId="2147471973"/>
        </pc:sldMkLst>
      </pc:sldChg>
      <pc:sldChg chg="del">
        <pc:chgData name="Natarajan, Krish (Cognizant)" userId="ab9b793c-afae-42b9-a29d-4f8ad06a25c7" providerId="ADAL" clId="{FE3E399D-7936-4348-8CBE-A84EC11FF465}" dt="2025-02-10T19:31:38.031" v="58" actId="47"/>
        <pc:sldMkLst>
          <pc:docMk/>
          <pc:sldMk cId="3407267894" sldId="2147471976"/>
        </pc:sldMkLst>
      </pc:sldChg>
      <pc:sldChg chg="del">
        <pc:chgData name="Natarajan, Krish (Cognizant)" userId="ab9b793c-afae-42b9-a29d-4f8ad06a25c7" providerId="ADAL" clId="{FE3E399D-7936-4348-8CBE-A84EC11FF465}" dt="2025-02-10T19:37:09.993" v="111" actId="47"/>
        <pc:sldMkLst>
          <pc:docMk/>
          <pc:sldMk cId="3315183486" sldId="2147479260"/>
        </pc:sldMkLst>
      </pc:sldChg>
      <pc:sldChg chg="del">
        <pc:chgData name="Natarajan, Krish (Cognizant)" userId="ab9b793c-afae-42b9-a29d-4f8ad06a25c7" providerId="ADAL" clId="{FE3E399D-7936-4348-8CBE-A84EC11FF465}" dt="2025-02-10T19:31:39.674" v="66" actId="47"/>
        <pc:sldMkLst>
          <pc:docMk/>
          <pc:sldMk cId="3907327481" sldId="2147479957"/>
        </pc:sldMkLst>
      </pc:sldChg>
      <pc:sldChg chg="del">
        <pc:chgData name="Natarajan, Krish (Cognizant)" userId="ab9b793c-afae-42b9-a29d-4f8ad06a25c7" providerId="ADAL" clId="{FE3E399D-7936-4348-8CBE-A84EC11FF465}" dt="2025-02-10T19:31:36.027" v="48" actId="47"/>
        <pc:sldMkLst>
          <pc:docMk/>
          <pc:sldMk cId="3221754868" sldId="2147479959"/>
        </pc:sldMkLst>
      </pc:sldChg>
      <pc:sldChg chg="del">
        <pc:chgData name="Natarajan, Krish (Cognizant)" userId="ab9b793c-afae-42b9-a29d-4f8ad06a25c7" providerId="ADAL" clId="{FE3E399D-7936-4348-8CBE-A84EC11FF465}" dt="2025-02-10T19:35:02.495" v="110" actId="47"/>
        <pc:sldMkLst>
          <pc:docMk/>
          <pc:sldMk cId="2047294099" sldId="2147479960"/>
        </pc:sldMkLst>
      </pc:sldChg>
      <pc:sldChg chg="del">
        <pc:chgData name="Natarajan, Krish (Cognizant)" userId="ab9b793c-afae-42b9-a29d-4f8ad06a25c7" providerId="ADAL" clId="{FE3E399D-7936-4348-8CBE-A84EC11FF465}" dt="2025-02-10T19:35:02.495" v="110" actId="47"/>
        <pc:sldMkLst>
          <pc:docMk/>
          <pc:sldMk cId="3666738144" sldId="2147479961"/>
        </pc:sldMkLst>
      </pc:sldChg>
      <pc:sldChg chg="del">
        <pc:chgData name="Natarajan, Krish (Cognizant)" userId="ab9b793c-afae-42b9-a29d-4f8ad06a25c7" providerId="ADAL" clId="{FE3E399D-7936-4348-8CBE-A84EC11FF465}" dt="2025-02-10T19:37:09.993" v="111" actId="47"/>
        <pc:sldMkLst>
          <pc:docMk/>
          <pc:sldMk cId="2050070409" sldId="2147479962"/>
        </pc:sldMkLst>
      </pc:sldChg>
      <pc:sldChg chg="del">
        <pc:chgData name="Natarajan, Krish (Cognizant)" userId="ab9b793c-afae-42b9-a29d-4f8ad06a25c7" providerId="ADAL" clId="{FE3E399D-7936-4348-8CBE-A84EC11FF465}" dt="2025-02-10T19:30:23.847" v="1" actId="47"/>
        <pc:sldMkLst>
          <pc:docMk/>
          <pc:sldMk cId="1158808074" sldId="2147479963"/>
        </pc:sldMkLst>
      </pc:sldChg>
      <pc:sldChg chg="del">
        <pc:chgData name="Natarajan, Krish (Cognizant)" userId="ab9b793c-afae-42b9-a29d-4f8ad06a25c7" providerId="ADAL" clId="{FE3E399D-7936-4348-8CBE-A84EC11FF465}" dt="2025-02-10T19:30:25.039" v="2" actId="47"/>
        <pc:sldMkLst>
          <pc:docMk/>
          <pc:sldMk cId="4186831815" sldId="2147479964"/>
        </pc:sldMkLst>
      </pc:sldChg>
      <pc:sldChg chg="del">
        <pc:chgData name="Natarajan, Krish (Cognizant)" userId="ab9b793c-afae-42b9-a29d-4f8ad06a25c7" providerId="ADAL" clId="{FE3E399D-7936-4348-8CBE-A84EC11FF465}" dt="2025-02-10T19:30:41.222" v="3" actId="47"/>
        <pc:sldMkLst>
          <pc:docMk/>
          <pc:sldMk cId="1961889288" sldId="2147479965"/>
        </pc:sldMkLst>
      </pc:sldChg>
      <pc:sldChg chg="del">
        <pc:chgData name="Natarajan, Krish (Cognizant)" userId="ab9b793c-afae-42b9-a29d-4f8ad06a25c7" providerId="ADAL" clId="{FE3E399D-7936-4348-8CBE-A84EC11FF465}" dt="2025-02-10T19:30:41.832" v="5" actId="47"/>
        <pc:sldMkLst>
          <pc:docMk/>
          <pc:sldMk cId="1599943500" sldId="2147479966"/>
        </pc:sldMkLst>
      </pc:sldChg>
      <pc:sldChg chg="del">
        <pc:chgData name="Natarajan, Krish (Cognizant)" userId="ab9b793c-afae-42b9-a29d-4f8ad06a25c7" providerId="ADAL" clId="{FE3E399D-7936-4348-8CBE-A84EC11FF465}" dt="2025-02-10T19:41:35.739" v="127" actId="47"/>
        <pc:sldMkLst>
          <pc:docMk/>
          <pc:sldMk cId="3114173270" sldId="2147479967"/>
        </pc:sldMkLst>
      </pc:sldChg>
      <pc:sldChg chg="del">
        <pc:chgData name="Natarajan, Krish (Cognizant)" userId="ab9b793c-afae-42b9-a29d-4f8ad06a25c7" providerId="ADAL" clId="{FE3E399D-7936-4348-8CBE-A84EC11FF465}" dt="2025-02-10T19:41:42.683" v="131" actId="47"/>
        <pc:sldMkLst>
          <pc:docMk/>
          <pc:sldMk cId="4182217093" sldId="2147479968"/>
        </pc:sldMkLst>
      </pc:sldChg>
      <pc:sldChg chg="del">
        <pc:chgData name="Natarajan, Krish (Cognizant)" userId="ab9b793c-afae-42b9-a29d-4f8ad06a25c7" providerId="ADAL" clId="{FE3E399D-7936-4348-8CBE-A84EC11FF465}" dt="2025-02-10T19:43:03.453" v="137" actId="47"/>
        <pc:sldMkLst>
          <pc:docMk/>
          <pc:sldMk cId="2501161267" sldId="2147479969"/>
        </pc:sldMkLst>
      </pc:sldChg>
      <pc:sldChg chg="del">
        <pc:chgData name="Natarajan, Krish (Cognizant)" userId="ab9b793c-afae-42b9-a29d-4f8ad06a25c7" providerId="ADAL" clId="{FE3E399D-7936-4348-8CBE-A84EC11FF465}" dt="2025-02-10T19:38:58.227" v="117" actId="47"/>
        <pc:sldMkLst>
          <pc:docMk/>
          <pc:sldMk cId="3592063045" sldId="2147479970"/>
        </pc:sldMkLst>
      </pc:sldChg>
      <pc:sldChg chg="del">
        <pc:chgData name="Natarajan, Krish (Cognizant)" userId="ab9b793c-afae-42b9-a29d-4f8ad06a25c7" providerId="ADAL" clId="{FE3E399D-7936-4348-8CBE-A84EC11FF465}" dt="2025-02-10T19:40:52.671" v="121" actId="47"/>
        <pc:sldMkLst>
          <pc:docMk/>
          <pc:sldMk cId="625030860" sldId="2147480950"/>
        </pc:sldMkLst>
      </pc:sldChg>
      <pc:sldChg chg="del">
        <pc:chgData name="Natarajan, Krish (Cognizant)" userId="ab9b793c-afae-42b9-a29d-4f8ad06a25c7" providerId="ADAL" clId="{FE3E399D-7936-4348-8CBE-A84EC11FF465}" dt="2025-02-10T19:40:52.671" v="121" actId="47"/>
        <pc:sldMkLst>
          <pc:docMk/>
          <pc:sldMk cId="589211236" sldId="2147481056"/>
        </pc:sldMkLst>
      </pc:sldChg>
      <pc:sldChg chg="del">
        <pc:chgData name="Natarajan, Krish (Cognizant)" userId="ab9b793c-afae-42b9-a29d-4f8ad06a25c7" providerId="ADAL" clId="{FE3E399D-7936-4348-8CBE-A84EC11FF465}" dt="2025-02-10T19:37:09.993" v="111" actId="47"/>
        <pc:sldMkLst>
          <pc:docMk/>
          <pc:sldMk cId="2988168054" sldId="2147481057"/>
        </pc:sldMkLst>
      </pc:sldChg>
      <pc:sldChg chg="del">
        <pc:chgData name="Natarajan, Krish (Cognizant)" userId="ab9b793c-afae-42b9-a29d-4f8ad06a25c7" providerId="ADAL" clId="{FE3E399D-7936-4348-8CBE-A84EC11FF465}" dt="2025-02-10T19:37:09.993" v="111" actId="47"/>
        <pc:sldMkLst>
          <pc:docMk/>
          <pc:sldMk cId="2314388195" sldId="2147481059"/>
        </pc:sldMkLst>
      </pc:sldChg>
      <pc:sldChg chg="del">
        <pc:chgData name="Natarajan, Krish (Cognizant)" userId="ab9b793c-afae-42b9-a29d-4f8ad06a25c7" providerId="ADAL" clId="{FE3E399D-7936-4348-8CBE-A84EC11FF465}" dt="2025-02-10T19:40:52.671" v="121" actId="47"/>
        <pc:sldMkLst>
          <pc:docMk/>
          <pc:sldMk cId="2377260263" sldId="2147481068"/>
        </pc:sldMkLst>
      </pc:sldChg>
      <pc:sldChg chg="del">
        <pc:chgData name="Natarajan, Krish (Cognizant)" userId="ab9b793c-afae-42b9-a29d-4f8ad06a25c7" providerId="ADAL" clId="{FE3E399D-7936-4348-8CBE-A84EC11FF465}" dt="2025-02-10T19:40:52.671" v="121" actId="47"/>
        <pc:sldMkLst>
          <pc:docMk/>
          <pc:sldMk cId="1917363064" sldId="2147481069"/>
        </pc:sldMkLst>
      </pc:sldChg>
      <pc:sldChg chg="del">
        <pc:chgData name="Natarajan, Krish (Cognizant)" userId="ab9b793c-afae-42b9-a29d-4f8ad06a25c7" providerId="ADAL" clId="{FE3E399D-7936-4348-8CBE-A84EC11FF465}" dt="2025-02-10T19:40:52.671" v="121" actId="47"/>
        <pc:sldMkLst>
          <pc:docMk/>
          <pc:sldMk cId="3396730170" sldId="2147481070"/>
        </pc:sldMkLst>
      </pc:sldChg>
      <pc:sldChg chg="del">
        <pc:chgData name="Natarajan, Krish (Cognizant)" userId="ab9b793c-afae-42b9-a29d-4f8ad06a25c7" providerId="ADAL" clId="{FE3E399D-7936-4348-8CBE-A84EC11FF465}" dt="2025-02-10T19:30:41.605" v="4" actId="47"/>
        <pc:sldMkLst>
          <pc:docMk/>
          <pc:sldMk cId="1373735921" sldId="2147481071"/>
        </pc:sldMkLst>
      </pc:sldChg>
      <pc:sldChg chg="new del">
        <pc:chgData name="Natarajan, Krish (Cognizant)" userId="ab9b793c-afae-42b9-a29d-4f8ad06a25c7" providerId="ADAL" clId="{FE3E399D-7936-4348-8CBE-A84EC11FF465}" dt="2025-02-10T19:43:45.101" v="163" actId="47"/>
        <pc:sldMkLst>
          <pc:docMk/>
          <pc:sldMk cId="264177817" sldId="2147481072"/>
        </pc:sldMkLst>
      </pc:sldChg>
      <pc:sldMasterChg chg="delSldLayout">
        <pc:chgData name="Natarajan, Krish (Cognizant)" userId="ab9b793c-afae-42b9-a29d-4f8ad06a25c7" providerId="ADAL" clId="{FE3E399D-7936-4348-8CBE-A84EC11FF465}" dt="2025-02-10T19:41:29.154" v="124" actId="47"/>
        <pc:sldMasterMkLst>
          <pc:docMk/>
          <pc:sldMasterMk cId="4126994491" sldId="2147483648"/>
        </pc:sldMasterMkLst>
        <pc:sldLayoutChg chg="del">
          <pc:chgData name="Natarajan, Krish (Cognizant)" userId="ab9b793c-afae-42b9-a29d-4f8ad06a25c7" providerId="ADAL" clId="{FE3E399D-7936-4348-8CBE-A84EC11FF465}" dt="2025-02-10T19:41:29.154" v="124" actId="47"/>
          <pc:sldLayoutMkLst>
            <pc:docMk/>
            <pc:sldMasterMk cId="4126994491" sldId="2147483648"/>
            <pc:sldLayoutMk cId="505507878" sldId="2147483662"/>
          </pc:sldLayoutMkLst>
        </pc:sldLayoutChg>
        <pc:sldLayoutChg chg="del">
          <pc:chgData name="Natarajan, Krish (Cognizant)" userId="ab9b793c-afae-42b9-a29d-4f8ad06a25c7" providerId="ADAL" clId="{FE3E399D-7936-4348-8CBE-A84EC11FF465}" dt="2025-02-10T19:31:33.716" v="36" actId="47"/>
          <pc:sldLayoutMkLst>
            <pc:docMk/>
            <pc:sldMasterMk cId="4126994491" sldId="2147483648"/>
            <pc:sldLayoutMk cId="1582666320" sldId="2147483663"/>
          </pc:sldLayoutMkLst>
        </pc:sldLayoutChg>
        <pc:sldLayoutChg chg="del">
          <pc:chgData name="Natarajan, Krish (Cognizant)" userId="ab9b793c-afae-42b9-a29d-4f8ad06a25c7" providerId="ADAL" clId="{FE3E399D-7936-4348-8CBE-A84EC11FF465}" dt="2025-02-10T19:41:00.618" v="122" actId="47"/>
          <pc:sldLayoutMkLst>
            <pc:docMk/>
            <pc:sldMasterMk cId="4126994491" sldId="2147483648"/>
            <pc:sldLayoutMk cId="2580375046" sldId="2147483705"/>
          </pc:sldLayoutMkLst>
        </pc:sldLayoutChg>
        <pc:sldLayoutChg chg="del">
          <pc:chgData name="Natarajan, Krish (Cognizant)" userId="ab9b793c-afae-42b9-a29d-4f8ad06a25c7" providerId="ADAL" clId="{FE3E399D-7936-4348-8CBE-A84EC11FF465}" dt="2025-02-10T19:41:21.404" v="123" actId="47"/>
          <pc:sldLayoutMkLst>
            <pc:docMk/>
            <pc:sldMasterMk cId="4126994491" sldId="2147483648"/>
            <pc:sldLayoutMk cId="1951195439" sldId="2147483706"/>
          </pc:sldLayoutMkLst>
        </pc:sldLayoutChg>
        <pc:sldLayoutChg chg="del">
          <pc:chgData name="Natarajan, Krish (Cognizant)" userId="ab9b793c-afae-42b9-a29d-4f8ad06a25c7" providerId="ADAL" clId="{FE3E399D-7936-4348-8CBE-A84EC11FF465}" dt="2025-02-10T19:41:21.404" v="123" actId="47"/>
          <pc:sldLayoutMkLst>
            <pc:docMk/>
            <pc:sldMasterMk cId="4126994491" sldId="2147483648"/>
            <pc:sldLayoutMk cId="3292780536" sldId="2147483707"/>
          </pc:sldLayoutMkLst>
        </pc:sldLayoutChg>
        <pc:sldLayoutChg chg="del">
          <pc:chgData name="Natarajan, Krish (Cognizant)" userId="ab9b793c-afae-42b9-a29d-4f8ad06a25c7" providerId="ADAL" clId="{FE3E399D-7936-4348-8CBE-A84EC11FF465}" dt="2025-02-10T19:31:49.063" v="104" actId="47"/>
          <pc:sldLayoutMkLst>
            <pc:docMk/>
            <pc:sldMasterMk cId="4126994491" sldId="2147483648"/>
            <pc:sldLayoutMk cId="2882241068" sldId="2147483963"/>
          </pc:sldLayoutMkLst>
        </pc:sldLayoutChg>
        <pc:sldLayoutChg chg="del">
          <pc:chgData name="Natarajan, Krish (Cognizant)" userId="ab9b793c-afae-42b9-a29d-4f8ad06a25c7" providerId="ADAL" clId="{FE3E399D-7936-4348-8CBE-A84EC11FF465}" dt="2025-02-10T19:31:48.002" v="100" actId="47"/>
          <pc:sldLayoutMkLst>
            <pc:docMk/>
            <pc:sldMasterMk cId="4126994491" sldId="2147483648"/>
            <pc:sldLayoutMk cId="1498864609" sldId="2147483964"/>
          </pc:sldLayoutMkLst>
        </pc:sldLayoutChg>
        <pc:sldLayoutChg chg="del">
          <pc:chgData name="Natarajan, Krish (Cognizant)" userId="ab9b793c-afae-42b9-a29d-4f8ad06a25c7" providerId="ADAL" clId="{FE3E399D-7936-4348-8CBE-A84EC11FF465}" dt="2025-02-10T19:31:45.188" v="88" actId="47"/>
          <pc:sldLayoutMkLst>
            <pc:docMk/>
            <pc:sldMasterMk cId="4126994491" sldId="2147483648"/>
            <pc:sldLayoutMk cId="320611023" sldId="2147483965"/>
          </pc:sldLayoutMkLst>
        </pc:sldLayoutChg>
        <pc:sldLayoutChg chg="del">
          <pc:chgData name="Natarajan, Krish (Cognizant)" userId="ab9b793c-afae-42b9-a29d-4f8ad06a25c7" providerId="ADAL" clId="{FE3E399D-7936-4348-8CBE-A84EC11FF465}" dt="2025-02-10T19:31:35.271" v="44" actId="47"/>
          <pc:sldLayoutMkLst>
            <pc:docMk/>
            <pc:sldMasterMk cId="4126994491" sldId="2147483648"/>
            <pc:sldLayoutMk cId="2634210118" sldId="2147483967"/>
          </pc:sldLayoutMkLst>
        </pc:sldLayoutChg>
        <pc:sldLayoutChg chg="del">
          <pc:chgData name="Natarajan, Krish (Cognizant)" userId="ab9b793c-afae-42b9-a29d-4f8ad06a25c7" providerId="ADAL" clId="{FE3E399D-7936-4348-8CBE-A84EC11FF465}" dt="2025-02-10T19:31:35.429" v="45" actId="47"/>
          <pc:sldLayoutMkLst>
            <pc:docMk/>
            <pc:sldMasterMk cId="4126994491" sldId="2147483648"/>
            <pc:sldLayoutMk cId="614021937" sldId="2147483975"/>
          </pc:sldLayoutMkLst>
        </pc:sldLayoutChg>
      </pc:sldMasterChg>
      <pc:sldMasterChg chg="delSldLayout">
        <pc:chgData name="Natarajan, Krish (Cognizant)" userId="ab9b793c-afae-42b9-a29d-4f8ad06a25c7" providerId="ADAL" clId="{FE3E399D-7936-4348-8CBE-A84EC11FF465}" dt="2025-02-10T19:43:03.453" v="137" actId="47"/>
        <pc:sldMasterMkLst>
          <pc:docMk/>
          <pc:sldMasterMk cId="2820530154" sldId="2147483753"/>
        </pc:sldMasterMkLst>
        <pc:sldLayoutChg chg="del">
          <pc:chgData name="Natarajan, Krish (Cognizant)" userId="ab9b793c-afae-42b9-a29d-4f8ad06a25c7" providerId="ADAL" clId="{FE3E399D-7936-4348-8CBE-A84EC11FF465}" dt="2025-02-10T19:35:02.495" v="110" actId="47"/>
          <pc:sldLayoutMkLst>
            <pc:docMk/>
            <pc:sldMasterMk cId="2820530154" sldId="2147483753"/>
            <pc:sldLayoutMk cId="322817879" sldId="2147483960"/>
          </pc:sldLayoutMkLst>
        </pc:sldLayoutChg>
        <pc:sldLayoutChg chg="del">
          <pc:chgData name="Natarajan, Krish (Cognizant)" userId="ab9b793c-afae-42b9-a29d-4f8ad06a25c7" providerId="ADAL" clId="{FE3E399D-7936-4348-8CBE-A84EC11FF465}" dt="2025-02-10T19:41:34.577" v="126" actId="47"/>
          <pc:sldLayoutMkLst>
            <pc:docMk/>
            <pc:sldMasterMk cId="2820530154" sldId="2147483753"/>
            <pc:sldLayoutMk cId="1487348108" sldId="2147483977"/>
          </pc:sldLayoutMkLst>
        </pc:sldLayoutChg>
        <pc:sldLayoutChg chg="del">
          <pc:chgData name="Natarajan, Krish (Cognizant)" userId="ab9b793c-afae-42b9-a29d-4f8ad06a25c7" providerId="ADAL" clId="{FE3E399D-7936-4348-8CBE-A84EC11FF465}" dt="2025-02-10T19:43:03.453" v="137" actId="47"/>
          <pc:sldLayoutMkLst>
            <pc:docMk/>
            <pc:sldMasterMk cId="2820530154" sldId="2147483753"/>
            <pc:sldLayoutMk cId="3325118423" sldId="2147483979"/>
          </pc:sldLayoutMkLst>
        </pc:sldLayoutChg>
        <pc:sldLayoutChg chg="del">
          <pc:chgData name="Natarajan, Krish (Cognizant)" userId="ab9b793c-afae-42b9-a29d-4f8ad06a25c7" providerId="ADAL" clId="{FE3E399D-7936-4348-8CBE-A84EC11FF465}" dt="2025-02-10T19:43:03.453" v="137" actId="47"/>
          <pc:sldLayoutMkLst>
            <pc:docMk/>
            <pc:sldMasterMk cId="2820530154" sldId="2147483753"/>
            <pc:sldLayoutMk cId="2090907778" sldId="2147483981"/>
          </pc:sldLayoutMkLst>
        </pc:sldLayoutChg>
        <pc:sldLayoutChg chg="del">
          <pc:chgData name="Natarajan, Krish (Cognizant)" userId="ab9b793c-afae-42b9-a29d-4f8ad06a25c7" providerId="ADAL" clId="{FE3E399D-7936-4348-8CBE-A84EC11FF465}" dt="2025-02-10T19:43:03.453" v="137" actId="47"/>
          <pc:sldLayoutMkLst>
            <pc:docMk/>
            <pc:sldMasterMk cId="2820530154" sldId="2147483753"/>
            <pc:sldLayoutMk cId="3146937681" sldId="2147483983"/>
          </pc:sldLayoutMkLst>
        </pc:sldLayoutChg>
        <pc:sldLayoutChg chg="del">
          <pc:chgData name="Natarajan, Krish (Cognizant)" userId="ab9b793c-afae-42b9-a29d-4f8ad06a25c7" providerId="ADAL" clId="{FE3E399D-7936-4348-8CBE-A84EC11FF465}" dt="2025-02-10T19:38:54.500" v="114" actId="47"/>
          <pc:sldLayoutMkLst>
            <pc:docMk/>
            <pc:sldMasterMk cId="2820530154" sldId="2147483753"/>
            <pc:sldLayoutMk cId="612677695" sldId="2147483984"/>
          </pc:sldLayoutMkLst>
        </pc:sldLayoutChg>
        <pc:sldLayoutChg chg="del">
          <pc:chgData name="Natarajan, Krish (Cognizant)" userId="ab9b793c-afae-42b9-a29d-4f8ad06a25c7" providerId="ADAL" clId="{FE3E399D-7936-4348-8CBE-A84EC11FF465}" dt="2025-02-10T19:37:09.993" v="111" actId="47"/>
          <pc:sldLayoutMkLst>
            <pc:docMk/>
            <pc:sldMasterMk cId="2820530154" sldId="2147483753"/>
            <pc:sldLayoutMk cId="3375276288" sldId="2147483986"/>
          </pc:sldLayoutMkLst>
        </pc:sldLayoutChg>
        <pc:sldLayoutChg chg="del">
          <pc:chgData name="Natarajan, Krish (Cognizant)" userId="ab9b793c-afae-42b9-a29d-4f8ad06a25c7" providerId="ADAL" clId="{FE3E399D-7936-4348-8CBE-A84EC11FF465}" dt="2025-02-10T19:40:52.671" v="121" actId="47"/>
          <pc:sldLayoutMkLst>
            <pc:docMk/>
            <pc:sldMasterMk cId="2820530154" sldId="2147483753"/>
            <pc:sldLayoutMk cId="4092395095" sldId="2147483987"/>
          </pc:sldLayoutMkLst>
        </pc:sldLayoutChg>
      </pc:sldMasterChg>
      <pc:sldMasterChg chg="delSldLayout">
        <pc:chgData name="Natarajan, Krish (Cognizant)" userId="ab9b793c-afae-42b9-a29d-4f8ad06a25c7" providerId="ADAL" clId="{FE3E399D-7936-4348-8CBE-A84EC11FF465}" dt="2025-02-10T19:31:41.720" v="72" actId="47"/>
        <pc:sldMasterMkLst>
          <pc:docMk/>
          <pc:sldMasterMk cId="351661625" sldId="2147483891"/>
        </pc:sldMasterMkLst>
        <pc:sldLayoutChg chg="del">
          <pc:chgData name="Natarajan, Krish (Cognizant)" userId="ab9b793c-afae-42b9-a29d-4f8ad06a25c7" providerId="ADAL" clId="{FE3E399D-7936-4348-8CBE-A84EC11FF465}" dt="2025-02-10T19:31:38.031" v="58" actId="47"/>
          <pc:sldLayoutMkLst>
            <pc:docMk/>
            <pc:sldMasterMk cId="351661625" sldId="2147483891"/>
            <pc:sldLayoutMk cId="4270701672" sldId="2147483961"/>
          </pc:sldLayoutMkLst>
        </pc:sldLayoutChg>
        <pc:sldLayoutChg chg="del">
          <pc:chgData name="Natarajan, Krish (Cognizant)" userId="ab9b793c-afae-42b9-a29d-4f8ad06a25c7" providerId="ADAL" clId="{FE3E399D-7936-4348-8CBE-A84EC11FF465}" dt="2025-02-10T19:31:39.087" v="63" actId="47"/>
          <pc:sldLayoutMkLst>
            <pc:docMk/>
            <pc:sldMasterMk cId="351661625" sldId="2147483891"/>
            <pc:sldLayoutMk cId="3666138603" sldId="2147483962"/>
          </pc:sldLayoutMkLst>
        </pc:sldLayoutChg>
        <pc:sldLayoutChg chg="del">
          <pc:chgData name="Natarajan, Krish (Cognizant)" userId="ab9b793c-afae-42b9-a29d-4f8ad06a25c7" providerId="ADAL" clId="{FE3E399D-7936-4348-8CBE-A84EC11FF465}" dt="2025-02-10T19:31:39.278" v="64" actId="47"/>
          <pc:sldLayoutMkLst>
            <pc:docMk/>
            <pc:sldMasterMk cId="351661625" sldId="2147483891"/>
            <pc:sldLayoutMk cId="2223935556" sldId="2147483966"/>
          </pc:sldLayoutMkLst>
        </pc:sldLayoutChg>
        <pc:sldLayoutChg chg="del">
          <pc:chgData name="Natarajan, Krish (Cognizant)" userId="ab9b793c-afae-42b9-a29d-4f8ad06a25c7" providerId="ADAL" clId="{FE3E399D-7936-4348-8CBE-A84EC11FF465}" dt="2025-02-10T19:31:39.483" v="65" actId="47"/>
          <pc:sldLayoutMkLst>
            <pc:docMk/>
            <pc:sldMasterMk cId="351661625" sldId="2147483891"/>
            <pc:sldLayoutMk cId="3558763246" sldId="2147483968"/>
          </pc:sldLayoutMkLst>
        </pc:sldLayoutChg>
        <pc:sldLayoutChg chg="del">
          <pc:chgData name="Natarajan, Krish (Cognizant)" userId="ab9b793c-afae-42b9-a29d-4f8ad06a25c7" providerId="ADAL" clId="{FE3E399D-7936-4348-8CBE-A84EC11FF465}" dt="2025-02-10T19:31:37.479" v="55" actId="47"/>
          <pc:sldLayoutMkLst>
            <pc:docMk/>
            <pc:sldMasterMk cId="351661625" sldId="2147483891"/>
            <pc:sldLayoutMk cId="3107100790" sldId="2147483969"/>
          </pc:sldLayoutMkLst>
        </pc:sldLayoutChg>
        <pc:sldLayoutChg chg="del">
          <pc:chgData name="Natarajan, Krish (Cognizant)" userId="ab9b793c-afae-42b9-a29d-4f8ad06a25c7" providerId="ADAL" clId="{FE3E399D-7936-4348-8CBE-A84EC11FF465}" dt="2025-02-10T19:31:39.674" v="66" actId="47"/>
          <pc:sldLayoutMkLst>
            <pc:docMk/>
            <pc:sldMasterMk cId="351661625" sldId="2147483891"/>
            <pc:sldLayoutMk cId="2161110863" sldId="2147483974"/>
          </pc:sldLayoutMkLst>
        </pc:sldLayoutChg>
        <pc:sldLayoutChg chg="del">
          <pc:chgData name="Natarajan, Krish (Cognizant)" userId="ab9b793c-afae-42b9-a29d-4f8ad06a25c7" providerId="ADAL" clId="{FE3E399D-7936-4348-8CBE-A84EC11FF465}" dt="2025-02-10T19:31:41.720" v="72" actId="47"/>
          <pc:sldLayoutMkLst>
            <pc:docMk/>
            <pc:sldMasterMk cId="351661625" sldId="2147483891"/>
            <pc:sldLayoutMk cId="610897596" sldId="2147483976"/>
          </pc:sldLayoutMkLst>
        </pc:sldLayoutChg>
      </pc:sldMasterChg>
      <pc:sldMasterChg chg="del delSldLayout">
        <pc:chgData name="Natarajan, Krish (Cognizant)" userId="ab9b793c-afae-42b9-a29d-4f8ad06a25c7" providerId="ADAL" clId="{FE3E399D-7936-4348-8CBE-A84EC11FF465}" dt="2025-02-10T19:31:36.564" v="50" actId="47"/>
        <pc:sldMasterMkLst>
          <pc:docMk/>
          <pc:sldMasterMk cId="557355291" sldId="2147483970"/>
        </pc:sldMasterMkLst>
        <pc:sldLayoutChg chg="del">
          <pc:chgData name="Natarajan, Krish (Cognizant)" userId="ab9b793c-afae-42b9-a29d-4f8ad06a25c7" providerId="ADAL" clId="{FE3E399D-7936-4348-8CBE-A84EC11FF465}" dt="2025-02-10T19:31:36.564" v="50" actId="47"/>
          <pc:sldLayoutMkLst>
            <pc:docMk/>
            <pc:sldMasterMk cId="557355291" sldId="2147483970"/>
            <pc:sldLayoutMk cId="102127146" sldId="2147483971"/>
          </pc:sldLayoutMkLst>
        </pc:sldLayoutChg>
        <pc:sldLayoutChg chg="del">
          <pc:chgData name="Natarajan, Krish (Cognizant)" userId="ab9b793c-afae-42b9-a29d-4f8ad06a25c7" providerId="ADAL" clId="{FE3E399D-7936-4348-8CBE-A84EC11FF465}" dt="2025-02-10T19:31:36.564" v="50" actId="47"/>
          <pc:sldLayoutMkLst>
            <pc:docMk/>
            <pc:sldMasterMk cId="557355291" sldId="2147483970"/>
            <pc:sldLayoutMk cId="1427676004" sldId="2147483972"/>
          </pc:sldLayoutMkLst>
        </pc:sldLayoutChg>
        <pc:sldLayoutChg chg="del">
          <pc:chgData name="Natarajan, Krish (Cognizant)" userId="ab9b793c-afae-42b9-a29d-4f8ad06a25c7" providerId="ADAL" clId="{FE3E399D-7936-4348-8CBE-A84EC11FF465}" dt="2025-02-10T19:31:36.564" v="50" actId="47"/>
          <pc:sldLayoutMkLst>
            <pc:docMk/>
            <pc:sldMasterMk cId="557355291" sldId="2147483970"/>
            <pc:sldLayoutMk cId="3732249549" sldId="214748397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19131-FBDD-4C29-8536-EE9974236420}" type="doc">
      <dgm:prSet loTypeId="urn:microsoft.com/office/officeart/2008/layout/PictureStrips" loCatId="list" qsTypeId="urn:microsoft.com/office/officeart/2005/8/quickstyle/simple1" qsCatId="simple" csTypeId="urn:microsoft.com/office/officeart/2005/8/colors/accent1_1" csCatId="accent1" phldr="1"/>
      <dgm:spPr/>
      <dgm:t>
        <a:bodyPr/>
        <a:lstStyle/>
        <a:p>
          <a:endParaRPr lang="en-US"/>
        </a:p>
      </dgm:t>
    </dgm:pt>
    <dgm:pt modelId="{0FEBB76B-86C8-4BDB-B994-B015E2EBD523}">
      <dgm:prSet phldrT="[Text]"/>
      <dgm:spPr>
        <a:xfrm>
          <a:off x="161131" y="721227"/>
          <a:ext cx="3771900" cy="1178718"/>
        </a:xfrm>
        <a:prstGeom prst="rect">
          <a:avLst/>
        </a:prstGeom>
      </dgm:spPr>
      <dgm:t>
        <a:bodyPr/>
        <a:lstStyle/>
        <a:p>
          <a:r>
            <a:rPr lang="en-US">
              <a:latin typeface="Calibri" panose="020F0502020204030204"/>
              <a:ea typeface="+mn-ea"/>
              <a:cs typeface="+mn-cs"/>
            </a:rPr>
            <a:t>Consolidate Data migration requirements in initial phase of </a:t>
          </a:r>
          <a:r>
            <a:rPr lang="en-US" err="1">
              <a:latin typeface="Calibri" panose="020F0502020204030204"/>
              <a:ea typeface="+mn-ea"/>
              <a:cs typeface="+mn-cs"/>
            </a:rPr>
            <a:t>programme</a:t>
          </a:r>
          <a:endParaRPr lang="en-US">
            <a:latin typeface="Calibri" panose="020F0502020204030204"/>
            <a:ea typeface="+mn-ea"/>
            <a:cs typeface="+mn-cs"/>
          </a:endParaRPr>
        </a:p>
      </dgm:t>
    </dgm:pt>
    <dgm:pt modelId="{CD005878-4FC3-4AAE-9F57-EF7426FF5FFC}" type="parTrans" cxnId="{97586801-90C4-40FA-87AE-EC32008A2416}">
      <dgm:prSet/>
      <dgm:spPr/>
      <dgm:t>
        <a:bodyPr/>
        <a:lstStyle/>
        <a:p>
          <a:endParaRPr lang="en-US"/>
        </a:p>
      </dgm:t>
    </dgm:pt>
    <dgm:pt modelId="{B25ECB06-924F-42B8-A69F-DA1170B9DF4C}" type="sibTrans" cxnId="{97586801-90C4-40FA-87AE-EC32008A2416}">
      <dgm:prSet/>
      <dgm:spPr/>
      <dgm:t>
        <a:bodyPr/>
        <a:lstStyle/>
        <a:p>
          <a:endParaRPr lang="en-US"/>
        </a:p>
      </dgm:t>
    </dgm:pt>
    <dgm:pt modelId="{EFDEBCC5-5A51-4C56-B08D-58B02AA825DE}">
      <dgm:prSet phldrT="[Text]"/>
      <dgm:spPr>
        <a:xfrm>
          <a:off x="4352131" y="3688979"/>
          <a:ext cx="3771900" cy="1178718"/>
        </a:xfrm>
        <a:prstGeom prst="rect">
          <a:avLst/>
        </a:prstGeom>
      </dgm:spPr>
      <dgm:t>
        <a:bodyPr/>
        <a:lstStyle/>
        <a:p>
          <a:r>
            <a:rPr lang="en-US">
              <a:latin typeface="Calibri" panose="020F0502020204030204"/>
              <a:ea typeface="+mn-ea"/>
              <a:cs typeface="+mn-cs"/>
            </a:rPr>
            <a:t>Ensure appropriate Network Bandwidth is available. Enable required connectivity between Source and Target</a:t>
          </a:r>
        </a:p>
      </dgm:t>
    </dgm:pt>
    <dgm:pt modelId="{07DB53E9-C326-410F-AC4E-C14B90FF687B}" type="parTrans" cxnId="{B3FA2445-D91E-4227-BD1F-57FBDF76DDA7}">
      <dgm:prSet/>
      <dgm:spPr/>
      <dgm:t>
        <a:bodyPr/>
        <a:lstStyle/>
        <a:p>
          <a:endParaRPr lang="en-US"/>
        </a:p>
      </dgm:t>
    </dgm:pt>
    <dgm:pt modelId="{2A4BE56B-8D99-49F8-8AB0-AEB39D8D0D5E}" type="sibTrans" cxnId="{B3FA2445-D91E-4227-BD1F-57FBDF76DDA7}">
      <dgm:prSet/>
      <dgm:spPr/>
      <dgm:t>
        <a:bodyPr/>
        <a:lstStyle/>
        <a:p>
          <a:endParaRPr lang="en-US"/>
        </a:p>
      </dgm:t>
    </dgm:pt>
    <dgm:pt modelId="{18128863-2D2A-4ED6-AAC4-22C43B80142F}">
      <dgm:prSet phldrT="[Text]"/>
      <dgm:spPr>
        <a:xfrm>
          <a:off x="4352131" y="721227"/>
          <a:ext cx="3771900" cy="1178718"/>
        </a:xfrm>
        <a:prstGeom prst="rect">
          <a:avLst/>
        </a:prstGeom>
      </dgm:spPr>
      <dgm:t>
        <a:bodyPr/>
        <a:lstStyle/>
        <a:p>
          <a:r>
            <a:rPr lang="en-US">
              <a:latin typeface="Calibri" panose="020F0502020204030204"/>
              <a:ea typeface="+mn-ea"/>
              <a:cs typeface="+mn-cs"/>
            </a:rPr>
            <a:t>Check feasibility of using of Cloud provider Data migration solutions (e.g. Azure Data Box, Snowball)</a:t>
          </a:r>
        </a:p>
      </dgm:t>
    </dgm:pt>
    <dgm:pt modelId="{BF08B1C5-CC80-4458-BDB1-28618D9642DF}" type="parTrans" cxnId="{2678F00A-437A-4526-8703-D87CE746D919}">
      <dgm:prSet/>
      <dgm:spPr/>
      <dgm:t>
        <a:bodyPr/>
        <a:lstStyle/>
        <a:p>
          <a:endParaRPr lang="en-US"/>
        </a:p>
      </dgm:t>
    </dgm:pt>
    <dgm:pt modelId="{2072179B-BB39-45FA-9258-4C0FEEF627C7}" type="sibTrans" cxnId="{2678F00A-437A-4526-8703-D87CE746D919}">
      <dgm:prSet/>
      <dgm:spPr/>
      <dgm:t>
        <a:bodyPr/>
        <a:lstStyle/>
        <a:p>
          <a:endParaRPr lang="en-US"/>
        </a:p>
      </dgm:t>
    </dgm:pt>
    <dgm:pt modelId="{C4A8049C-47BC-4DDD-9EA7-08CD7853FCCC}">
      <dgm:prSet phldrT="[Text]"/>
      <dgm:spPr>
        <a:xfrm>
          <a:off x="161131" y="2205103"/>
          <a:ext cx="3771900" cy="1178718"/>
        </a:xfrm>
        <a:prstGeom prst="rect">
          <a:avLst/>
        </a:prstGeom>
      </dgm:spPr>
      <dgm:t>
        <a:bodyPr/>
        <a:lstStyle/>
        <a:p>
          <a:r>
            <a:rPr lang="en-US">
              <a:latin typeface="Calibri" panose="020F0502020204030204"/>
              <a:ea typeface="+mn-ea"/>
              <a:cs typeface="+mn-cs"/>
            </a:rPr>
            <a:t>For systems having Static Data, data migration can be planned independent of Go-Live date </a:t>
          </a:r>
        </a:p>
      </dgm:t>
    </dgm:pt>
    <dgm:pt modelId="{FBC8FD4F-EF7B-4954-AA60-FD5A1AA8975F}" type="parTrans" cxnId="{46FAAB02-B58B-455C-A664-146B0C44E008}">
      <dgm:prSet/>
      <dgm:spPr/>
      <dgm:t>
        <a:bodyPr/>
        <a:lstStyle/>
        <a:p>
          <a:endParaRPr lang="en-US"/>
        </a:p>
      </dgm:t>
    </dgm:pt>
    <dgm:pt modelId="{A2448F27-AA84-4ED8-A02A-704E0FFE9118}" type="sibTrans" cxnId="{46FAAB02-B58B-455C-A664-146B0C44E008}">
      <dgm:prSet/>
      <dgm:spPr/>
      <dgm:t>
        <a:bodyPr/>
        <a:lstStyle/>
        <a:p>
          <a:endParaRPr lang="en-US"/>
        </a:p>
      </dgm:t>
    </dgm:pt>
    <dgm:pt modelId="{67C4D46F-6FD8-47A4-8CCE-A07147CA29E3}">
      <dgm:prSet phldrT="[Text]"/>
      <dgm:spPr>
        <a:xfrm>
          <a:off x="4352131" y="2205103"/>
          <a:ext cx="3771900" cy="1178718"/>
        </a:xfrm>
        <a:prstGeom prst="rect">
          <a:avLst/>
        </a:prstGeom>
      </dgm:spPr>
      <dgm:t>
        <a:bodyPr/>
        <a:lstStyle/>
        <a:p>
          <a:r>
            <a:rPr lang="en-US">
              <a:latin typeface="Calibri" panose="020F0502020204030204"/>
              <a:ea typeface="+mn-ea"/>
              <a:cs typeface="+mn-cs"/>
            </a:rPr>
            <a:t>For initial Data Migration plan for migration keeping in perspective qualitative aspect of Data</a:t>
          </a:r>
        </a:p>
      </dgm:t>
    </dgm:pt>
    <dgm:pt modelId="{4A6974F8-120C-4643-BFB1-80D37887E7AE}" type="parTrans" cxnId="{07B77207-2529-45F4-A85D-E8F70CAFEEA8}">
      <dgm:prSet/>
      <dgm:spPr/>
      <dgm:t>
        <a:bodyPr/>
        <a:lstStyle/>
        <a:p>
          <a:endParaRPr lang="en-US"/>
        </a:p>
      </dgm:t>
    </dgm:pt>
    <dgm:pt modelId="{40A8794C-606E-4F81-8F19-E9006C9BA2C3}" type="sibTrans" cxnId="{07B77207-2529-45F4-A85D-E8F70CAFEEA8}">
      <dgm:prSet/>
      <dgm:spPr/>
      <dgm:t>
        <a:bodyPr/>
        <a:lstStyle/>
        <a:p>
          <a:endParaRPr lang="en-US"/>
        </a:p>
      </dgm:t>
    </dgm:pt>
    <dgm:pt modelId="{B22C2D72-A808-4A09-8763-8AD65ADF85DB}">
      <dgm:prSet phldrT="[Text]"/>
      <dgm:spPr>
        <a:xfrm>
          <a:off x="161131" y="3688979"/>
          <a:ext cx="3771900" cy="1178718"/>
        </a:xfrm>
        <a:prstGeom prst="rect">
          <a:avLst/>
        </a:prstGeom>
      </dgm:spPr>
      <dgm:t>
        <a:bodyPr/>
        <a:lstStyle/>
        <a:p>
          <a:r>
            <a:rPr lang="en-US">
              <a:latin typeface="Calibri" panose="020F0502020204030204"/>
              <a:ea typeface="+mn-ea"/>
              <a:cs typeface="+mn-cs"/>
            </a:rPr>
            <a:t>For applications having large data migration requirement during cut-over, discuss with business to </a:t>
          </a:r>
          <a:r>
            <a:rPr lang="en-US" err="1">
              <a:latin typeface="Calibri" panose="020F0502020204030204"/>
              <a:ea typeface="+mn-ea"/>
              <a:cs typeface="+mn-cs"/>
            </a:rPr>
            <a:t>undertand</a:t>
          </a:r>
          <a:r>
            <a:rPr lang="en-US">
              <a:latin typeface="Calibri" panose="020F0502020204030204"/>
              <a:ea typeface="+mn-ea"/>
              <a:cs typeface="+mn-cs"/>
            </a:rPr>
            <a:t> usage patterns</a:t>
          </a:r>
        </a:p>
      </dgm:t>
    </dgm:pt>
    <dgm:pt modelId="{1F5EC907-4DCA-4D31-9CD4-124544151182}" type="parTrans" cxnId="{115CF166-305C-4C25-9CF8-87D69F293026}">
      <dgm:prSet/>
      <dgm:spPr/>
      <dgm:t>
        <a:bodyPr/>
        <a:lstStyle/>
        <a:p>
          <a:endParaRPr lang="en-US"/>
        </a:p>
      </dgm:t>
    </dgm:pt>
    <dgm:pt modelId="{D4973B9A-6384-4704-8C74-EE266AA5B8F0}" type="sibTrans" cxnId="{115CF166-305C-4C25-9CF8-87D69F293026}">
      <dgm:prSet/>
      <dgm:spPr/>
      <dgm:t>
        <a:bodyPr/>
        <a:lstStyle/>
        <a:p>
          <a:endParaRPr lang="en-US"/>
        </a:p>
      </dgm:t>
    </dgm:pt>
    <dgm:pt modelId="{442D7356-71EE-4978-B6D6-9B1FE09DFCEE}" type="pres">
      <dgm:prSet presAssocID="{E3F19131-FBDD-4C29-8536-EE9974236420}" presName="Name0" presStyleCnt="0">
        <dgm:presLayoutVars>
          <dgm:dir/>
          <dgm:resizeHandles val="exact"/>
        </dgm:presLayoutVars>
      </dgm:prSet>
      <dgm:spPr/>
    </dgm:pt>
    <dgm:pt modelId="{6FC73FFC-65EE-469F-BFDA-755203D3A2B5}" type="pres">
      <dgm:prSet presAssocID="{0FEBB76B-86C8-4BDB-B994-B015E2EBD523}" presName="composite" presStyleCnt="0"/>
      <dgm:spPr/>
    </dgm:pt>
    <dgm:pt modelId="{34CE08F1-39BD-4CAA-9D74-5D244AF1BB40}" type="pres">
      <dgm:prSet presAssocID="{0FEBB76B-86C8-4BDB-B994-B015E2EBD523}" presName="rect1" presStyleLbl="trAlignAcc1" presStyleIdx="0" presStyleCnt="6">
        <dgm:presLayoutVars>
          <dgm:bulletEnabled val="1"/>
        </dgm:presLayoutVars>
      </dgm:prSet>
      <dgm:spPr/>
    </dgm:pt>
    <dgm:pt modelId="{F30EEA54-58B3-4C05-9CD9-E19550A622E2}" type="pres">
      <dgm:prSet presAssocID="{0FEBB76B-86C8-4BDB-B994-B015E2EBD523}" presName="rect2" presStyleLbl="fgImgPlace1" presStyleIdx="0" presStyleCnt="6"/>
      <dgm:spPr>
        <a:xfrm>
          <a:off x="3968" y="550968"/>
          <a:ext cx="825103" cy="1237654"/>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pt>
    <dgm:pt modelId="{CC81B9DC-87F5-4AF5-AD75-A200045DD41B}" type="pres">
      <dgm:prSet presAssocID="{B25ECB06-924F-42B8-A69F-DA1170B9DF4C}" presName="sibTrans" presStyleCnt="0"/>
      <dgm:spPr/>
    </dgm:pt>
    <dgm:pt modelId="{5D6FBA7A-7C03-4267-9484-4877F5FCF2F9}" type="pres">
      <dgm:prSet presAssocID="{18128863-2D2A-4ED6-AAC4-22C43B80142F}" presName="composite" presStyleCnt="0"/>
      <dgm:spPr/>
    </dgm:pt>
    <dgm:pt modelId="{B89682FC-C18B-45C9-935A-F04524E83D22}" type="pres">
      <dgm:prSet presAssocID="{18128863-2D2A-4ED6-AAC4-22C43B80142F}" presName="rect1" presStyleLbl="trAlignAcc1" presStyleIdx="1" presStyleCnt="6">
        <dgm:presLayoutVars>
          <dgm:bulletEnabled val="1"/>
        </dgm:presLayoutVars>
      </dgm:prSet>
      <dgm:spPr/>
    </dgm:pt>
    <dgm:pt modelId="{60B9EE5F-6D01-484D-ADD5-D3E8B6E6C1FE}" type="pres">
      <dgm:prSet presAssocID="{18128863-2D2A-4ED6-AAC4-22C43B80142F}" presName="rect2" presStyleLbl="fgImgPlace1" presStyleIdx="1" presStyleCnt="6"/>
      <dgm:spPr>
        <a:xfrm>
          <a:off x="4194968" y="550968"/>
          <a:ext cx="825103" cy="1237654"/>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25000" r="-25000"/>
          </a:stretch>
        </a:blipFill>
      </dgm:spPr>
    </dgm:pt>
    <dgm:pt modelId="{10EFBC3D-4B3D-4AF3-8E6E-88569A10BDC5}" type="pres">
      <dgm:prSet presAssocID="{2072179B-BB39-45FA-9258-4C0FEEF627C7}" presName="sibTrans" presStyleCnt="0"/>
      <dgm:spPr/>
    </dgm:pt>
    <dgm:pt modelId="{3814BE96-D7B4-4AE4-8E9E-626E39F8028D}" type="pres">
      <dgm:prSet presAssocID="{C4A8049C-47BC-4DDD-9EA7-08CD7853FCCC}" presName="composite" presStyleCnt="0"/>
      <dgm:spPr/>
    </dgm:pt>
    <dgm:pt modelId="{26FB2A0B-B5C6-4B6B-8718-F2399EF4FCB7}" type="pres">
      <dgm:prSet presAssocID="{C4A8049C-47BC-4DDD-9EA7-08CD7853FCCC}" presName="rect1" presStyleLbl="trAlignAcc1" presStyleIdx="2" presStyleCnt="6">
        <dgm:presLayoutVars>
          <dgm:bulletEnabled val="1"/>
        </dgm:presLayoutVars>
      </dgm:prSet>
      <dgm:spPr/>
    </dgm:pt>
    <dgm:pt modelId="{DE3943D5-0D7E-48D3-8030-7C3A51B14AFD}" type="pres">
      <dgm:prSet presAssocID="{C4A8049C-47BC-4DDD-9EA7-08CD7853FCCC}" presName="rect2" presStyleLbl="fgImgPlace1" presStyleIdx="2" presStyleCnt="6"/>
      <dgm:spPr>
        <a:xfrm>
          <a:off x="3968" y="2034844"/>
          <a:ext cx="825103" cy="1237654"/>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pt>
    <dgm:pt modelId="{E539ED4C-48CB-4C40-87E7-F6B09C8D939C}" type="pres">
      <dgm:prSet presAssocID="{A2448F27-AA84-4ED8-A02A-704E0FFE9118}" presName="sibTrans" presStyleCnt="0"/>
      <dgm:spPr/>
    </dgm:pt>
    <dgm:pt modelId="{E90C0679-F3E8-4530-87ED-0C2E224936AF}" type="pres">
      <dgm:prSet presAssocID="{67C4D46F-6FD8-47A4-8CCE-A07147CA29E3}" presName="composite" presStyleCnt="0"/>
      <dgm:spPr/>
    </dgm:pt>
    <dgm:pt modelId="{C18A99A6-41CD-4E6F-B0B2-061C0D68128E}" type="pres">
      <dgm:prSet presAssocID="{67C4D46F-6FD8-47A4-8CCE-A07147CA29E3}" presName="rect1" presStyleLbl="trAlignAcc1" presStyleIdx="3" presStyleCnt="6">
        <dgm:presLayoutVars>
          <dgm:bulletEnabled val="1"/>
        </dgm:presLayoutVars>
      </dgm:prSet>
      <dgm:spPr/>
    </dgm:pt>
    <dgm:pt modelId="{4C92C828-7A99-483A-B290-DD9FD3006CE5}" type="pres">
      <dgm:prSet presAssocID="{67C4D46F-6FD8-47A4-8CCE-A07147CA29E3}" presName="rect2" presStyleLbl="fgImgPlace1" presStyleIdx="3" presStyleCnt="6"/>
      <dgm:spPr>
        <a:xfrm>
          <a:off x="4194968" y="2034844"/>
          <a:ext cx="825103" cy="1237654"/>
        </a:xfrm>
        <a:prstGeom prst="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pt>
    <dgm:pt modelId="{F6910FC1-AEE9-48E6-89C0-18D5FCDE7E4B}" type="pres">
      <dgm:prSet presAssocID="{40A8794C-606E-4F81-8F19-E9006C9BA2C3}" presName="sibTrans" presStyleCnt="0"/>
      <dgm:spPr/>
    </dgm:pt>
    <dgm:pt modelId="{E5AB0C39-72E2-4BD6-B096-384A0124FCB9}" type="pres">
      <dgm:prSet presAssocID="{B22C2D72-A808-4A09-8763-8AD65ADF85DB}" presName="composite" presStyleCnt="0"/>
      <dgm:spPr/>
    </dgm:pt>
    <dgm:pt modelId="{30C28DB0-F367-41C1-A162-BF69F5E07364}" type="pres">
      <dgm:prSet presAssocID="{B22C2D72-A808-4A09-8763-8AD65ADF85DB}" presName="rect1" presStyleLbl="trAlignAcc1" presStyleIdx="4" presStyleCnt="6">
        <dgm:presLayoutVars>
          <dgm:bulletEnabled val="1"/>
        </dgm:presLayoutVars>
      </dgm:prSet>
      <dgm:spPr/>
    </dgm:pt>
    <dgm:pt modelId="{6D7B0882-CD81-43C9-80B4-63A3E5C8268C}" type="pres">
      <dgm:prSet presAssocID="{B22C2D72-A808-4A09-8763-8AD65ADF85DB}" presName="rect2" presStyleLbl="fgImgPlace1" presStyleIdx="4" presStyleCnt="6"/>
      <dgm:spPr>
        <a:xfrm>
          <a:off x="3968" y="3518720"/>
          <a:ext cx="825103" cy="1237654"/>
        </a:xfrm>
        <a:prstGeom prst="rect">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dgm:spPr>
    </dgm:pt>
    <dgm:pt modelId="{81C7926F-E229-4E5E-A4B0-699381143015}" type="pres">
      <dgm:prSet presAssocID="{D4973B9A-6384-4704-8C74-EE266AA5B8F0}" presName="sibTrans" presStyleCnt="0"/>
      <dgm:spPr/>
    </dgm:pt>
    <dgm:pt modelId="{0AA66785-E618-4066-A378-3B2C597AB818}" type="pres">
      <dgm:prSet presAssocID="{EFDEBCC5-5A51-4C56-B08D-58B02AA825DE}" presName="composite" presStyleCnt="0"/>
      <dgm:spPr/>
    </dgm:pt>
    <dgm:pt modelId="{C5E3C4E3-8EAA-45A5-A4A8-0BB652A719A9}" type="pres">
      <dgm:prSet presAssocID="{EFDEBCC5-5A51-4C56-B08D-58B02AA825DE}" presName="rect1" presStyleLbl="trAlignAcc1" presStyleIdx="5" presStyleCnt="6">
        <dgm:presLayoutVars>
          <dgm:bulletEnabled val="1"/>
        </dgm:presLayoutVars>
      </dgm:prSet>
      <dgm:spPr/>
    </dgm:pt>
    <dgm:pt modelId="{878E16AA-469A-41CD-93C5-E8E15A4BDA66}" type="pres">
      <dgm:prSet presAssocID="{EFDEBCC5-5A51-4C56-B08D-58B02AA825DE}" presName="rect2" presStyleLbl="fgImgPlace1" presStyleIdx="5" presStyleCnt="6"/>
      <dgm:spPr>
        <a:xfrm>
          <a:off x="4194968" y="3518720"/>
          <a:ext cx="825103" cy="1237654"/>
        </a:xfrm>
        <a:prstGeom prst="rect">
          <a:avLst/>
        </a:prstGeom>
        <a:blipFill>
          <a:blip xmlns:r="http://schemas.openxmlformats.org/officeDocument/2006/relationships" r:embed="rId6" cstate="email">
            <a:extLst>
              <a:ext uri="{28A0092B-C50C-407E-A947-70E740481C1C}">
                <a14:useLocalDpi xmlns:a14="http://schemas.microsoft.com/office/drawing/2010/main"/>
              </a:ext>
            </a:extLst>
          </a:blip>
          <a:srcRect/>
          <a:stretch>
            <a:fillRect/>
          </a:stretch>
        </a:blipFill>
      </dgm:spPr>
    </dgm:pt>
  </dgm:ptLst>
  <dgm:cxnLst>
    <dgm:cxn modelId="{97586801-90C4-40FA-87AE-EC32008A2416}" srcId="{E3F19131-FBDD-4C29-8536-EE9974236420}" destId="{0FEBB76B-86C8-4BDB-B994-B015E2EBD523}" srcOrd="0" destOrd="0" parTransId="{CD005878-4FC3-4AAE-9F57-EF7426FF5FFC}" sibTransId="{B25ECB06-924F-42B8-A69F-DA1170B9DF4C}"/>
    <dgm:cxn modelId="{46FAAB02-B58B-455C-A664-146B0C44E008}" srcId="{E3F19131-FBDD-4C29-8536-EE9974236420}" destId="{C4A8049C-47BC-4DDD-9EA7-08CD7853FCCC}" srcOrd="2" destOrd="0" parTransId="{FBC8FD4F-EF7B-4954-AA60-FD5A1AA8975F}" sibTransId="{A2448F27-AA84-4ED8-A02A-704E0FFE9118}"/>
    <dgm:cxn modelId="{07B77207-2529-45F4-A85D-E8F70CAFEEA8}" srcId="{E3F19131-FBDD-4C29-8536-EE9974236420}" destId="{67C4D46F-6FD8-47A4-8CCE-A07147CA29E3}" srcOrd="3" destOrd="0" parTransId="{4A6974F8-120C-4643-BFB1-80D37887E7AE}" sibTransId="{40A8794C-606E-4F81-8F19-E9006C9BA2C3}"/>
    <dgm:cxn modelId="{2678F00A-437A-4526-8703-D87CE746D919}" srcId="{E3F19131-FBDD-4C29-8536-EE9974236420}" destId="{18128863-2D2A-4ED6-AAC4-22C43B80142F}" srcOrd="1" destOrd="0" parTransId="{BF08B1C5-CC80-4458-BDB1-28618D9642DF}" sibTransId="{2072179B-BB39-45FA-9258-4C0FEEF627C7}"/>
    <dgm:cxn modelId="{6367D81B-0E03-4BC9-A2A0-157440F522F4}" type="presOf" srcId="{18128863-2D2A-4ED6-AAC4-22C43B80142F}" destId="{B89682FC-C18B-45C9-935A-F04524E83D22}" srcOrd="0" destOrd="0" presId="urn:microsoft.com/office/officeart/2008/layout/PictureStrips"/>
    <dgm:cxn modelId="{F6637061-A74E-41AC-8569-43FC39FE216D}" type="presOf" srcId="{B22C2D72-A808-4A09-8763-8AD65ADF85DB}" destId="{30C28DB0-F367-41C1-A162-BF69F5E07364}" srcOrd="0" destOrd="0" presId="urn:microsoft.com/office/officeart/2008/layout/PictureStrips"/>
    <dgm:cxn modelId="{B3FA2445-D91E-4227-BD1F-57FBDF76DDA7}" srcId="{E3F19131-FBDD-4C29-8536-EE9974236420}" destId="{EFDEBCC5-5A51-4C56-B08D-58B02AA825DE}" srcOrd="5" destOrd="0" parTransId="{07DB53E9-C326-410F-AC4E-C14B90FF687B}" sibTransId="{2A4BE56B-8D99-49F8-8AB0-AEB39D8D0D5E}"/>
    <dgm:cxn modelId="{115CF166-305C-4C25-9CF8-87D69F293026}" srcId="{E3F19131-FBDD-4C29-8536-EE9974236420}" destId="{B22C2D72-A808-4A09-8763-8AD65ADF85DB}" srcOrd="4" destOrd="0" parTransId="{1F5EC907-4DCA-4D31-9CD4-124544151182}" sibTransId="{D4973B9A-6384-4704-8C74-EE266AA5B8F0}"/>
    <dgm:cxn modelId="{3E0F146D-5E0E-43A7-9DE7-B71029F21BC0}" type="presOf" srcId="{E3F19131-FBDD-4C29-8536-EE9974236420}" destId="{442D7356-71EE-4978-B6D6-9B1FE09DFCEE}" srcOrd="0" destOrd="0" presId="urn:microsoft.com/office/officeart/2008/layout/PictureStrips"/>
    <dgm:cxn modelId="{42399D89-144F-43F9-9EA7-E8B02D776B5C}" type="presOf" srcId="{C4A8049C-47BC-4DDD-9EA7-08CD7853FCCC}" destId="{26FB2A0B-B5C6-4B6B-8718-F2399EF4FCB7}" srcOrd="0" destOrd="0" presId="urn:microsoft.com/office/officeart/2008/layout/PictureStrips"/>
    <dgm:cxn modelId="{01B22AA6-2853-4919-BB74-2B4AFDC0ACC8}" type="presOf" srcId="{EFDEBCC5-5A51-4C56-B08D-58B02AA825DE}" destId="{C5E3C4E3-8EAA-45A5-A4A8-0BB652A719A9}" srcOrd="0" destOrd="0" presId="urn:microsoft.com/office/officeart/2008/layout/PictureStrips"/>
    <dgm:cxn modelId="{BBAECFB6-0495-4A07-8328-D3C5F27761BC}" type="presOf" srcId="{0FEBB76B-86C8-4BDB-B994-B015E2EBD523}" destId="{34CE08F1-39BD-4CAA-9D74-5D244AF1BB40}" srcOrd="0" destOrd="0" presId="urn:microsoft.com/office/officeart/2008/layout/PictureStrips"/>
    <dgm:cxn modelId="{E60F33E8-EAF3-460B-B27F-E5F8E878094D}" type="presOf" srcId="{67C4D46F-6FD8-47A4-8CCE-A07147CA29E3}" destId="{C18A99A6-41CD-4E6F-B0B2-061C0D68128E}" srcOrd="0" destOrd="0" presId="urn:microsoft.com/office/officeart/2008/layout/PictureStrips"/>
    <dgm:cxn modelId="{F8C23CA5-7038-40E8-AD21-AC6E24B63044}" type="presParOf" srcId="{442D7356-71EE-4978-B6D6-9B1FE09DFCEE}" destId="{6FC73FFC-65EE-469F-BFDA-755203D3A2B5}" srcOrd="0" destOrd="0" presId="urn:microsoft.com/office/officeart/2008/layout/PictureStrips"/>
    <dgm:cxn modelId="{822D9FD6-5460-4066-9C78-788A41D8F193}" type="presParOf" srcId="{6FC73FFC-65EE-469F-BFDA-755203D3A2B5}" destId="{34CE08F1-39BD-4CAA-9D74-5D244AF1BB40}" srcOrd="0" destOrd="0" presId="urn:microsoft.com/office/officeart/2008/layout/PictureStrips"/>
    <dgm:cxn modelId="{4A301123-C4B8-4616-946E-46AD2FBB1360}" type="presParOf" srcId="{6FC73FFC-65EE-469F-BFDA-755203D3A2B5}" destId="{F30EEA54-58B3-4C05-9CD9-E19550A622E2}" srcOrd="1" destOrd="0" presId="urn:microsoft.com/office/officeart/2008/layout/PictureStrips"/>
    <dgm:cxn modelId="{D551A5D2-1BFD-44EE-A61B-46215A1F877F}" type="presParOf" srcId="{442D7356-71EE-4978-B6D6-9B1FE09DFCEE}" destId="{CC81B9DC-87F5-4AF5-AD75-A200045DD41B}" srcOrd="1" destOrd="0" presId="urn:microsoft.com/office/officeart/2008/layout/PictureStrips"/>
    <dgm:cxn modelId="{6AD042AB-8993-41B4-A163-B27B1521EF2E}" type="presParOf" srcId="{442D7356-71EE-4978-B6D6-9B1FE09DFCEE}" destId="{5D6FBA7A-7C03-4267-9484-4877F5FCF2F9}" srcOrd="2" destOrd="0" presId="urn:microsoft.com/office/officeart/2008/layout/PictureStrips"/>
    <dgm:cxn modelId="{2D345E03-9150-4730-96C6-4B55B82D99DF}" type="presParOf" srcId="{5D6FBA7A-7C03-4267-9484-4877F5FCF2F9}" destId="{B89682FC-C18B-45C9-935A-F04524E83D22}" srcOrd="0" destOrd="0" presId="urn:microsoft.com/office/officeart/2008/layout/PictureStrips"/>
    <dgm:cxn modelId="{D3BE9FEB-6A93-4005-B0BB-6D77D68DF046}" type="presParOf" srcId="{5D6FBA7A-7C03-4267-9484-4877F5FCF2F9}" destId="{60B9EE5F-6D01-484D-ADD5-D3E8B6E6C1FE}" srcOrd="1" destOrd="0" presId="urn:microsoft.com/office/officeart/2008/layout/PictureStrips"/>
    <dgm:cxn modelId="{A40CAA05-4367-4BDE-AD3C-2CBB0AD7AFA1}" type="presParOf" srcId="{442D7356-71EE-4978-B6D6-9B1FE09DFCEE}" destId="{10EFBC3D-4B3D-4AF3-8E6E-88569A10BDC5}" srcOrd="3" destOrd="0" presId="urn:microsoft.com/office/officeart/2008/layout/PictureStrips"/>
    <dgm:cxn modelId="{17B6733F-0DDD-4DB9-91CB-3190F0E34311}" type="presParOf" srcId="{442D7356-71EE-4978-B6D6-9B1FE09DFCEE}" destId="{3814BE96-D7B4-4AE4-8E9E-626E39F8028D}" srcOrd="4" destOrd="0" presId="urn:microsoft.com/office/officeart/2008/layout/PictureStrips"/>
    <dgm:cxn modelId="{FF6A94D0-FA3A-476A-B585-589689739B67}" type="presParOf" srcId="{3814BE96-D7B4-4AE4-8E9E-626E39F8028D}" destId="{26FB2A0B-B5C6-4B6B-8718-F2399EF4FCB7}" srcOrd="0" destOrd="0" presId="urn:microsoft.com/office/officeart/2008/layout/PictureStrips"/>
    <dgm:cxn modelId="{2E63705F-AFC4-4211-8685-012137AF1CDA}" type="presParOf" srcId="{3814BE96-D7B4-4AE4-8E9E-626E39F8028D}" destId="{DE3943D5-0D7E-48D3-8030-7C3A51B14AFD}" srcOrd="1" destOrd="0" presId="urn:microsoft.com/office/officeart/2008/layout/PictureStrips"/>
    <dgm:cxn modelId="{D2B9FFA2-3201-42C6-B865-3E08E5D22C1A}" type="presParOf" srcId="{442D7356-71EE-4978-B6D6-9B1FE09DFCEE}" destId="{E539ED4C-48CB-4C40-87E7-F6B09C8D939C}" srcOrd="5" destOrd="0" presId="urn:microsoft.com/office/officeart/2008/layout/PictureStrips"/>
    <dgm:cxn modelId="{BDBE3649-F8DD-4B28-BE5A-C520D1446BB4}" type="presParOf" srcId="{442D7356-71EE-4978-B6D6-9B1FE09DFCEE}" destId="{E90C0679-F3E8-4530-87ED-0C2E224936AF}" srcOrd="6" destOrd="0" presId="urn:microsoft.com/office/officeart/2008/layout/PictureStrips"/>
    <dgm:cxn modelId="{228C5184-F58F-48B1-ACFB-6D90FC3CACDC}" type="presParOf" srcId="{E90C0679-F3E8-4530-87ED-0C2E224936AF}" destId="{C18A99A6-41CD-4E6F-B0B2-061C0D68128E}" srcOrd="0" destOrd="0" presId="urn:microsoft.com/office/officeart/2008/layout/PictureStrips"/>
    <dgm:cxn modelId="{5F829142-7D7E-4992-BC30-20660DF65901}" type="presParOf" srcId="{E90C0679-F3E8-4530-87ED-0C2E224936AF}" destId="{4C92C828-7A99-483A-B290-DD9FD3006CE5}" srcOrd="1" destOrd="0" presId="urn:microsoft.com/office/officeart/2008/layout/PictureStrips"/>
    <dgm:cxn modelId="{9138B9A1-BB5D-4EA6-83A0-1C56625B0475}" type="presParOf" srcId="{442D7356-71EE-4978-B6D6-9B1FE09DFCEE}" destId="{F6910FC1-AEE9-48E6-89C0-18D5FCDE7E4B}" srcOrd="7" destOrd="0" presId="urn:microsoft.com/office/officeart/2008/layout/PictureStrips"/>
    <dgm:cxn modelId="{E9257FDD-89EC-457E-99A0-EACBF17C077A}" type="presParOf" srcId="{442D7356-71EE-4978-B6D6-9B1FE09DFCEE}" destId="{E5AB0C39-72E2-4BD6-B096-384A0124FCB9}" srcOrd="8" destOrd="0" presId="urn:microsoft.com/office/officeart/2008/layout/PictureStrips"/>
    <dgm:cxn modelId="{A9DAB11B-6D53-4739-9489-12C8F862D855}" type="presParOf" srcId="{E5AB0C39-72E2-4BD6-B096-384A0124FCB9}" destId="{30C28DB0-F367-41C1-A162-BF69F5E07364}" srcOrd="0" destOrd="0" presId="urn:microsoft.com/office/officeart/2008/layout/PictureStrips"/>
    <dgm:cxn modelId="{DC180402-70D1-4B90-A271-98C816D85E73}" type="presParOf" srcId="{E5AB0C39-72E2-4BD6-B096-384A0124FCB9}" destId="{6D7B0882-CD81-43C9-80B4-63A3E5C8268C}" srcOrd="1" destOrd="0" presId="urn:microsoft.com/office/officeart/2008/layout/PictureStrips"/>
    <dgm:cxn modelId="{C58B8EDF-A47E-41C7-A3B3-86DFB0D09EB6}" type="presParOf" srcId="{442D7356-71EE-4978-B6D6-9B1FE09DFCEE}" destId="{81C7926F-E229-4E5E-A4B0-699381143015}" srcOrd="9" destOrd="0" presId="urn:microsoft.com/office/officeart/2008/layout/PictureStrips"/>
    <dgm:cxn modelId="{9EE7D4C4-2564-4C82-B55A-9C2ABE5B5E5E}" type="presParOf" srcId="{442D7356-71EE-4978-B6D6-9B1FE09DFCEE}" destId="{0AA66785-E618-4066-A378-3B2C597AB818}" srcOrd="10" destOrd="0" presId="urn:microsoft.com/office/officeart/2008/layout/PictureStrips"/>
    <dgm:cxn modelId="{70862EE5-D633-4329-B5D1-F202E4672CC2}" type="presParOf" srcId="{0AA66785-E618-4066-A378-3B2C597AB818}" destId="{C5E3C4E3-8EAA-45A5-A4A8-0BB652A719A9}" srcOrd="0" destOrd="0" presId="urn:microsoft.com/office/officeart/2008/layout/PictureStrips"/>
    <dgm:cxn modelId="{ACE4B15F-ED24-4360-82AE-D66C9EA60CD3}" type="presParOf" srcId="{0AA66785-E618-4066-A378-3B2C597AB818}" destId="{878E16AA-469A-41CD-93C5-E8E15A4BDA6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6DCE2D-44D7-4993-920F-13D63219090E}" type="doc">
      <dgm:prSet loTypeId="urn:microsoft.com/office/officeart/2005/8/layout/bList2" loCatId="list" qsTypeId="urn:microsoft.com/office/officeart/2005/8/quickstyle/simple1" qsCatId="simple" csTypeId="urn:microsoft.com/office/officeart/2005/8/colors/accent0_2" csCatId="mainScheme" phldr="1"/>
      <dgm:spPr/>
      <dgm:t>
        <a:bodyPr/>
        <a:lstStyle/>
        <a:p>
          <a:endParaRPr lang="en-US"/>
        </a:p>
      </dgm:t>
    </dgm:pt>
    <dgm:pt modelId="{8552B38D-A491-4084-BEDF-D38B4B72FB93}">
      <dgm:prSet phldrT="[Text]"/>
      <dgm:spPr>
        <a:xfrm>
          <a:off x="312386" y="1639745"/>
          <a:ext cx="2193309" cy="704021"/>
        </a:xfrm>
      </dgm:spPr>
      <dgm:t>
        <a:bodyPr/>
        <a:lstStyle/>
        <a:p>
          <a:r>
            <a:rPr lang="en-US">
              <a:latin typeface="Calibri" panose="020F0502020204030204"/>
              <a:ea typeface="+mn-ea"/>
              <a:cs typeface="+mn-cs"/>
            </a:rPr>
            <a:t>Firewall Rules Management</a:t>
          </a:r>
        </a:p>
      </dgm:t>
    </dgm:pt>
    <dgm:pt modelId="{1B0E553E-7840-41C3-BD7A-0C1AFCC72A96}" type="parTrans" cxnId="{A8EE102E-1C62-48CB-A4D4-60A7BD26BBA4}">
      <dgm:prSet/>
      <dgm:spPr/>
      <dgm:t>
        <a:bodyPr/>
        <a:lstStyle/>
        <a:p>
          <a:endParaRPr lang="en-US"/>
        </a:p>
      </dgm:t>
    </dgm:pt>
    <dgm:pt modelId="{1A953485-8ADF-4098-8F64-4EFD85BA7C03}" type="sibTrans" cxnId="{A8EE102E-1C62-48CB-A4D4-60A7BD26BBA4}">
      <dgm:prSet/>
      <dgm:spPr/>
      <dgm:t>
        <a:bodyPr/>
        <a:lstStyle/>
        <a:p>
          <a:endParaRPr lang="en-US"/>
        </a:p>
      </dgm:t>
    </dgm:pt>
    <dgm:pt modelId="{309EEDC2-AD2E-407D-856B-E7E5E2C951A6}">
      <dgm:prSet phldrT="[Text]"/>
      <dgm:spPr>
        <a:xfrm>
          <a:off x="312386" y="2486"/>
          <a:ext cx="2193309" cy="1637258"/>
        </a:xfrm>
      </dgm:spPr>
      <dgm:t>
        <a:bodyPr/>
        <a:lstStyle/>
        <a:p>
          <a:r>
            <a:rPr lang="en-US">
              <a:latin typeface="Calibri" panose="020F0502020204030204"/>
              <a:ea typeface="+mn-ea"/>
              <a:cs typeface="+mn-cs"/>
            </a:rPr>
            <a:t>Execute rules for opening required connectivity</a:t>
          </a:r>
        </a:p>
      </dgm:t>
    </dgm:pt>
    <dgm:pt modelId="{C8CBDBAB-EF8C-4E17-9102-A695FBBE0A81}" type="parTrans" cxnId="{84C102A4-F214-4667-9211-3C9F10ECA079}">
      <dgm:prSet/>
      <dgm:spPr/>
      <dgm:t>
        <a:bodyPr/>
        <a:lstStyle/>
        <a:p>
          <a:endParaRPr lang="en-US"/>
        </a:p>
      </dgm:t>
    </dgm:pt>
    <dgm:pt modelId="{F87F0CF0-F9B7-4871-B71B-9CDE1058F87F}" type="sibTrans" cxnId="{84C102A4-F214-4667-9211-3C9F10ECA079}">
      <dgm:prSet/>
      <dgm:spPr/>
      <dgm:t>
        <a:bodyPr/>
        <a:lstStyle/>
        <a:p>
          <a:endParaRPr lang="en-US"/>
        </a:p>
      </dgm:t>
    </dgm:pt>
    <dgm:pt modelId="{D42E7A40-BFC0-43FB-B458-FB1583EE3907}">
      <dgm:prSet phldrT="[Text]"/>
      <dgm:spPr>
        <a:xfrm>
          <a:off x="2876856" y="1639745"/>
          <a:ext cx="2193309" cy="704021"/>
        </a:xfrm>
      </dgm:spPr>
      <dgm:t>
        <a:bodyPr/>
        <a:lstStyle/>
        <a:p>
          <a:r>
            <a:rPr lang="en-US">
              <a:latin typeface="Calibri" panose="020F0502020204030204"/>
              <a:ea typeface="+mn-ea"/>
              <a:cs typeface="+mn-cs"/>
            </a:rPr>
            <a:t>Data Security</a:t>
          </a:r>
        </a:p>
      </dgm:t>
    </dgm:pt>
    <dgm:pt modelId="{C6F1DD06-09F9-4127-B1FA-0A1E01FA7B1C}" type="parTrans" cxnId="{014E3A7D-7D1B-41E2-AB64-3F2779884557}">
      <dgm:prSet/>
      <dgm:spPr/>
      <dgm:t>
        <a:bodyPr/>
        <a:lstStyle/>
        <a:p>
          <a:endParaRPr lang="en-US"/>
        </a:p>
      </dgm:t>
    </dgm:pt>
    <dgm:pt modelId="{1E122991-E561-4F84-9F1A-61E0A766E3F3}" type="sibTrans" cxnId="{014E3A7D-7D1B-41E2-AB64-3F2779884557}">
      <dgm:prSet/>
      <dgm:spPr/>
      <dgm:t>
        <a:bodyPr/>
        <a:lstStyle/>
        <a:p>
          <a:endParaRPr lang="en-US"/>
        </a:p>
      </dgm:t>
    </dgm:pt>
    <dgm:pt modelId="{2523ECFB-4631-4CD2-9A2E-BB5E3D9F1F5B}">
      <dgm:prSet phldrT="[Text]"/>
      <dgm:spPr>
        <a:xfrm>
          <a:off x="2876856" y="2486"/>
          <a:ext cx="2193309" cy="1637258"/>
        </a:xfrm>
      </dgm:spPr>
      <dgm:t>
        <a:bodyPr/>
        <a:lstStyle/>
        <a:p>
          <a:r>
            <a:rPr lang="en-US">
              <a:latin typeface="Calibri" panose="020F0502020204030204"/>
              <a:ea typeface="+mn-ea"/>
              <a:cs typeface="+mn-cs"/>
            </a:rPr>
            <a:t>Encrypt Data at Rest (TDE)</a:t>
          </a:r>
        </a:p>
      </dgm:t>
    </dgm:pt>
    <dgm:pt modelId="{949B9696-91DC-422C-9EB1-71F5B951FDC8}" type="parTrans" cxnId="{36008536-6ED2-4E43-A48F-384E64B8FDD5}">
      <dgm:prSet/>
      <dgm:spPr/>
      <dgm:t>
        <a:bodyPr/>
        <a:lstStyle/>
        <a:p>
          <a:endParaRPr lang="en-US"/>
        </a:p>
      </dgm:t>
    </dgm:pt>
    <dgm:pt modelId="{D66015D8-3E96-42E9-8D53-A800968DC765}" type="sibTrans" cxnId="{36008536-6ED2-4E43-A48F-384E64B8FDD5}">
      <dgm:prSet/>
      <dgm:spPr/>
      <dgm:t>
        <a:bodyPr/>
        <a:lstStyle/>
        <a:p>
          <a:endParaRPr lang="en-US"/>
        </a:p>
      </dgm:t>
    </dgm:pt>
    <dgm:pt modelId="{BB6B55FC-90F4-45FB-A74E-33FEC8B9A96F}">
      <dgm:prSet phldrT="[Text]"/>
      <dgm:spPr>
        <a:xfrm>
          <a:off x="2876856" y="2486"/>
          <a:ext cx="2193309" cy="1637258"/>
        </a:xfrm>
      </dgm:spPr>
      <dgm:t>
        <a:bodyPr/>
        <a:lstStyle/>
        <a:p>
          <a:r>
            <a:rPr lang="en-US">
              <a:latin typeface="Calibri" panose="020F0502020204030204"/>
              <a:ea typeface="+mn-ea"/>
              <a:cs typeface="+mn-cs"/>
            </a:rPr>
            <a:t>Encrypt Data in Transit (TLS)</a:t>
          </a:r>
        </a:p>
      </dgm:t>
    </dgm:pt>
    <dgm:pt modelId="{5C1C8F12-FC47-4BEC-8AC8-9F1D8EBF8B63}" type="parTrans" cxnId="{A6B73078-76E3-49FB-A5AE-41D518E85451}">
      <dgm:prSet/>
      <dgm:spPr/>
      <dgm:t>
        <a:bodyPr/>
        <a:lstStyle/>
        <a:p>
          <a:endParaRPr lang="en-US"/>
        </a:p>
      </dgm:t>
    </dgm:pt>
    <dgm:pt modelId="{6E673F7F-9D9C-4320-B936-C4D4BFFBFFF2}" type="sibTrans" cxnId="{A6B73078-76E3-49FB-A5AE-41D518E85451}">
      <dgm:prSet/>
      <dgm:spPr/>
      <dgm:t>
        <a:bodyPr/>
        <a:lstStyle/>
        <a:p>
          <a:endParaRPr lang="en-US"/>
        </a:p>
      </dgm:t>
    </dgm:pt>
    <dgm:pt modelId="{EA1E886F-B2AE-4FB5-80B9-B8B2890B0BA4}">
      <dgm:prSet phldrT="[Text]"/>
      <dgm:spPr>
        <a:xfrm>
          <a:off x="5441326" y="1639745"/>
          <a:ext cx="2193309" cy="704021"/>
        </a:xfrm>
      </dgm:spPr>
      <dgm:t>
        <a:bodyPr/>
        <a:lstStyle/>
        <a:p>
          <a:r>
            <a:rPr lang="en-US">
              <a:latin typeface="Calibri" panose="020F0502020204030204"/>
              <a:ea typeface="+mn-ea"/>
              <a:cs typeface="+mn-cs"/>
            </a:rPr>
            <a:t>Platform Security</a:t>
          </a:r>
        </a:p>
      </dgm:t>
    </dgm:pt>
    <dgm:pt modelId="{253EF59B-3959-4028-BA31-1964F0BB0293}" type="parTrans" cxnId="{EBFE4DBD-57AA-4898-B567-B8E34B395E79}">
      <dgm:prSet/>
      <dgm:spPr/>
      <dgm:t>
        <a:bodyPr/>
        <a:lstStyle/>
        <a:p>
          <a:endParaRPr lang="en-US"/>
        </a:p>
      </dgm:t>
    </dgm:pt>
    <dgm:pt modelId="{49173901-9D78-4014-8EC9-2D0D1A4168FD}" type="sibTrans" cxnId="{EBFE4DBD-57AA-4898-B567-B8E34B395E79}">
      <dgm:prSet/>
      <dgm:spPr/>
      <dgm:t>
        <a:bodyPr/>
        <a:lstStyle/>
        <a:p>
          <a:endParaRPr lang="en-US"/>
        </a:p>
      </dgm:t>
    </dgm:pt>
    <dgm:pt modelId="{B27FB20D-849E-42E1-81B0-A68E216DC1EC}">
      <dgm:prSet phldrT="[Text]"/>
      <dgm:spPr>
        <a:xfrm>
          <a:off x="1594621" y="4536694"/>
          <a:ext cx="2193309" cy="704021"/>
        </a:xfrm>
      </dgm:spPr>
      <dgm:t>
        <a:bodyPr/>
        <a:lstStyle/>
        <a:p>
          <a:r>
            <a:rPr lang="en-US">
              <a:latin typeface="Calibri" panose="020F0502020204030204"/>
              <a:ea typeface="+mn-ea"/>
              <a:cs typeface="+mn-cs"/>
            </a:rPr>
            <a:t>Application Vulnerabilities</a:t>
          </a:r>
        </a:p>
      </dgm:t>
    </dgm:pt>
    <dgm:pt modelId="{E63C2303-FB62-4ED7-AEF4-2274AA1F8A32}" type="parTrans" cxnId="{ADCF52B6-AB30-4531-B6D9-63A15B36E499}">
      <dgm:prSet/>
      <dgm:spPr/>
      <dgm:t>
        <a:bodyPr/>
        <a:lstStyle/>
        <a:p>
          <a:endParaRPr lang="en-US"/>
        </a:p>
      </dgm:t>
    </dgm:pt>
    <dgm:pt modelId="{15B0C7A1-302E-4329-82B7-C9C3ECF535B9}" type="sibTrans" cxnId="{ADCF52B6-AB30-4531-B6D9-63A15B36E499}">
      <dgm:prSet/>
      <dgm:spPr/>
      <dgm:t>
        <a:bodyPr/>
        <a:lstStyle/>
        <a:p>
          <a:endParaRPr lang="en-US"/>
        </a:p>
      </dgm:t>
    </dgm:pt>
    <dgm:pt modelId="{1BEEE58E-0EE1-481F-9BEE-753E74D86469}">
      <dgm:prSet phldrT="[Text]"/>
      <dgm:spPr>
        <a:xfrm>
          <a:off x="5441326" y="2486"/>
          <a:ext cx="2193309" cy="1637258"/>
        </a:xfrm>
      </dgm:spPr>
      <dgm:t>
        <a:bodyPr/>
        <a:lstStyle/>
        <a:p>
          <a:r>
            <a:rPr lang="en-US">
              <a:latin typeface="Calibri" panose="020F0502020204030204"/>
              <a:ea typeface="+mn-ea"/>
              <a:cs typeface="+mn-cs"/>
            </a:rPr>
            <a:t>Perform Platform security scan</a:t>
          </a:r>
        </a:p>
      </dgm:t>
    </dgm:pt>
    <dgm:pt modelId="{F48DF9B5-42F5-46A0-96B2-F0266BEEE31B}" type="parTrans" cxnId="{25E10E00-3736-4D4B-8C93-573FF8826885}">
      <dgm:prSet/>
      <dgm:spPr/>
      <dgm:t>
        <a:bodyPr/>
        <a:lstStyle/>
        <a:p>
          <a:endParaRPr lang="en-US"/>
        </a:p>
      </dgm:t>
    </dgm:pt>
    <dgm:pt modelId="{24CADE85-C378-4091-878F-892D70C79109}" type="sibTrans" cxnId="{25E10E00-3736-4D4B-8C93-573FF8826885}">
      <dgm:prSet/>
      <dgm:spPr/>
      <dgm:t>
        <a:bodyPr/>
        <a:lstStyle/>
        <a:p>
          <a:endParaRPr lang="en-US"/>
        </a:p>
      </dgm:t>
    </dgm:pt>
    <dgm:pt modelId="{3BFAFB0D-75AA-48F6-8181-43259EAFF2C0}">
      <dgm:prSet phldrT="[Text]"/>
      <dgm:spPr>
        <a:xfrm>
          <a:off x="1594621" y="2899436"/>
          <a:ext cx="2193309" cy="1637258"/>
        </a:xfrm>
      </dgm:spPr>
      <dgm:t>
        <a:bodyPr/>
        <a:lstStyle/>
        <a:p>
          <a:r>
            <a:rPr lang="en-US">
              <a:latin typeface="Calibri" panose="020F0502020204030204"/>
              <a:ea typeface="+mn-ea"/>
              <a:cs typeface="+mn-cs"/>
            </a:rPr>
            <a:t>Perform application security analysis</a:t>
          </a:r>
        </a:p>
      </dgm:t>
    </dgm:pt>
    <dgm:pt modelId="{DF0FB2D3-19DB-45C5-8B95-9220041F50FF}" type="parTrans" cxnId="{DB34F2A8-FE71-405A-95BA-9363591A4704}">
      <dgm:prSet/>
      <dgm:spPr/>
      <dgm:t>
        <a:bodyPr/>
        <a:lstStyle/>
        <a:p>
          <a:endParaRPr lang="en-US"/>
        </a:p>
      </dgm:t>
    </dgm:pt>
    <dgm:pt modelId="{568F8B52-BD0C-4E09-A015-A4E3A44A7B1C}" type="sibTrans" cxnId="{DB34F2A8-FE71-405A-95BA-9363591A4704}">
      <dgm:prSet/>
      <dgm:spPr/>
      <dgm:t>
        <a:bodyPr/>
        <a:lstStyle/>
        <a:p>
          <a:endParaRPr lang="en-US"/>
        </a:p>
      </dgm:t>
    </dgm:pt>
    <dgm:pt modelId="{A492AF97-DA65-4223-A7B3-D996BDB69296}">
      <dgm:prSet phldrT="[Text]"/>
      <dgm:spPr>
        <a:xfrm>
          <a:off x="4159091" y="4536694"/>
          <a:ext cx="2193309" cy="704021"/>
        </a:xfrm>
      </dgm:spPr>
      <dgm:t>
        <a:bodyPr/>
        <a:lstStyle/>
        <a:p>
          <a:r>
            <a:rPr lang="en-US">
              <a:latin typeface="Calibri" panose="020F0502020204030204"/>
              <a:ea typeface="+mn-ea"/>
              <a:cs typeface="+mn-cs"/>
            </a:rPr>
            <a:t>DB Access, Software Tools</a:t>
          </a:r>
        </a:p>
      </dgm:t>
    </dgm:pt>
    <dgm:pt modelId="{84A9F19B-DEE7-411B-8316-9260E75AAB94}" type="parTrans" cxnId="{4CC97633-1E78-4504-A96B-0F39222C7ECB}">
      <dgm:prSet/>
      <dgm:spPr/>
      <dgm:t>
        <a:bodyPr/>
        <a:lstStyle/>
        <a:p>
          <a:endParaRPr lang="en-US"/>
        </a:p>
      </dgm:t>
    </dgm:pt>
    <dgm:pt modelId="{AA4357B9-7652-4821-92A8-6E498940A098}" type="sibTrans" cxnId="{4CC97633-1E78-4504-A96B-0F39222C7ECB}">
      <dgm:prSet/>
      <dgm:spPr/>
      <dgm:t>
        <a:bodyPr/>
        <a:lstStyle/>
        <a:p>
          <a:endParaRPr lang="en-US"/>
        </a:p>
      </dgm:t>
    </dgm:pt>
    <dgm:pt modelId="{5C6A68F8-F9BF-4F7A-A3B1-709E5584542B}">
      <dgm:prSet phldrT="[Text]"/>
      <dgm:spPr>
        <a:xfrm>
          <a:off x="312386" y="2486"/>
          <a:ext cx="2193309" cy="1637258"/>
        </a:xfrm>
      </dgm:spPr>
      <dgm:t>
        <a:bodyPr/>
        <a:lstStyle/>
        <a:p>
          <a:r>
            <a:rPr lang="en-US">
              <a:latin typeface="Calibri" panose="020F0502020204030204"/>
              <a:ea typeface="+mn-ea"/>
              <a:cs typeface="+mn-cs"/>
            </a:rPr>
            <a:t>Define </a:t>
          </a:r>
          <a:r>
            <a:rPr lang="en-US" err="1">
              <a:latin typeface="Calibri" panose="020F0502020204030204"/>
              <a:ea typeface="+mn-ea"/>
              <a:cs typeface="+mn-cs"/>
            </a:rPr>
            <a:t>vnet</a:t>
          </a:r>
          <a:r>
            <a:rPr lang="en-US">
              <a:latin typeface="Calibri" panose="020F0502020204030204"/>
              <a:ea typeface="+mn-ea"/>
              <a:cs typeface="+mn-cs"/>
            </a:rPr>
            <a:t> details before Infra build</a:t>
          </a:r>
        </a:p>
      </dgm:t>
    </dgm:pt>
    <dgm:pt modelId="{DAFA2CB0-6403-470A-8A99-18FB768B7955}" type="parTrans" cxnId="{6FA40515-9519-4DB7-BEDC-BD3B9BB1EC65}">
      <dgm:prSet/>
      <dgm:spPr/>
      <dgm:t>
        <a:bodyPr/>
        <a:lstStyle/>
        <a:p>
          <a:endParaRPr lang="en-US"/>
        </a:p>
      </dgm:t>
    </dgm:pt>
    <dgm:pt modelId="{0302E3C4-6BDB-47F2-96CA-436742D51140}" type="sibTrans" cxnId="{6FA40515-9519-4DB7-BEDC-BD3B9BB1EC65}">
      <dgm:prSet/>
      <dgm:spPr/>
      <dgm:t>
        <a:bodyPr/>
        <a:lstStyle/>
        <a:p>
          <a:endParaRPr lang="en-US"/>
        </a:p>
      </dgm:t>
    </dgm:pt>
    <dgm:pt modelId="{A489902E-EFBC-472B-BD99-F03900B8F60C}">
      <dgm:prSet phldrT="[Text]"/>
      <dgm:spPr>
        <a:xfrm>
          <a:off x="312386" y="2486"/>
          <a:ext cx="2193309" cy="1637258"/>
        </a:xfrm>
      </dgm:spPr>
      <dgm:t>
        <a:bodyPr/>
        <a:lstStyle/>
        <a:p>
          <a:r>
            <a:rPr lang="en-US">
              <a:latin typeface="Calibri" panose="020F0502020204030204"/>
              <a:ea typeface="+mn-ea"/>
              <a:cs typeface="+mn-cs"/>
            </a:rPr>
            <a:t>Establish process for opening firewalls</a:t>
          </a:r>
        </a:p>
      </dgm:t>
    </dgm:pt>
    <dgm:pt modelId="{C19AB7DF-39DA-47B7-93B9-702095CCDCEB}" type="parTrans" cxnId="{66719FDE-F8DA-4239-A7B9-B86959F538E9}">
      <dgm:prSet/>
      <dgm:spPr/>
      <dgm:t>
        <a:bodyPr/>
        <a:lstStyle/>
        <a:p>
          <a:endParaRPr lang="en-US"/>
        </a:p>
      </dgm:t>
    </dgm:pt>
    <dgm:pt modelId="{7C1FF7AF-3E67-43D4-84F1-297E04A63211}" type="sibTrans" cxnId="{66719FDE-F8DA-4239-A7B9-B86959F538E9}">
      <dgm:prSet/>
      <dgm:spPr/>
      <dgm:t>
        <a:bodyPr/>
        <a:lstStyle/>
        <a:p>
          <a:endParaRPr lang="en-US"/>
        </a:p>
      </dgm:t>
    </dgm:pt>
    <dgm:pt modelId="{F91F9F90-ABE6-442A-A010-0059B483BE57}">
      <dgm:prSet phldrT="[Text]"/>
      <dgm:spPr>
        <a:xfrm>
          <a:off x="5441326" y="2486"/>
          <a:ext cx="2193309" cy="1637258"/>
        </a:xfrm>
      </dgm:spPr>
      <dgm:t>
        <a:bodyPr/>
        <a:lstStyle/>
        <a:p>
          <a:r>
            <a:rPr lang="en-US">
              <a:latin typeface="Calibri" panose="020F0502020204030204"/>
              <a:ea typeface="+mn-ea"/>
              <a:cs typeface="+mn-cs"/>
            </a:rPr>
            <a:t>Automation of security patches roll-out managed through Puppet</a:t>
          </a:r>
        </a:p>
      </dgm:t>
    </dgm:pt>
    <dgm:pt modelId="{1DA4A76F-03CF-4C31-B04C-A2AD4F0772CA}" type="parTrans" cxnId="{DED92C82-53C8-48E8-97E8-2F86A5468475}">
      <dgm:prSet/>
      <dgm:spPr/>
      <dgm:t>
        <a:bodyPr/>
        <a:lstStyle/>
        <a:p>
          <a:endParaRPr lang="en-US"/>
        </a:p>
      </dgm:t>
    </dgm:pt>
    <dgm:pt modelId="{2C822A80-CE12-4B42-94FE-A455CDB1C877}" type="sibTrans" cxnId="{DED92C82-53C8-48E8-97E8-2F86A5468475}">
      <dgm:prSet/>
      <dgm:spPr/>
      <dgm:t>
        <a:bodyPr/>
        <a:lstStyle/>
        <a:p>
          <a:endParaRPr lang="en-US"/>
        </a:p>
      </dgm:t>
    </dgm:pt>
    <dgm:pt modelId="{E47F5275-7F7F-433E-A982-B2A6046BCC64}">
      <dgm:prSet phldrT="[Text]"/>
      <dgm:spPr>
        <a:xfrm>
          <a:off x="1594621" y="2899436"/>
          <a:ext cx="2193309" cy="1637258"/>
        </a:xfrm>
      </dgm:spPr>
      <dgm:t>
        <a:bodyPr/>
        <a:lstStyle/>
        <a:p>
          <a:r>
            <a:rPr lang="en-US">
              <a:latin typeface="Calibri" panose="020F0502020204030204"/>
              <a:ea typeface="+mn-ea"/>
              <a:cs typeface="+mn-cs"/>
            </a:rPr>
            <a:t>Address static, dynamic  vulnerabilities</a:t>
          </a:r>
        </a:p>
      </dgm:t>
    </dgm:pt>
    <dgm:pt modelId="{EF363B0C-2CBE-43B6-892A-03B67B9D05B1}" type="parTrans" cxnId="{7ED32C55-FEF4-46AB-9B20-F7BC8FEA67B5}">
      <dgm:prSet/>
      <dgm:spPr/>
      <dgm:t>
        <a:bodyPr/>
        <a:lstStyle/>
        <a:p>
          <a:endParaRPr lang="en-US"/>
        </a:p>
      </dgm:t>
    </dgm:pt>
    <dgm:pt modelId="{FA3F99AC-4AF9-4C39-8FF7-1CF76DE9CBE0}" type="sibTrans" cxnId="{7ED32C55-FEF4-46AB-9B20-F7BC8FEA67B5}">
      <dgm:prSet/>
      <dgm:spPr/>
      <dgm:t>
        <a:bodyPr/>
        <a:lstStyle/>
        <a:p>
          <a:endParaRPr lang="en-US"/>
        </a:p>
      </dgm:t>
    </dgm:pt>
    <dgm:pt modelId="{1BDD4AF5-FF58-44BE-B3A6-CD1C2F203D0F}">
      <dgm:prSet phldrT="[Text]"/>
      <dgm:spPr>
        <a:xfrm>
          <a:off x="4159091" y="2899436"/>
          <a:ext cx="2193309" cy="1637258"/>
        </a:xfrm>
      </dgm:spPr>
      <dgm:t>
        <a:bodyPr/>
        <a:lstStyle/>
        <a:p>
          <a:r>
            <a:rPr lang="en-US">
              <a:latin typeface="Calibri" panose="020F0502020204030204"/>
              <a:ea typeface="+mn-ea"/>
              <a:cs typeface="+mn-cs"/>
            </a:rPr>
            <a:t>Limit access to </a:t>
          </a:r>
          <a:r>
            <a:rPr lang="en-US" err="1">
              <a:latin typeface="Calibri" panose="020F0502020204030204"/>
              <a:ea typeface="+mn-ea"/>
              <a:cs typeface="+mn-cs"/>
            </a:rPr>
            <a:t>DataStore</a:t>
          </a:r>
          <a:r>
            <a:rPr lang="en-US">
              <a:latin typeface="Calibri" panose="020F0502020204030204"/>
              <a:ea typeface="+mn-ea"/>
              <a:cs typeface="+mn-cs"/>
            </a:rPr>
            <a:t> from  Dev machines, Laptops</a:t>
          </a:r>
        </a:p>
      </dgm:t>
    </dgm:pt>
    <dgm:pt modelId="{0429603B-4FFE-4979-B4C7-6ABCB746F7A1}" type="parTrans" cxnId="{8610E6FE-1C3B-4233-ADEF-0580DD243BF2}">
      <dgm:prSet/>
      <dgm:spPr/>
      <dgm:t>
        <a:bodyPr/>
        <a:lstStyle/>
        <a:p>
          <a:endParaRPr lang="en-US"/>
        </a:p>
      </dgm:t>
    </dgm:pt>
    <dgm:pt modelId="{D6594E0B-9088-4523-BEDA-A6A5D5C6464B}" type="sibTrans" cxnId="{8610E6FE-1C3B-4233-ADEF-0580DD243BF2}">
      <dgm:prSet/>
      <dgm:spPr/>
      <dgm:t>
        <a:bodyPr/>
        <a:lstStyle/>
        <a:p>
          <a:endParaRPr lang="en-US"/>
        </a:p>
      </dgm:t>
    </dgm:pt>
    <dgm:pt modelId="{0354AAB0-F9E4-48BD-A0D5-4132BA67FCA1}">
      <dgm:prSet phldrT="[Text]"/>
      <dgm:spPr>
        <a:xfrm>
          <a:off x="4159091" y="2899436"/>
          <a:ext cx="2193309" cy="1637258"/>
        </a:xfrm>
      </dgm:spPr>
      <dgm:t>
        <a:bodyPr/>
        <a:lstStyle/>
        <a:p>
          <a:r>
            <a:rPr lang="en-US">
              <a:latin typeface="Calibri" panose="020F0502020204030204"/>
              <a:ea typeface="+mn-ea"/>
              <a:cs typeface="+mn-cs"/>
            </a:rPr>
            <a:t>Install required software on Tool server</a:t>
          </a:r>
        </a:p>
      </dgm:t>
    </dgm:pt>
    <dgm:pt modelId="{847B590A-26D5-46F9-AFF1-C1D2E7C344C3}" type="parTrans" cxnId="{7E238180-13A9-4AF0-B326-051BB28D45AD}">
      <dgm:prSet/>
      <dgm:spPr/>
      <dgm:t>
        <a:bodyPr/>
        <a:lstStyle/>
        <a:p>
          <a:endParaRPr lang="en-US"/>
        </a:p>
      </dgm:t>
    </dgm:pt>
    <dgm:pt modelId="{3CA2F46B-4177-4837-9DA5-CFCFA4C54BEB}" type="sibTrans" cxnId="{7E238180-13A9-4AF0-B326-051BB28D45AD}">
      <dgm:prSet/>
      <dgm:spPr/>
      <dgm:t>
        <a:bodyPr/>
        <a:lstStyle/>
        <a:p>
          <a:endParaRPr lang="en-US"/>
        </a:p>
      </dgm:t>
    </dgm:pt>
    <dgm:pt modelId="{F443F0F7-5644-40BB-9A44-A4199618037E}">
      <dgm:prSet phldrT="[Text]"/>
      <dgm:spPr>
        <a:xfrm>
          <a:off x="4159091" y="2899436"/>
          <a:ext cx="2193309" cy="1637258"/>
        </a:xfrm>
      </dgm:spPr>
      <dgm:t>
        <a:bodyPr/>
        <a:lstStyle/>
        <a:p>
          <a:r>
            <a:rPr lang="en-US">
              <a:latin typeface="Calibri" panose="020F0502020204030204"/>
              <a:ea typeface="+mn-ea"/>
              <a:cs typeface="+mn-cs"/>
            </a:rPr>
            <a:t>Ensure required no. of RDP licenses are available</a:t>
          </a:r>
        </a:p>
      </dgm:t>
    </dgm:pt>
    <dgm:pt modelId="{BDA85CA7-1452-46D0-9D89-170CBBECA939}" type="parTrans" cxnId="{767DBCF0-6ECA-406C-8B70-28643B4298F8}">
      <dgm:prSet/>
      <dgm:spPr/>
      <dgm:t>
        <a:bodyPr/>
        <a:lstStyle/>
        <a:p>
          <a:endParaRPr lang="en-US"/>
        </a:p>
      </dgm:t>
    </dgm:pt>
    <dgm:pt modelId="{282E1989-77D2-49AB-B6F5-2F68D66B30B5}" type="sibTrans" cxnId="{767DBCF0-6ECA-406C-8B70-28643B4298F8}">
      <dgm:prSet/>
      <dgm:spPr/>
      <dgm:t>
        <a:bodyPr/>
        <a:lstStyle/>
        <a:p>
          <a:endParaRPr lang="en-US"/>
        </a:p>
      </dgm:t>
    </dgm:pt>
    <dgm:pt modelId="{2E99C29D-9A17-4D1D-8470-62B5CAE0D64A}">
      <dgm:prSet phldrT="[Text]"/>
      <dgm:spPr>
        <a:xfrm>
          <a:off x="5441326" y="2486"/>
          <a:ext cx="2193309" cy="1637258"/>
        </a:xfrm>
      </dgm:spPr>
      <dgm:t>
        <a:bodyPr/>
        <a:lstStyle/>
        <a:p>
          <a:r>
            <a:rPr lang="en-US">
              <a:latin typeface="Calibri" panose="020F0502020204030204"/>
              <a:ea typeface="+mn-ea"/>
              <a:cs typeface="+mn-cs"/>
            </a:rPr>
            <a:t>Define platform patching process</a:t>
          </a:r>
        </a:p>
      </dgm:t>
    </dgm:pt>
    <dgm:pt modelId="{5DEA06DB-5CE8-4ECA-8DA4-BEEDB0745E8E}" type="parTrans" cxnId="{F5155EF2-22FE-493B-B7D2-A94CF15A4812}">
      <dgm:prSet/>
      <dgm:spPr/>
      <dgm:t>
        <a:bodyPr/>
        <a:lstStyle/>
        <a:p>
          <a:endParaRPr lang="en-US"/>
        </a:p>
      </dgm:t>
    </dgm:pt>
    <dgm:pt modelId="{790825B3-2303-48FC-A427-669AB367C86A}" type="sibTrans" cxnId="{F5155EF2-22FE-493B-B7D2-A94CF15A4812}">
      <dgm:prSet/>
      <dgm:spPr/>
      <dgm:t>
        <a:bodyPr/>
        <a:lstStyle/>
        <a:p>
          <a:endParaRPr lang="en-US"/>
        </a:p>
      </dgm:t>
    </dgm:pt>
    <dgm:pt modelId="{B07DD6A0-329A-4AF9-960C-C534CED1CE43}">
      <dgm:prSet phldrT="[Text]"/>
      <dgm:spPr>
        <a:xfrm>
          <a:off x="1594621" y="2899436"/>
          <a:ext cx="2193309" cy="1637258"/>
        </a:xfrm>
      </dgm:spPr>
      <dgm:t>
        <a:bodyPr/>
        <a:lstStyle/>
        <a:p>
          <a:r>
            <a:rPr lang="en-US">
              <a:latin typeface="Calibri" panose="020F0502020204030204"/>
              <a:ea typeface="+mn-ea"/>
              <a:cs typeface="+mn-cs"/>
            </a:rPr>
            <a:t>Ensure critical vulnerabilities are fixed</a:t>
          </a:r>
        </a:p>
      </dgm:t>
    </dgm:pt>
    <dgm:pt modelId="{A366D5F1-C74D-4DB3-90EB-2952A1E5A952}" type="parTrans" cxnId="{1D6A6035-9F32-4192-A0DC-D7C3E0FDCF2B}">
      <dgm:prSet/>
      <dgm:spPr/>
      <dgm:t>
        <a:bodyPr/>
        <a:lstStyle/>
        <a:p>
          <a:endParaRPr lang="en-US"/>
        </a:p>
      </dgm:t>
    </dgm:pt>
    <dgm:pt modelId="{FD027F23-9C59-43F3-BE5C-3E0932C1F561}" type="sibTrans" cxnId="{1D6A6035-9F32-4192-A0DC-D7C3E0FDCF2B}">
      <dgm:prSet/>
      <dgm:spPr/>
      <dgm:t>
        <a:bodyPr/>
        <a:lstStyle/>
        <a:p>
          <a:endParaRPr lang="en-US"/>
        </a:p>
      </dgm:t>
    </dgm:pt>
    <dgm:pt modelId="{FEE00901-3131-490E-88B5-821F579D9658}" type="pres">
      <dgm:prSet presAssocID="{8F6DCE2D-44D7-4993-920F-13D63219090E}" presName="diagram" presStyleCnt="0">
        <dgm:presLayoutVars>
          <dgm:dir/>
          <dgm:animLvl val="lvl"/>
          <dgm:resizeHandles val="exact"/>
        </dgm:presLayoutVars>
      </dgm:prSet>
      <dgm:spPr/>
    </dgm:pt>
    <dgm:pt modelId="{4177359E-65D8-4341-8E84-51D4A01A1435}" type="pres">
      <dgm:prSet presAssocID="{8552B38D-A491-4084-BEDF-D38B4B72FB93}" presName="compNode" presStyleCnt="0"/>
      <dgm:spPr/>
    </dgm:pt>
    <dgm:pt modelId="{D556AC10-315D-4631-95EC-A08EF771ABF9}" type="pres">
      <dgm:prSet presAssocID="{8552B38D-A491-4084-BEDF-D38B4B72FB93}" presName="childRect" presStyleLbl="bgAcc1" presStyleIdx="0" presStyleCnt="5">
        <dgm:presLayoutVars>
          <dgm:bulletEnabled val="1"/>
        </dgm:presLayoutVars>
      </dgm:prSet>
      <dgm:spPr/>
    </dgm:pt>
    <dgm:pt modelId="{0173B284-BFFC-4EBC-BC03-515C7D81275E}" type="pres">
      <dgm:prSet presAssocID="{8552B38D-A491-4084-BEDF-D38B4B72FB93}" presName="parentText" presStyleLbl="node1" presStyleIdx="0" presStyleCnt="0">
        <dgm:presLayoutVars>
          <dgm:chMax val="0"/>
          <dgm:bulletEnabled val="1"/>
        </dgm:presLayoutVars>
      </dgm:prSet>
      <dgm:spPr/>
    </dgm:pt>
    <dgm:pt modelId="{E3BBA336-A571-464E-A12C-67CCD85A4FC6}" type="pres">
      <dgm:prSet presAssocID="{8552B38D-A491-4084-BEDF-D38B4B72FB93}" presName="parentRect" presStyleLbl="alignNode1" presStyleIdx="0" presStyleCnt="5"/>
      <dgm:spPr/>
    </dgm:pt>
    <dgm:pt modelId="{3C9402BF-3910-4F6A-811F-C8AE27C106DB}" type="pres">
      <dgm:prSet presAssocID="{8552B38D-A491-4084-BEDF-D38B4B72FB93}" presName="adorn" presStyleLbl="fgAccFollowNode1" presStyleIdx="0" presStyleCnt="5"/>
      <dgm:spPr>
        <a:xfrm>
          <a:off x="1919015" y="1751572"/>
          <a:ext cx="767658" cy="767658"/>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pt>
    <dgm:pt modelId="{DC4493EF-4D00-476F-9A3C-B60293E47559}" type="pres">
      <dgm:prSet presAssocID="{1A953485-8ADF-4098-8F64-4EFD85BA7C03}" presName="sibTrans" presStyleLbl="sibTrans2D1" presStyleIdx="0" presStyleCnt="0"/>
      <dgm:spPr/>
    </dgm:pt>
    <dgm:pt modelId="{F6123AE8-079C-4005-B516-FCAEA3A4E4C6}" type="pres">
      <dgm:prSet presAssocID="{D42E7A40-BFC0-43FB-B458-FB1583EE3907}" presName="compNode" presStyleCnt="0"/>
      <dgm:spPr/>
    </dgm:pt>
    <dgm:pt modelId="{E6D1BD47-6AC4-4EE1-AF78-2348BE992CFB}" type="pres">
      <dgm:prSet presAssocID="{D42E7A40-BFC0-43FB-B458-FB1583EE3907}" presName="childRect" presStyleLbl="bgAcc1" presStyleIdx="1" presStyleCnt="5">
        <dgm:presLayoutVars>
          <dgm:bulletEnabled val="1"/>
        </dgm:presLayoutVars>
      </dgm:prSet>
      <dgm:spPr/>
    </dgm:pt>
    <dgm:pt modelId="{89DFC8DC-7425-40A5-AA48-F694F657AC2B}" type="pres">
      <dgm:prSet presAssocID="{D42E7A40-BFC0-43FB-B458-FB1583EE3907}" presName="parentText" presStyleLbl="node1" presStyleIdx="0" presStyleCnt="0">
        <dgm:presLayoutVars>
          <dgm:chMax val="0"/>
          <dgm:bulletEnabled val="1"/>
        </dgm:presLayoutVars>
      </dgm:prSet>
      <dgm:spPr/>
    </dgm:pt>
    <dgm:pt modelId="{DFCE11F6-A715-404C-B69D-B101CD6D5C12}" type="pres">
      <dgm:prSet presAssocID="{D42E7A40-BFC0-43FB-B458-FB1583EE3907}" presName="parentRect" presStyleLbl="alignNode1" presStyleIdx="1" presStyleCnt="5"/>
      <dgm:spPr/>
    </dgm:pt>
    <dgm:pt modelId="{BDBD8432-E64C-4AC9-AD00-2CB01C3C1A7D}" type="pres">
      <dgm:prSet presAssocID="{D42E7A40-BFC0-43FB-B458-FB1583EE3907}" presName="adorn" presStyleLbl="fgAccFollowNode1" presStyleIdx="1" presStyleCnt="5"/>
      <dgm:spPr>
        <a:xfrm>
          <a:off x="4483485" y="1751572"/>
          <a:ext cx="767658" cy="767658"/>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 modelId="{2B3897BC-99BD-4330-B047-92A376F1CBF1}" type="pres">
      <dgm:prSet presAssocID="{1E122991-E561-4F84-9F1A-61E0A766E3F3}" presName="sibTrans" presStyleLbl="sibTrans2D1" presStyleIdx="0" presStyleCnt="0"/>
      <dgm:spPr/>
    </dgm:pt>
    <dgm:pt modelId="{84DE0CC2-0BFB-4097-8B39-92521B1AB8DB}" type="pres">
      <dgm:prSet presAssocID="{EA1E886F-B2AE-4FB5-80B9-B8B2890B0BA4}" presName="compNode" presStyleCnt="0"/>
      <dgm:spPr/>
    </dgm:pt>
    <dgm:pt modelId="{AB8B20DD-BB4E-4C1D-898D-D96186471178}" type="pres">
      <dgm:prSet presAssocID="{EA1E886F-B2AE-4FB5-80B9-B8B2890B0BA4}" presName="childRect" presStyleLbl="bgAcc1" presStyleIdx="2" presStyleCnt="5">
        <dgm:presLayoutVars>
          <dgm:bulletEnabled val="1"/>
        </dgm:presLayoutVars>
      </dgm:prSet>
      <dgm:spPr/>
    </dgm:pt>
    <dgm:pt modelId="{56DCE25F-DFEA-4472-A862-38D5BC80D2A7}" type="pres">
      <dgm:prSet presAssocID="{EA1E886F-B2AE-4FB5-80B9-B8B2890B0BA4}" presName="parentText" presStyleLbl="node1" presStyleIdx="0" presStyleCnt="0">
        <dgm:presLayoutVars>
          <dgm:chMax val="0"/>
          <dgm:bulletEnabled val="1"/>
        </dgm:presLayoutVars>
      </dgm:prSet>
      <dgm:spPr/>
    </dgm:pt>
    <dgm:pt modelId="{DFB7B51A-A65D-44CA-89AB-916C3C554DA0}" type="pres">
      <dgm:prSet presAssocID="{EA1E886F-B2AE-4FB5-80B9-B8B2890B0BA4}" presName="parentRect" presStyleLbl="alignNode1" presStyleIdx="2" presStyleCnt="5"/>
      <dgm:spPr/>
    </dgm:pt>
    <dgm:pt modelId="{DF62B1E5-7FD2-45BA-A680-7E635C484549}" type="pres">
      <dgm:prSet presAssocID="{EA1E886F-B2AE-4FB5-80B9-B8B2890B0BA4}" presName="adorn" presStyleLbl="fgAccFollowNode1" presStyleIdx="2" presStyleCnt="5"/>
      <dgm:spPr>
        <a:xfrm>
          <a:off x="7047955" y="1751572"/>
          <a:ext cx="767658" cy="767658"/>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dgm:spPr>
    </dgm:pt>
    <dgm:pt modelId="{335F841D-DCCB-4B45-A9B8-65846BB18BC2}" type="pres">
      <dgm:prSet presAssocID="{49173901-9D78-4014-8EC9-2D0D1A4168FD}" presName="sibTrans" presStyleLbl="sibTrans2D1" presStyleIdx="0" presStyleCnt="0"/>
      <dgm:spPr/>
    </dgm:pt>
    <dgm:pt modelId="{6DEC9E8F-22D8-44D6-B5E8-6406968EF4EE}" type="pres">
      <dgm:prSet presAssocID="{B27FB20D-849E-42E1-81B0-A68E216DC1EC}" presName="compNode" presStyleCnt="0"/>
      <dgm:spPr/>
    </dgm:pt>
    <dgm:pt modelId="{DCB3F3ED-306A-4A80-92F2-820C9C3AC54F}" type="pres">
      <dgm:prSet presAssocID="{B27FB20D-849E-42E1-81B0-A68E216DC1EC}" presName="childRect" presStyleLbl="bgAcc1" presStyleIdx="3" presStyleCnt="5">
        <dgm:presLayoutVars>
          <dgm:bulletEnabled val="1"/>
        </dgm:presLayoutVars>
      </dgm:prSet>
      <dgm:spPr/>
    </dgm:pt>
    <dgm:pt modelId="{EC3B071A-CBD8-4789-BFEA-B382C219E2B5}" type="pres">
      <dgm:prSet presAssocID="{B27FB20D-849E-42E1-81B0-A68E216DC1EC}" presName="parentText" presStyleLbl="node1" presStyleIdx="0" presStyleCnt="0">
        <dgm:presLayoutVars>
          <dgm:chMax val="0"/>
          <dgm:bulletEnabled val="1"/>
        </dgm:presLayoutVars>
      </dgm:prSet>
      <dgm:spPr/>
    </dgm:pt>
    <dgm:pt modelId="{F7D36FD4-68B2-42B3-B9B5-892BA6EE417A}" type="pres">
      <dgm:prSet presAssocID="{B27FB20D-849E-42E1-81B0-A68E216DC1EC}" presName="parentRect" presStyleLbl="alignNode1" presStyleIdx="3" presStyleCnt="5"/>
      <dgm:spPr/>
    </dgm:pt>
    <dgm:pt modelId="{89B2C730-3BCC-4B33-8047-5F54F9AD9171}" type="pres">
      <dgm:prSet presAssocID="{B27FB20D-849E-42E1-81B0-A68E216DC1EC}" presName="adorn" presStyleLbl="fgAccFollowNode1" presStyleIdx="3" presStyleCnt="5"/>
      <dgm:spPr>
        <a:xfrm>
          <a:off x="3201250" y="4648522"/>
          <a:ext cx="767658" cy="767658"/>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pt>
    <dgm:pt modelId="{FAC5D55F-B570-4814-9213-2304CB9D38A4}" type="pres">
      <dgm:prSet presAssocID="{15B0C7A1-302E-4329-82B7-C9C3ECF535B9}" presName="sibTrans" presStyleLbl="sibTrans2D1" presStyleIdx="0" presStyleCnt="0"/>
      <dgm:spPr/>
    </dgm:pt>
    <dgm:pt modelId="{BFCF65BC-E6D5-48EA-B645-80AD6E87794A}" type="pres">
      <dgm:prSet presAssocID="{A492AF97-DA65-4223-A7B3-D996BDB69296}" presName="compNode" presStyleCnt="0"/>
      <dgm:spPr/>
    </dgm:pt>
    <dgm:pt modelId="{5DB84039-1562-49C8-8863-1204C3B658A2}" type="pres">
      <dgm:prSet presAssocID="{A492AF97-DA65-4223-A7B3-D996BDB69296}" presName="childRect" presStyleLbl="bgAcc1" presStyleIdx="4" presStyleCnt="5">
        <dgm:presLayoutVars>
          <dgm:bulletEnabled val="1"/>
        </dgm:presLayoutVars>
      </dgm:prSet>
      <dgm:spPr/>
    </dgm:pt>
    <dgm:pt modelId="{2D1FAA33-C33C-49FC-9E5F-F1EA36642ADA}" type="pres">
      <dgm:prSet presAssocID="{A492AF97-DA65-4223-A7B3-D996BDB69296}" presName="parentText" presStyleLbl="node1" presStyleIdx="0" presStyleCnt="0">
        <dgm:presLayoutVars>
          <dgm:chMax val="0"/>
          <dgm:bulletEnabled val="1"/>
        </dgm:presLayoutVars>
      </dgm:prSet>
      <dgm:spPr/>
    </dgm:pt>
    <dgm:pt modelId="{F011B656-324C-43FD-9127-E947A627B0E1}" type="pres">
      <dgm:prSet presAssocID="{A492AF97-DA65-4223-A7B3-D996BDB69296}" presName="parentRect" presStyleLbl="alignNode1" presStyleIdx="4" presStyleCnt="5"/>
      <dgm:spPr/>
    </dgm:pt>
    <dgm:pt modelId="{AB099273-C885-4178-9756-0A36456F977B}" type="pres">
      <dgm:prSet presAssocID="{A492AF97-DA65-4223-A7B3-D996BDB69296}" presName="adorn" presStyleLbl="fgAccFollowNode1" presStyleIdx="4" presStyleCnt="5"/>
      <dgm:spPr>
        <a:xfrm>
          <a:off x="5765720" y="4648522"/>
          <a:ext cx="767658" cy="767658"/>
        </a:xfrm>
        <a:prstGeom prst="ellipse">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dgm:spPr>
    </dgm:pt>
  </dgm:ptLst>
  <dgm:cxnLst>
    <dgm:cxn modelId="{25E10E00-3736-4D4B-8C93-573FF8826885}" srcId="{EA1E886F-B2AE-4FB5-80B9-B8B2890B0BA4}" destId="{1BEEE58E-0EE1-481F-9BEE-753E74D86469}" srcOrd="0" destOrd="0" parTransId="{F48DF9B5-42F5-46A0-96B2-F0266BEEE31B}" sibTransId="{24CADE85-C378-4091-878F-892D70C79109}"/>
    <dgm:cxn modelId="{F2CCD207-11FB-4748-92DA-4A3ADC136930}" type="presOf" srcId="{3BFAFB0D-75AA-48F6-8181-43259EAFF2C0}" destId="{DCB3F3ED-306A-4A80-92F2-820C9C3AC54F}" srcOrd="0" destOrd="0" presId="urn:microsoft.com/office/officeart/2005/8/layout/bList2"/>
    <dgm:cxn modelId="{6FA40515-9519-4DB7-BEDC-BD3B9BB1EC65}" srcId="{8552B38D-A491-4084-BEDF-D38B4B72FB93}" destId="{5C6A68F8-F9BF-4F7A-A3B1-709E5584542B}" srcOrd="1" destOrd="0" parTransId="{DAFA2CB0-6403-470A-8A99-18FB768B7955}" sibTransId="{0302E3C4-6BDB-47F2-96CA-436742D51140}"/>
    <dgm:cxn modelId="{7E953A16-EDF9-4DAE-99C3-196EA69663D1}" type="presOf" srcId="{15B0C7A1-302E-4329-82B7-C9C3ECF535B9}" destId="{FAC5D55F-B570-4814-9213-2304CB9D38A4}" srcOrd="0" destOrd="0" presId="urn:microsoft.com/office/officeart/2005/8/layout/bList2"/>
    <dgm:cxn modelId="{30CD6A18-EBAF-4330-9E85-FDE56F838273}" type="presOf" srcId="{A492AF97-DA65-4223-A7B3-D996BDB69296}" destId="{F011B656-324C-43FD-9127-E947A627B0E1}" srcOrd="1" destOrd="0" presId="urn:microsoft.com/office/officeart/2005/8/layout/bList2"/>
    <dgm:cxn modelId="{B47BFF1C-B653-4908-BF24-E6E3E445768E}" type="presOf" srcId="{EA1E886F-B2AE-4FB5-80B9-B8B2890B0BA4}" destId="{DFB7B51A-A65D-44CA-89AB-916C3C554DA0}" srcOrd="1" destOrd="0" presId="urn:microsoft.com/office/officeart/2005/8/layout/bList2"/>
    <dgm:cxn modelId="{8985B71F-4C3B-42FB-8689-1EB45C97FF08}" type="presOf" srcId="{2523ECFB-4631-4CD2-9A2E-BB5E3D9F1F5B}" destId="{E6D1BD47-6AC4-4EE1-AF78-2348BE992CFB}" srcOrd="0" destOrd="0" presId="urn:microsoft.com/office/officeart/2005/8/layout/bList2"/>
    <dgm:cxn modelId="{C931EF20-EF8F-4793-A1EF-7E881226F4D7}" type="presOf" srcId="{F91F9F90-ABE6-442A-A010-0059B483BE57}" destId="{AB8B20DD-BB4E-4C1D-898D-D96186471178}" srcOrd="0" destOrd="2" presId="urn:microsoft.com/office/officeart/2005/8/layout/bList2"/>
    <dgm:cxn modelId="{F32D9323-4A20-4638-A494-92E54BAC7F9F}" type="presOf" srcId="{8552B38D-A491-4084-BEDF-D38B4B72FB93}" destId="{E3BBA336-A571-464E-A12C-67CCD85A4FC6}" srcOrd="1" destOrd="0" presId="urn:microsoft.com/office/officeart/2005/8/layout/bList2"/>
    <dgm:cxn modelId="{E3732824-B555-487B-8D83-3A85E3ED1EF5}" type="presOf" srcId="{8552B38D-A491-4084-BEDF-D38B4B72FB93}" destId="{0173B284-BFFC-4EBC-BC03-515C7D81275E}" srcOrd="0" destOrd="0" presId="urn:microsoft.com/office/officeart/2005/8/layout/bList2"/>
    <dgm:cxn modelId="{A8EE102E-1C62-48CB-A4D4-60A7BD26BBA4}" srcId="{8F6DCE2D-44D7-4993-920F-13D63219090E}" destId="{8552B38D-A491-4084-BEDF-D38B4B72FB93}" srcOrd="0" destOrd="0" parTransId="{1B0E553E-7840-41C3-BD7A-0C1AFCC72A96}" sibTransId="{1A953485-8ADF-4098-8F64-4EFD85BA7C03}"/>
    <dgm:cxn modelId="{4CC97633-1E78-4504-A96B-0F39222C7ECB}" srcId="{8F6DCE2D-44D7-4993-920F-13D63219090E}" destId="{A492AF97-DA65-4223-A7B3-D996BDB69296}" srcOrd="4" destOrd="0" parTransId="{84A9F19B-DEE7-411B-8316-9260E75AAB94}" sibTransId="{AA4357B9-7652-4821-92A8-6E498940A098}"/>
    <dgm:cxn modelId="{F646CD34-1FC5-45C2-A706-B242EE9AEF94}" type="presOf" srcId="{2E99C29D-9A17-4D1D-8470-62B5CAE0D64A}" destId="{AB8B20DD-BB4E-4C1D-898D-D96186471178}" srcOrd="0" destOrd="1" presId="urn:microsoft.com/office/officeart/2005/8/layout/bList2"/>
    <dgm:cxn modelId="{1D6A6035-9F32-4192-A0DC-D7C3E0FDCF2B}" srcId="{B27FB20D-849E-42E1-81B0-A68E216DC1EC}" destId="{B07DD6A0-329A-4AF9-960C-C534CED1CE43}" srcOrd="2" destOrd="0" parTransId="{A366D5F1-C74D-4DB3-90EB-2952A1E5A952}" sibTransId="{FD027F23-9C59-43F3-BE5C-3E0932C1F561}"/>
    <dgm:cxn modelId="{36008536-6ED2-4E43-A48F-384E64B8FDD5}" srcId="{D42E7A40-BFC0-43FB-B458-FB1583EE3907}" destId="{2523ECFB-4631-4CD2-9A2E-BB5E3D9F1F5B}" srcOrd="0" destOrd="0" parTransId="{949B9696-91DC-422C-9EB1-71F5B951FDC8}" sibTransId="{D66015D8-3E96-42E9-8D53-A800968DC765}"/>
    <dgm:cxn modelId="{6EB8F443-74CB-4D48-A1CD-D7108577C3EB}" type="presOf" srcId="{B07DD6A0-329A-4AF9-960C-C534CED1CE43}" destId="{DCB3F3ED-306A-4A80-92F2-820C9C3AC54F}" srcOrd="0" destOrd="2" presId="urn:microsoft.com/office/officeart/2005/8/layout/bList2"/>
    <dgm:cxn modelId="{E9B60348-5A92-40D5-986E-B018C0958DA2}" type="presOf" srcId="{1A953485-8ADF-4098-8F64-4EFD85BA7C03}" destId="{DC4493EF-4D00-476F-9A3C-B60293E47559}" srcOrd="0" destOrd="0" presId="urn:microsoft.com/office/officeart/2005/8/layout/bList2"/>
    <dgm:cxn modelId="{4B026A49-FDB5-4C9F-A43C-70FEBA5BED58}" type="presOf" srcId="{D42E7A40-BFC0-43FB-B458-FB1583EE3907}" destId="{DFCE11F6-A715-404C-B69D-B101CD6D5C12}" srcOrd="1" destOrd="0" presId="urn:microsoft.com/office/officeart/2005/8/layout/bList2"/>
    <dgm:cxn modelId="{D398046A-E364-4177-84CA-441DFB2D66EB}" type="presOf" srcId="{B27FB20D-849E-42E1-81B0-A68E216DC1EC}" destId="{F7D36FD4-68B2-42B3-B9B5-892BA6EE417A}" srcOrd="1" destOrd="0" presId="urn:microsoft.com/office/officeart/2005/8/layout/bList2"/>
    <dgm:cxn modelId="{B0CA9F71-327B-4CEF-9949-ADE1DCA59331}" type="presOf" srcId="{5C6A68F8-F9BF-4F7A-A3B1-709E5584542B}" destId="{D556AC10-315D-4631-95EC-A08EF771ABF9}" srcOrd="0" destOrd="1" presId="urn:microsoft.com/office/officeart/2005/8/layout/bList2"/>
    <dgm:cxn modelId="{37F1C154-B5F7-4004-B7DE-961AE46DFD4C}" type="presOf" srcId="{1BDD4AF5-FF58-44BE-B3A6-CD1C2F203D0F}" destId="{5DB84039-1562-49C8-8863-1204C3B658A2}" srcOrd="0" destOrd="0" presId="urn:microsoft.com/office/officeart/2005/8/layout/bList2"/>
    <dgm:cxn modelId="{9B650955-542C-4768-9736-3B0EF87FF4FD}" type="presOf" srcId="{EA1E886F-B2AE-4FB5-80B9-B8B2890B0BA4}" destId="{56DCE25F-DFEA-4472-A862-38D5BC80D2A7}" srcOrd="0" destOrd="0" presId="urn:microsoft.com/office/officeart/2005/8/layout/bList2"/>
    <dgm:cxn modelId="{7ED32C55-FEF4-46AB-9B20-F7BC8FEA67B5}" srcId="{B27FB20D-849E-42E1-81B0-A68E216DC1EC}" destId="{E47F5275-7F7F-433E-A982-B2A6046BCC64}" srcOrd="1" destOrd="0" parTransId="{EF363B0C-2CBE-43B6-892A-03B67B9D05B1}" sibTransId="{FA3F99AC-4AF9-4C39-8FF7-1CF76DE9CBE0}"/>
    <dgm:cxn modelId="{A6B73078-76E3-49FB-A5AE-41D518E85451}" srcId="{D42E7A40-BFC0-43FB-B458-FB1583EE3907}" destId="{BB6B55FC-90F4-45FB-A74E-33FEC8B9A96F}" srcOrd="1" destOrd="0" parTransId="{5C1C8F12-FC47-4BEC-8AC8-9F1D8EBF8B63}" sibTransId="{6E673F7F-9D9C-4320-B936-C4D4BFFBFFF2}"/>
    <dgm:cxn modelId="{014E3A7D-7D1B-41E2-AB64-3F2779884557}" srcId="{8F6DCE2D-44D7-4993-920F-13D63219090E}" destId="{D42E7A40-BFC0-43FB-B458-FB1583EE3907}" srcOrd="1" destOrd="0" parTransId="{C6F1DD06-09F9-4127-B1FA-0A1E01FA7B1C}" sibTransId="{1E122991-E561-4F84-9F1A-61E0A766E3F3}"/>
    <dgm:cxn modelId="{4F988D7F-54E1-4619-88CB-34CF3285DD3E}" type="presOf" srcId="{F443F0F7-5644-40BB-9A44-A4199618037E}" destId="{5DB84039-1562-49C8-8863-1204C3B658A2}" srcOrd="0" destOrd="2" presId="urn:microsoft.com/office/officeart/2005/8/layout/bList2"/>
    <dgm:cxn modelId="{7E238180-13A9-4AF0-B326-051BB28D45AD}" srcId="{A492AF97-DA65-4223-A7B3-D996BDB69296}" destId="{0354AAB0-F9E4-48BD-A0D5-4132BA67FCA1}" srcOrd="1" destOrd="0" parTransId="{847B590A-26D5-46F9-AFF1-C1D2E7C344C3}" sibTransId="{3CA2F46B-4177-4837-9DA5-CFCFA4C54BEB}"/>
    <dgm:cxn modelId="{DED92C82-53C8-48E8-97E8-2F86A5468475}" srcId="{EA1E886F-B2AE-4FB5-80B9-B8B2890B0BA4}" destId="{F91F9F90-ABE6-442A-A010-0059B483BE57}" srcOrd="2" destOrd="0" parTransId="{1DA4A76F-03CF-4C31-B04C-A2AD4F0772CA}" sibTransId="{2C822A80-CE12-4B42-94FE-A455CDB1C877}"/>
    <dgm:cxn modelId="{9DE0ED8B-F568-47F4-9835-C0C0A03EA5B3}" type="presOf" srcId="{0354AAB0-F9E4-48BD-A0D5-4132BA67FCA1}" destId="{5DB84039-1562-49C8-8863-1204C3B658A2}" srcOrd="0" destOrd="1" presId="urn:microsoft.com/office/officeart/2005/8/layout/bList2"/>
    <dgm:cxn modelId="{84C102A4-F214-4667-9211-3C9F10ECA079}" srcId="{8552B38D-A491-4084-BEDF-D38B4B72FB93}" destId="{309EEDC2-AD2E-407D-856B-E7E5E2C951A6}" srcOrd="2" destOrd="0" parTransId="{C8CBDBAB-EF8C-4E17-9102-A695FBBE0A81}" sibTransId="{F87F0CF0-F9B7-4871-B71B-9CDE1058F87F}"/>
    <dgm:cxn modelId="{DB34F2A8-FE71-405A-95BA-9363591A4704}" srcId="{B27FB20D-849E-42E1-81B0-A68E216DC1EC}" destId="{3BFAFB0D-75AA-48F6-8181-43259EAFF2C0}" srcOrd="0" destOrd="0" parTransId="{DF0FB2D3-19DB-45C5-8B95-9220041F50FF}" sibTransId="{568F8B52-BD0C-4E09-A015-A4E3A44A7B1C}"/>
    <dgm:cxn modelId="{8D36BAAF-7193-49BE-B84C-C14D91987717}" type="presOf" srcId="{B27FB20D-849E-42E1-81B0-A68E216DC1EC}" destId="{EC3B071A-CBD8-4789-BFEA-B382C219E2B5}" srcOrd="0" destOrd="0" presId="urn:microsoft.com/office/officeart/2005/8/layout/bList2"/>
    <dgm:cxn modelId="{ADCF52B6-AB30-4531-B6D9-63A15B36E499}" srcId="{8F6DCE2D-44D7-4993-920F-13D63219090E}" destId="{B27FB20D-849E-42E1-81B0-A68E216DC1EC}" srcOrd="3" destOrd="0" parTransId="{E63C2303-FB62-4ED7-AEF4-2274AA1F8A32}" sibTransId="{15B0C7A1-302E-4329-82B7-C9C3ECF535B9}"/>
    <dgm:cxn modelId="{A3ECC4B7-3E0F-46E5-98AD-289701AE4FB0}" type="presOf" srcId="{309EEDC2-AD2E-407D-856B-E7E5E2C951A6}" destId="{D556AC10-315D-4631-95EC-A08EF771ABF9}" srcOrd="0" destOrd="2" presId="urn:microsoft.com/office/officeart/2005/8/layout/bList2"/>
    <dgm:cxn modelId="{F26190B8-7498-4713-97E3-623911AA2F2D}" type="presOf" srcId="{1E122991-E561-4F84-9F1A-61E0A766E3F3}" destId="{2B3897BC-99BD-4330-B047-92A376F1CBF1}" srcOrd="0" destOrd="0" presId="urn:microsoft.com/office/officeart/2005/8/layout/bList2"/>
    <dgm:cxn modelId="{11A0F3BB-406B-4446-80A7-75C62BBC33AF}" type="presOf" srcId="{A489902E-EFBC-472B-BD99-F03900B8F60C}" destId="{D556AC10-315D-4631-95EC-A08EF771ABF9}" srcOrd="0" destOrd="0" presId="urn:microsoft.com/office/officeart/2005/8/layout/bList2"/>
    <dgm:cxn modelId="{EBFE4DBD-57AA-4898-B567-B8E34B395E79}" srcId="{8F6DCE2D-44D7-4993-920F-13D63219090E}" destId="{EA1E886F-B2AE-4FB5-80B9-B8B2890B0BA4}" srcOrd="2" destOrd="0" parTransId="{253EF59B-3959-4028-BA31-1964F0BB0293}" sibTransId="{49173901-9D78-4014-8EC9-2D0D1A4168FD}"/>
    <dgm:cxn modelId="{BBEA4BBE-E150-455F-98C1-DA183E66955B}" type="presOf" srcId="{8F6DCE2D-44D7-4993-920F-13D63219090E}" destId="{FEE00901-3131-490E-88B5-821F579D9658}" srcOrd="0" destOrd="0" presId="urn:microsoft.com/office/officeart/2005/8/layout/bList2"/>
    <dgm:cxn modelId="{226A8ECC-7CA7-4539-82B9-541D4BC51823}" type="presOf" srcId="{A492AF97-DA65-4223-A7B3-D996BDB69296}" destId="{2D1FAA33-C33C-49FC-9E5F-F1EA36642ADA}" srcOrd="0" destOrd="0" presId="urn:microsoft.com/office/officeart/2005/8/layout/bList2"/>
    <dgm:cxn modelId="{5EF71FCF-1B5E-4C7D-AAA8-E7CB9077E23D}" type="presOf" srcId="{1BEEE58E-0EE1-481F-9BEE-753E74D86469}" destId="{AB8B20DD-BB4E-4C1D-898D-D96186471178}" srcOrd="0" destOrd="0" presId="urn:microsoft.com/office/officeart/2005/8/layout/bList2"/>
    <dgm:cxn modelId="{8E4E1AD4-1E04-49EB-9216-7BD1A590D18E}" type="presOf" srcId="{49173901-9D78-4014-8EC9-2D0D1A4168FD}" destId="{335F841D-DCCB-4B45-A9B8-65846BB18BC2}" srcOrd="0" destOrd="0" presId="urn:microsoft.com/office/officeart/2005/8/layout/bList2"/>
    <dgm:cxn modelId="{66719FDE-F8DA-4239-A7B9-B86959F538E9}" srcId="{8552B38D-A491-4084-BEDF-D38B4B72FB93}" destId="{A489902E-EFBC-472B-BD99-F03900B8F60C}" srcOrd="0" destOrd="0" parTransId="{C19AB7DF-39DA-47B7-93B9-702095CCDCEB}" sibTransId="{7C1FF7AF-3E67-43D4-84F1-297E04A63211}"/>
    <dgm:cxn modelId="{59C84AEE-DB13-42E2-90E7-42C3880AC1F8}" type="presOf" srcId="{D42E7A40-BFC0-43FB-B458-FB1583EE3907}" destId="{89DFC8DC-7425-40A5-AA48-F694F657AC2B}" srcOrd="0" destOrd="0" presId="urn:microsoft.com/office/officeart/2005/8/layout/bList2"/>
    <dgm:cxn modelId="{767DBCF0-6ECA-406C-8B70-28643B4298F8}" srcId="{A492AF97-DA65-4223-A7B3-D996BDB69296}" destId="{F443F0F7-5644-40BB-9A44-A4199618037E}" srcOrd="2" destOrd="0" parTransId="{BDA85CA7-1452-46D0-9D89-170CBBECA939}" sibTransId="{282E1989-77D2-49AB-B6F5-2F68D66B30B5}"/>
    <dgm:cxn modelId="{F5155EF2-22FE-493B-B7D2-A94CF15A4812}" srcId="{EA1E886F-B2AE-4FB5-80B9-B8B2890B0BA4}" destId="{2E99C29D-9A17-4D1D-8470-62B5CAE0D64A}" srcOrd="1" destOrd="0" parTransId="{5DEA06DB-5CE8-4ECA-8DA4-BEEDB0745E8E}" sibTransId="{790825B3-2303-48FC-A427-669AB367C86A}"/>
    <dgm:cxn modelId="{33A1F4F5-FC62-47A9-A649-4F95593B5245}" type="presOf" srcId="{E47F5275-7F7F-433E-A982-B2A6046BCC64}" destId="{DCB3F3ED-306A-4A80-92F2-820C9C3AC54F}" srcOrd="0" destOrd="1" presId="urn:microsoft.com/office/officeart/2005/8/layout/bList2"/>
    <dgm:cxn modelId="{8610E6FE-1C3B-4233-ADEF-0580DD243BF2}" srcId="{A492AF97-DA65-4223-A7B3-D996BDB69296}" destId="{1BDD4AF5-FF58-44BE-B3A6-CD1C2F203D0F}" srcOrd="0" destOrd="0" parTransId="{0429603B-4FFE-4979-B4C7-6ABCB746F7A1}" sibTransId="{D6594E0B-9088-4523-BEDA-A6A5D5C6464B}"/>
    <dgm:cxn modelId="{D62CAAFF-29CB-4235-A69B-DC5597038E0F}" type="presOf" srcId="{BB6B55FC-90F4-45FB-A74E-33FEC8B9A96F}" destId="{E6D1BD47-6AC4-4EE1-AF78-2348BE992CFB}" srcOrd="0" destOrd="1" presId="urn:microsoft.com/office/officeart/2005/8/layout/bList2"/>
    <dgm:cxn modelId="{D550F7D0-B863-4A6B-A07B-E7A7D7DC617D}" type="presParOf" srcId="{FEE00901-3131-490E-88B5-821F579D9658}" destId="{4177359E-65D8-4341-8E84-51D4A01A1435}" srcOrd="0" destOrd="0" presId="urn:microsoft.com/office/officeart/2005/8/layout/bList2"/>
    <dgm:cxn modelId="{5D64120F-552B-4097-9F78-2F2B0F002B43}" type="presParOf" srcId="{4177359E-65D8-4341-8E84-51D4A01A1435}" destId="{D556AC10-315D-4631-95EC-A08EF771ABF9}" srcOrd="0" destOrd="0" presId="urn:microsoft.com/office/officeart/2005/8/layout/bList2"/>
    <dgm:cxn modelId="{83866C67-2B9B-4210-9070-255685D8BE22}" type="presParOf" srcId="{4177359E-65D8-4341-8E84-51D4A01A1435}" destId="{0173B284-BFFC-4EBC-BC03-515C7D81275E}" srcOrd="1" destOrd="0" presId="urn:microsoft.com/office/officeart/2005/8/layout/bList2"/>
    <dgm:cxn modelId="{860F64CD-BE06-427D-B37D-131491EE710F}" type="presParOf" srcId="{4177359E-65D8-4341-8E84-51D4A01A1435}" destId="{E3BBA336-A571-464E-A12C-67CCD85A4FC6}" srcOrd="2" destOrd="0" presId="urn:microsoft.com/office/officeart/2005/8/layout/bList2"/>
    <dgm:cxn modelId="{D0AAB7FE-2914-413B-B2D0-A6CFDB81EEBB}" type="presParOf" srcId="{4177359E-65D8-4341-8E84-51D4A01A1435}" destId="{3C9402BF-3910-4F6A-811F-C8AE27C106DB}" srcOrd="3" destOrd="0" presId="urn:microsoft.com/office/officeart/2005/8/layout/bList2"/>
    <dgm:cxn modelId="{74EC4BBF-47C7-4FC5-8F77-0EA7917E3A09}" type="presParOf" srcId="{FEE00901-3131-490E-88B5-821F579D9658}" destId="{DC4493EF-4D00-476F-9A3C-B60293E47559}" srcOrd="1" destOrd="0" presId="urn:microsoft.com/office/officeart/2005/8/layout/bList2"/>
    <dgm:cxn modelId="{A650FA4A-94A4-49E5-9200-DE474DBD352A}" type="presParOf" srcId="{FEE00901-3131-490E-88B5-821F579D9658}" destId="{F6123AE8-079C-4005-B516-FCAEA3A4E4C6}" srcOrd="2" destOrd="0" presId="urn:microsoft.com/office/officeart/2005/8/layout/bList2"/>
    <dgm:cxn modelId="{57AFD82F-9D6D-49BE-A88B-2013355C24EF}" type="presParOf" srcId="{F6123AE8-079C-4005-B516-FCAEA3A4E4C6}" destId="{E6D1BD47-6AC4-4EE1-AF78-2348BE992CFB}" srcOrd="0" destOrd="0" presId="urn:microsoft.com/office/officeart/2005/8/layout/bList2"/>
    <dgm:cxn modelId="{9F358640-FEFC-4DCD-9B1E-DA654805CE73}" type="presParOf" srcId="{F6123AE8-079C-4005-B516-FCAEA3A4E4C6}" destId="{89DFC8DC-7425-40A5-AA48-F694F657AC2B}" srcOrd="1" destOrd="0" presId="urn:microsoft.com/office/officeart/2005/8/layout/bList2"/>
    <dgm:cxn modelId="{C2D9F7AE-9C69-4ED0-A59C-CCBB066CCB9D}" type="presParOf" srcId="{F6123AE8-079C-4005-B516-FCAEA3A4E4C6}" destId="{DFCE11F6-A715-404C-B69D-B101CD6D5C12}" srcOrd="2" destOrd="0" presId="urn:microsoft.com/office/officeart/2005/8/layout/bList2"/>
    <dgm:cxn modelId="{41927EE0-C1CC-403C-9673-E7CF3B554946}" type="presParOf" srcId="{F6123AE8-079C-4005-B516-FCAEA3A4E4C6}" destId="{BDBD8432-E64C-4AC9-AD00-2CB01C3C1A7D}" srcOrd="3" destOrd="0" presId="urn:microsoft.com/office/officeart/2005/8/layout/bList2"/>
    <dgm:cxn modelId="{F5E64DAA-F9B9-4B24-975C-5DE3815DD35B}" type="presParOf" srcId="{FEE00901-3131-490E-88B5-821F579D9658}" destId="{2B3897BC-99BD-4330-B047-92A376F1CBF1}" srcOrd="3" destOrd="0" presId="urn:microsoft.com/office/officeart/2005/8/layout/bList2"/>
    <dgm:cxn modelId="{DED04EC0-B6DD-4957-B619-A8B22F253CD2}" type="presParOf" srcId="{FEE00901-3131-490E-88B5-821F579D9658}" destId="{84DE0CC2-0BFB-4097-8B39-92521B1AB8DB}" srcOrd="4" destOrd="0" presId="urn:microsoft.com/office/officeart/2005/8/layout/bList2"/>
    <dgm:cxn modelId="{A95341FC-153F-43D5-B62C-8D1F3C3B86A5}" type="presParOf" srcId="{84DE0CC2-0BFB-4097-8B39-92521B1AB8DB}" destId="{AB8B20DD-BB4E-4C1D-898D-D96186471178}" srcOrd="0" destOrd="0" presId="urn:microsoft.com/office/officeart/2005/8/layout/bList2"/>
    <dgm:cxn modelId="{007C8414-965B-4170-807E-AFDF8B76C642}" type="presParOf" srcId="{84DE0CC2-0BFB-4097-8B39-92521B1AB8DB}" destId="{56DCE25F-DFEA-4472-A862-38D5BC80D2A7}" srcOrd="1" destOrd="0" presId="urn:microsoft.com/office/officeart/2005/8/layout/bList2"/>
    <dgm:cxn modelId="{EE94BF74-418C-4929-8A16-F4570F1AD3EA}" type="presParOf" srcId="{84DE0CC2-0BFB-4097-8B39-92521B1AB8DB}" destId="{DFB7B51A-A65D-44CA-89AB-916C3C554DA0}" srcOrd="2" destOrd="0" presId="urn:microsoft.com/office/officeart/2005/8/layout/bList2"/>
    <dgm:cxn modelId="{94905A4E-C230-4512-BEDF-8BE9941C3462}" type="presParOf" srcId="{84DE0CC2-0BFB-4097-8B39-92521B1AB8DB}" destId="{DF62B1E5-7FD2-45BA-A680-7E635C484549}" srcOrd="3" destOrd="0" presId="urn:microsoft.com/office/officeart/2005/8/layout/bList2"/>
    <dgm:cxn modelId="{2E0A5EF7-ED03-4E9C-BE0E-A289FBED683D}" type="presParOf" srcId="{FEE00901-3131-490E-88B5-821F579D9658}" destId="{335F841D-DCCB-4B45-A9B8-65846BB18BC2}" srcOrd="5" destOrd="0" presId="urn:microsoft.com/office/officeart/2005/8/layout/bList2"/>
    <dgm:cxn modelId="{447E8F24-6483-4901-92CC-24F01170E5C0}" type="presParOf" srcId="{FEE00901-3131-490E-88B5-821F579D9658}" destId="{6DEC9E8F-22D8-44D6-B5E8-6406968EF4EE}" srcOrd="6" destOrd="0" presId="urn:microsoft.com/office/officeart/2005/8/layout/bList2"/>
    <dgm:cxn modelId="{D0630D66-34D6-429E-B138-68EA1E1228FE}" type="presParOf" srcId="{6DEC9E8F-22D8-44D6-B5E8-6406968EF4EE}" destId="{DCB3F3ED-306A-4A80-92F2-820C9C3AC54F}" srcOrd="0" destOrd="0" presId="urn:microsoft.com/office/officeart/2005/8/layout/bList2"/>
    <dgm:cxn modelId="{A0551A0A-C24F-4704-BDFC-A925A190D487}" type="presParOf" srcId="{6DEC9E8F-22D8-44D6-B5E8-6406968EF4EE}" destId="{EC3B071A-CBD8-4789-BFEA-B382C219E2B5}" srcOrd="1" destOrd="0" presId="urn:microsoft.com/office/officeart/2005/8/layout/bList2"/>
    <dgm:cxn modelId="{7819118B-666E-4778-A5B7-E5EFA7DA15DE}" type="presParOf" srcId="{6DEC9E8F-22D8-44D6-B5E8-6406968EF4EE}" destId="{F7D36FD4-68B2-42B3-B9B5-892BA6EE417A}" srcOrd="2" destOrd="0" presId="urn:microsoft.com/office/officeart/2005/8/layout/bList2"/>
    <dgm:cxn modelId="{A043E974-9E70-4941-84F0-F834B3FD2DFF}" type="presParOf" srcId="{6DEC9E8F-22D8-44D6-B5E8-6406968EF4EE}" destId="{89B2C730-3BCC-4B33-8047-5F54F9AD9171}" srcOrd="3" destOrd="0" presId="urn:microsoft.com/office/officeart/2005/8/layout/bList2"/>
    <dgm:cxn modelId="{C0EE93B5-AAAF-4745-B3F9-D66D98FFBBF1}" type="presParOf" srcId="{FEE00901-3131-490E-88B5-821F579D9658}" destId="{FAC5D55F-B570-4814-9213-2304CB9D38A4}" srcOrd="7" destOrd="0" presId="urn:microsoft.com/office/officeart/2005/8/layout/bList2"/>
    <dgm:cxn modelId="{CAC1C143-503F-49ED-9F8C-23E914B60962}" type="presParOf" srcId="{FEE00901-3131-490E-88B5-821F579D9658}" destId="{BFCF65BC-E6D5-48EA-B645-80AD6E87794A}" srcOrd="8" destOrd="0" presId="urn:microsoft.com/office/officeart/2005/8/layout/bList2"/>
    <dgm:cxn modelId="{CB5EA9A1-EFCE-432F-80C2-F14D6B514AA1}" type="presParOf" srcId="{BFCF65BC-E6D5-48EA-B645-80AD6E87794A}" destId="{5DB84039-1562-49C8-8863-1204C3B658A2}" srcOrd="0" destOrd="0" presId="urn:microsoft.com/office/officeart/2005/8/layout/bList2"/>
    <dgm:cxn modelId="{F9B42B13-3B4C-46A3-B7FF-C271199C6987}" type="presParOf" srcId="{BFCF65BC-E6D5-48EA-B645-80AD6E87794A}" destId="{2D1FAA33-C33C-49FC-9E5F-F1EA36642ADA}" srcOrd="1" destOrd="0" presId="urn:microsoft.com/office/officeart/2005/8/layout/bList2"/>
    <dgm:cxn modelId="{7E5C4EA1-5BFD-4168-8767-9BB1DE77AF60}" type="presParOf" srcId="{BFCF65BC-E6D5-48EA-B645-80AD6E87794A}" destId="{F011B656-324C-43FD-9127-E947A627B0E1}" srcOrd="2" destOrd="0" presId="urn:microsoft.com/office/officeart/2005/8/layout/bList2"/>
    <dgm:cxn modelId="{77E25B87-D7AC-4A3F-BAB8-8F3424491224}" type="presParOf" srcId="{BFCF65BC-E6D5-48EA-B645-80AD6E87794A}" destId="{AB099273-C885-4178-9756-0A36456F977B}"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E08F1-39BD-4CAA-9D74-5D244AF1BB40}">
      <dsp:nvSpPr>
        <dsp:cNvPr id="0" name=""/>
        <dsp:cNvSpPr/>
      </dsp:nvSpPr>
      <dsp:spPr>
        <a:xfrm>
          <a:off x="1008640" y="261925"/>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Consolidate Data migration requirements in initial phase of </a:t>
          </a:r>
          <a:r>
            <a:rPr lang="en-US" sz="2000" kern="1200" err="1">
              <a:latin typeface="Calibri" panose="020F0502020204030204"/>
              <a:ea typeface="+mn-ea"/>
              <a:cs typeface="+mn-cs"/>
            </a:rPr>
            <a:t>programme</a:t>
          </a:r>
          <a:endParaRPr lang="en-US" sz="2000" kern="1200">
            <a:latin typeface="Calibri" panose="020F0502020204030204"/>
            <a:ea typeface="+mn-ea"/>
            <a:cs typeface="+mn-cs"/>
          </a:endParaRPr>
        </a:p>
      </dsp:txBody>
      <dsp:txXfrm>
        <a:off x="1008640" y="261925"/>
        <a:ext cx="4490569" cy="1403302"/>
      </dsp:txXfrm>
    </dsp:sp>
    <dsp:sp modelId="{F30EEA54-58B3-4C05-9CD9-E19550A622E2}">
      <dsp:nvSpPr>
        <dsp:cNvPr id="0" name=""/>
        <dsp:cNvSpPr/>
      </dsp:nvSpPr>
      <dsp:spPr>
        <a:xfrm>
          <a:off x="821533" y="59225"/>
          <a:ext cx="982312" cy="1473468"/>
        </a:xfrm>
        <a:prstGeom prst="rect">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9682FC-C18B-45C9-935A-F04524E83D22}">
      <dsp:nvSpPr>
        <dsp:cNvPr id="0" name=""/>
        <dsp:cNvSpPr/>
      </dsp:nvSpPr>
      <dsp:spPr>
        <a:xfrm>
          <a:off x="5905557" y="261925"/>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Check feasibility of using of Cloud provider Data migration solutions (e.g. Azure Data Box, Snowball)</a:t>
          </a:r>
        </a:p>
      </dsp:txBody>
      <dsp:txXfrm>
        <a:off x="5905557" y="261925"/>
        <a:ext cx="4490569" cy="1403302"/>
      </dsp:txXfrm>
    </dsp:sp>
    <dsp:sp modelId="{60B9EE5F-6D01-484D-ADD5-D3E8B6E6C1FE}">
      <dsp:nvSpPr>
        <dsp:cNvPr id="0" name=""/>
        <dsp:cNvSpPr/>
      </dsp:nvSpPr>
      <dsp:spPr>
        <a:xfrm>
          <a:off x="5718450" y="59225"/>
          <a:ext cx="982312" cy="1473468"/>
        </a:xfrm>
        <a:prstGeom prst="rect">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l="-25000" r="-25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FB2A0B-B5C6-4B6B-8718-F2399EF4FCB7}">
      <dsp:nvSpPr>
        <dsp:cNvPr id="0" name=""/>
        <dsp:cNvSpPr/>
      </dsp:nvSpPr>
      <dsp:spPr>
        <a:xfrm>
          <a:off x="1008640" y="2028527"/>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For systems having Static Data, data migration can be planned independent of Go-Live date </a:t>
          </a:r>
        </a:p>
      </dsp:txBody>
      <dsp:txXfrm>
        <a:off x="1008640" y="2028527"/>
        <a:ext cx="4490569" cy="1403302"/>
      </dsp:txXfrm>
    </dsp:sp>
    <dsp:sp modelId="{DE3943D5-0D7E-48D3-8030-7C3A51B14AFD}">
      <dsp:nvSpPr>
        <dsp:cNvPr id="0" name=""/>
        <dsp:cNvSpPr/>
      </dsp:nvSpPr>
      <dsp:spPr>
        <a:xfrm>
          <a:off x="821533" y="1825828"/>
          <a:ext cx="982312" cy="1473468"/>
        </a:xfrm>
        <a:prstGeom prst="rect">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8A99A6-41CD-4E6F-B0B2-061C0D68128E}">
      <dsp:nvSpPr>
        <dsp:cNvPr id="0" name=""/>
        <dsp:cNvSpPr/>
      </dsp:nvSpPr>
      <dsp:spPr>
        <a:xfrm>
          <a:off x="5905557" y="2028527"/>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For initial Data Migration plan for migration keeping in perspective qualitative aspect of Data</a:t>
          </a:r>
        </a:p>
      </dsp:txBody>
      <dsp:txXfrm>
        <a:off x="5905557" y="2028527"/>
        <a:ext cx="4490569" cy="1403302"/>
      </dsp:txXfrm>
    </dsp:sp>
    <dsp:sp modelId="{4C92C828-7A99-483A-B290-DD9FD3006CE5}">
      <dsp:nvSpPr>
        <dsp:cNvPr id="0" name=""/>
        <dsp:cNvSpPr/>
      </dsp:nvSpPr>
      <dsp:spPr>
        <a:xfrm>
          <a:off x="5718450" y="1825828"/>
          <a:ext cx="982312" cy="1473468"/>
        </a:xfrm>
        <a:prstGeom prst="rect">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C28DB0-F367-41C1-A162-BF69F5E07364}">
      <dsp:nvSpPr>
        <dsp:cNvPr id="0" name=""/>
        <dsp:cNvSpPr/>
      </dsp:nvSpPr>
      <dsp:spPr>
        <a:xfrm>
          <a:off x="1008640" y="3795130"/>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For applications having large data migration requirement during cut-over, discuss with business to </a:t>
          </a:r>
          <a:r>
            <a:rPr lang="en-US" sz="2000" kern="1200" err="1">
              <a:latin typeface="Calibri" panose="020F0502020204030204"/>
              <a:ea typeface="+mn-ea"/>
              <a:cs typeface="+mn-cs"/>
            </a:rPr>
            <a:t>undertand</a:t>
          </a:r>
          <a:r>
            <a:rPr lang="en-US" sz="2000" kern="1200">
              <a:latin typeface="Calibri" panose="020F0502020204030204"/>
              <a:ea typeface="+mn-ea"/>
              <a:cs typeface="+mn-cs"/>
            </a:rPr>
            <a:t> usage patterns</a:t>
          </a:r>
        </a:p>
      </dsp:txBody>
      <dsp:txXfrm>
        <a:off x="1008640" y="3795130"/>
        <a:ext cx="4490569" cy="1403302"/>
      </dsp:txXfrm>
    </dsp:sp>
    <dsp:sp modelId="{6D7B0882-CD81-43C9-80B4-63A3E5C8268C}">
      <dsp:nvSpPr>
        <dsp:cNvPr id="0" name=""/>
        <dsp:cNvSpPr/>
      </dsp:nvSpPr>
      <dsp:spPr>
        <a:xfrm>
          <a:off x="821533" y="3592430"/>
          <a:ext cx="982312" cy="1473468"/>
        </a:xfrm>
        <a:prstGeom prst="rect">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E3C4E3-8EAA-45A5-A4A8-0BB652A719A9}">
      <dsp:nvSpPr>
        <dsp:cNvPr id="0" name=""/>
        <dsp:cNvSpPr/>
      </dsp:nvSpPr>
      <dsp:spPr>
        <a:xfrm>
          <a:off x="5905557" y="3795130"/>
          <a:ext cx="4490569" cy="1403302"/>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0504"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a:ea typeface="+mn-ea"/>
              <a:cs typeface="+mn-cs"/>
            </a:rPr>
            <a:t>Ensure appropriate Network Bandwidth is available. Enable required connectivity between Source and Target</a:t>
          </a:r>
        </a:p>
      </dsp:txBody>
      <dsp:txXfrm>
        <a:off x="5905557" y="3795130"/>
        <a:ext cx="4490569" cy="1403302"/>
      </dsp:txXfrm>
    </dsp:sp>
    <dsp:sp modelId="{878E16AA-469A-41CD-93C5-E8E15A4BDA66}">
      <dsp:nvSpPr>
        <dsp:cNvPr id="0" name=""/>
        <dsp:cNvSpPr/>
      </dsp:nvSpPr>
      <dsp:spPr>
        <a:xfrm>
          <a:off x="5718450" y="3592430"/>
          <a:ext cx="982312" cy="1473468"/>
        </a:xfrm>
        <a:prstGeom prst="rect">
          <a:avLst/>
        </a:prstGeom>
        <a:blipFill>
          <a:blip xmlns:r="http://schemas.openxmlformats.org/officeDocument/2006/relationships" r:embed="rId6" cstate="email">
            <a:extLst>
              <a:ext uri="{28A0092B-C50C-407E-A947-70E740481C1C}">
                <a14:useLocalDpi xmlns:a14="http://schemas.microsoft.com/office/drawing/2010/main"/>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6AC10-315D-4631-95EC-A08EF771ABF9}">
      <dsp:nvSpPr>
        <dsp:cNvPr id="0" name=""/>
        <dsp:cNvSpPr/>
      </dsp:nvSpPr>
      <dsp:spPr>
        <a:xfrm>
          <a:off x="1000915" y="6067"/>
          <a:ext cx="2251024" cy="1680342"/>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Establish process for opening firewalls</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Define </a:t>
          </a:r>
          <a:r>
            <a:rPr lang="en-US" sz="1500" kern="1200" err="1">
              <a:latin typeface="Calibri" panose="020F0502020204030204"/>
              <a:ea typeface="+mn-ea"/>
              <a:cs typeface="+mn-cs"/>
            </a:rPr>
            <a:t>vnet</a:t>
          </a:r>
          <a:r>
            <a:rPr lang="en-US" sz="1500" kern="1200">
              <a:latin typeface="Calibri" panose="020F0502020204030204"/>
              <a:ea typeface="+mn-ea"/>
              <a:cs typeface="+mn-cs"/>
            </a:rPr>
            <a:t> details before Infra build</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Execute rules for opening required connectivity</a:t>
          </a:r>
        </a:p>
      </dsp:txBody>
      <dsp:txXfrm>
        <a:off x="1040287" y="45439"/>
        <a:ext cx="2172280" cy="1640970"/>
      </dsp:txXfrm>
    </dsp:sp>
    <dsp:sp modelId="{E3BBA336-A571-464E-A12C-67CCD85A4FC6}">
      <dsp:nvSpPr>
        <dsp:cNvPr id="0" name=""/>
        <dsp:cNvSpPr/>
      </dsp:nvSpPr>
      <dsp:spPr>
        <a:xfrm>
          <a:off x="1000915" y="1686409"/>
          <a:ext cx="2251024" cy="7225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panose="020F0502020204030204"/>
              <a:ea typeface="+mn-ea"/>
              <a:cs typeface="+mn-cs"/>
            </a:rPr>
            <a:t>Firewall Rules Management</a:t>
          </a:r>
        </a:p>
      </dsp:txBody>
      <dsp:txXfrm>
        <a:off x="1000915" y="1686409"/>
        <a:ext cx="1585228" cy="722547"/>
      </dsp:txXfrm>
    </dsp:sp>
    <dsp:sp modelId="{3C9402BF-3910-4F6A-811F-C8AE27C106DB}">
      <dsp:nvSpPr>
        <dsp:cNvPr id="0" name=""/>
        <dsp:cNvSpPr/>
      </dsp:nvSpPr>
      <dsp:spPr>
        <a:xfrm>
          <a:off x="2649822" y="1801179"/>
          <a:ext cx="787858" cy="787858"/>
        </a:xfrm>
        <a:prstGeom prst="ellipse">
          <a:avLst/>
        </a:prstGeom>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D1BD47-6AC4-4EE1-AF78-2348BE992CFB}">
      <dsp:nvSpPr>
        <dsp:cNvPr id="0" name=""/>
        <dsp:cNvSpPr/>
      </dsp:nvSpPr>
      <dsp:spPr>
        <a:xfrm>
          <a:off x="3632868" y="6067"/>
          <a:ext cx="2251024" cy="1680342"/>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Encrypt Data at Rest (TDE)</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Encrypt Data in Transit (TLS)</a:t>
          </a:r>
        </a:p>
      </dsp:txBody>
      <dsp:txXfrm>
        <a:off x="3672240" y="45439"/>
        <a:ext cx="2172280" cy="1640970"/>
      </dsp:txXfrm>
    </dsp:sp>
    <dsp:sp modelId="{DFCE11F6-A715-404C-B69D-B101CD6D5C12}">
      <dsp:nvSpPr>
        <dsp:cNvPr id="0" name=""/>
        <dsp:cNvSpPr/>
      </dsp:nvSpPr>
      <dsp:spPr>
        <a:xfrm>
          <a:off x="3632868" y="1686409"/>
          <a:ext cx="2251024" cy="7225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panose="020F0502020204030204"/>
              <a:ea typeface="+mn-ea"/>
              <a:cs typeface="+mn-cs"/>
            </a:rPr>
            <a:t>Data Security</a:t>
          </a:r>
        </a:p>
      </dsp:txBody>
      <dsp:txXfrm>
        <a:off x="3632868" y="1686409"/>
        <a:ext cx="1585228" cy="722547"/>
      </dsp:txXfrm>
    </dsp:sp>
    <dsp:sp modelId="{BDBD8432-E64C-4AC9-AD00-2CB01C3C1A7D}">
      <dsp:nvSpPr>
        <dsp:cNvPr id="0" name=""/>
        <dsp:cNvSpPr/>
      </dsp:nvSpPr>
      <dsp:spPr>
        <a:xfrm>
          <a:off x="5281774" y="1801179"/>
          <a:ext cx="787858" cy="787858"/>
        </a:xfrm>
        <a:prstGeom prst="ellipse">
          <a:avLst/>
        </a:prstGeom>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8B20DD-BB4E-4C1D-898D-D96186471178}">
      <dsp:nvSpPr>
        <dsp:cNvPr id="0" name=""/>
        <dsp:cNvSpPr/>
      </dsp:nvSpPr>
      <dsp:spPr>
        <a:xfrm>
          <a:off x="6264820" y="6067"/>
          <a:ext cx="2251024" cy="1680342"/>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Perform Platform security scan</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Define platform patching process</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Automation of security patches roll-out managed through Puppet</a:t>
          </a:r>
        </a:p>
      </dsp:txBody>
      <dsp:txXfrm>
        <a:off x="6304192" y="45439"/>
        <a:ext cx="2172280" cy="1640970"/>
      </dsp:txXfrm>
    </dsp:sp>
    <dsp:sp modelId="{DFB7B51A-A65D-44CA-89AB-916C3C554DA0}">
      <dsp:nvSpPr>
        <dsp:cNvPr id="0" name=""/>
        <dsp:cNvSpPr/>
      </dsp:nvSpPr>
      <dsp:spPr>
        <a:xfrm>
          <a:off x="6264820" y="1686409"/>
          <a:ext cx="2251024" cy="7225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panose="020F0502020204030204"/>
              <a:ea typeface="+mn-ea"/>
              <a:cs typeface="+mn-cs"/>
            </a:rPr>
            <a:t>Platform Security</a:t>
          </a:r>
        </a:p>
      </dsp:txBody>
      <dsp:txXfrm>
        <a:off x="6264820" y="1686409"/>
        <a:ext cx="1585228" cy="722547"/>
      </dsp:txXfrm>
    </dsp:sp>
    <dsp:sp modelId="{DF62B1E5-7FD2-45BA-A680-7E635C484549}">
      <dsp:nvSpPr>
        <dsp:cNvPr id="0" name=""/>
        <dsp:cNvSpPr/>
      </dsp:nvSpPr>
      <dsp:spPr>
        <a:xfrm>
          <a:off x="7913726" y="1801179"/>
          <a:ext cx="787858" cy="787858"/>
        </a:xfrm>
        <a:prstGeom prst="ellipse">
          <a:avLst/>
        </a:prstGeom>
        <a:blipFill>
          <a:blip xmlns:r="http://schemas.openxmlformats.org/officeDocument/2006/relationships" r:embed="rId3" cstate="email">
            <a:extLst>
              <a:ext uri="{28A0092B-C50C-407E-A947-70E740481C1C}">
                <a14:useLocalDpi xmlns:a14="http://schemas.microsoft.com/office/drawing/2010/main"/>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B3F3ED-306A-4A80-92F2-820C9C3AC54F}">
      <dsp:nvSpPr>
        <dsp:cNvPr id="0" name=""/>
        <dsp:cNvSpPr/>
      </dsp:nvSpPr>
      <dsp:spPr>
        <a:xfrm>
          <a:off x="2316891" y="2979248"/>
          <a:ext cx="2251024" cy="1680342"/>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Perform application security analysis</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Address static, dynamic  vulnerabilities</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Ensure critical vulnerabilities are fixed</a:t>
          </a:r>
        </a:p>
      </dsp:txBody>
      <dsp:txXfrm>
        <a:off x="2356263" y="3018620"/>
        <a:ext cx="2172280" cy="1640970"/>
      </dsp:txXfrm>
    </dsp:sp>
    <dsp:sp modelId="{F7D36FD4-68B2-42B3-B9B5-892BA6EE417A}">
      <dsp:nvSpPr>
        <dsp:cNvPr id="0" name=""/>
        <dsp:cNvSpPr/>
      </dsp:nvSpPr>
      <dsp:spPr>
        <a:xfrm>
          <a:off x="2316891" y="4659590"/>
          <a:ext cx="2251024" cy="7225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panose="020F0502020204030204"/>
              <a:ea typeface="+mn-ea"/>
              <a:cs typeface="+mn-cs"/>
            </a:rPr>
            <a:t>Application Vulnerabilities</a:t>
          </a:r>
        </a:p>
      </dsp:txBody>
      <dsp:txXfrm>
        <a:off x="2316891" y="4659590"/>
        <a:ext cx="1585228" cy="722547"/>
      </dsp:txXfrm>
    </dsp:sp>
    <dsp:sp modelId="{89B2C730-3BCC-4B33-8047-5F54F9AD9171}">
      <dsp:nvSpPr>
        <dsp:cNvPr id="0" name=""/>
        <dsp:cNvSpPr/>
      </dsp:nvSpPr>
      <dsp:spPr>
        <a:xfrm>
          <a:off x="3965798" y="4774360"/>
          <a:ext cx="787858" cy="787858"/>
        </a:xfrm>
        <a:prstGeom prst="ellipse">
          <a:avLst/>
        </a:prstGeom>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B84039-1562-49C8-8863-1204C3B658A2}">
      <dsp:nvSpPr>
        <dsp:cNvPr id="0" name=""/>
        <dsp:cNvSpPr/>
      </dsp:nvSpPr>
      <dsp:spPr>
        <a:xfrm>
          <a:off x="4948844" y="2979248"/>
          <a:ext cx="2251024" cy="1680342"/>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Limit access to </a:t>
          </a:r>
          <a:r>
            <a:rPr lang="en-US" sz="1500" kern="1200" err="1">
              <a:latin typeface="Calibri" panose="020F0502020204030204"/>
              <a:ea typeface="+mn-ea"/>
              <a:cs typeface="+mn-cs"/>
            </a:rPr>
            <a:t>DataStore</a:t>
          </a:r>
          <a:r>
            <a:rPr lang="en-US" sz="1500" kern="1200">
              <a:latin typeface="Calibri" panose="020F0502020204030204"/>
              <a:ea typeface="+mn-ea"/>
              <a:cs typeface="+mn-cs"/>
            </a:rPr>
            <a:t> from  Dev machines, Laptops</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Install required software on Tool server</a:t>
          </a:r>
        </a:p>
        <a:p>
          <a:pPr marL="114300" lvl="1" indent="-114300" algn="l" defTabSz="666750">
            <a:lnSpc>
              <a:spcPct val="90000"/>
            </a:lnSpc>
            <a:spcBef>
              <a:spcPct val="0"/>
            </a:spcBef>
            <a:spcAft>
              <a:spcPct val="15000"/>
            </a:spcAft>
            <a:buChar char="•"/>
          </a:pPr>
          <a:r>
            <a:rPr lang="en-US" sz="1500" kern="1200">
              <a:latin typeface="Calibri" panose="020F0502020204030204"/>
              <a:ea typeface="+mn-ea"/>
              <a:cs typeface="+mn-cs"/>
            </a:rPr>
            <a:t>Ensure required no. of RDP licenses are available</a:t>
          </a:r>
        </a:p>
      </dsp:txBody>
      <dsp:txXfrm>
        <a:off x="4988216" y="3018620"/>
        <a:ext cx="2172280" cy="1640970"/>
      </dsp:txXfrm>
    </dsp:sp>
    <dsp:sp modelId="{F011B656-324C-43FD-9127-E947A627B0E1}">
      <dsp:nvSpPr>
        <dsp:cNvPr id="0" name=""/>
        <dsp:cNvSpPr/>
      </dsp:nvSpPr>
      <dsp:spPr>
        <a:xfrm>
          <a:off x="4948844" y="4659590"/>
          <a:ext cx="2251024" cy="72254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panose="020F0502020204030204"/>
              <a:ea typeface="+mn-ea"/>
              <a:cs typeface="+mn-cs"/>
            </a:rPr>
            <a:t>DB Access, Software Tools</a:t>
          </a:r>
        </a:p>
      </dsp:txBody>
      <dsp:txXfrm>
        <a:off x="4948844" y="4659590"/>
        <a:ext cx="1585228" cy="722547"/>
      </dsp:txXfrm>
    </dsp:sp>
    <dsp:sp modelId="{AB099273-C885-4178-9756-0A36456F977B}">
      <dsp:nvSpPr>
        <dsp:cNvPr id="0" name=""/>
        <dsp:cNvSpPr/>
      </dsp:nvSpPr>
      <dsp:spPr>
        <a:xfrm>
          <a:off x="6597750" y="4774360"/>
          <a:ext cx="787858" cy="787858"/>
        </a:xfrm>
        <a:prstGeom prst="ellipse">
          <a:avLst/>
        </a:prstGeom>
        <a:blipFill>
          <a:blip xmlns:r="http://schemas.openxmlformats.org/officeDocument/2006/relationships" r:embed="rId5" cstate="email">
            <a:extLst>
              <a:ext uri="{28A0092B-C50C-407E-A947-70E740481C1C}">
                <a14:useLocalDpi xmlns:a14="http://schemas.microsoft.com/office/drawing/2010/main"/>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478D7-EA22-44B7-9235-34F71886FE7C}"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BAE8-3F50-4E8E-B0C8-21D344F830F5}" type="slidenum">
              <a:rPr lang="en-IN" smtClean="0"/>
              <a:t>‹#›</a:t>
            </a:fld>
            <a:endParaRPr lang="en-IN"/>
          </a:p>
        </p:txBody>
      </p:sp>
    </p:spTree>
    <p:extLst>
      <p:ext uri="{BB962C8B-B14F-4D97-AF65-F5344CB8AC3E}">
        <p14:creationId xmlns:p14="http://schemas.microsoft.com/office/powerpoint/2010/main" val="333951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1" dirty="0"/>
              <a:t>Centrica</a:t>
            </a:r>
            <a:r>
              <a:rPr lang="en-US" sz="1000" b="0" dirty="0"/>
              <a:t> – Application transformation </a:t>
            </a:r>
            <a:endParaRPr lang="en-US" sz="1000" b="0" dirty="0">
              <a:ea typeface="Calibri"/>
              <a:cs typeface="Calibri"/>
            </a:endParaRPr>
          </a:p>
          <a:p>
            <a:endParaRPr lang="en-US" sz="1000" dirty="0">
              <a:solidFill>
                <a:srgbClr val="FFFFFF"/>
              </a:solidFill>
              <a:effectLst>
                <a:outerShdw blurRad="1270000" sx="112000" sy="112000" algn="ctr" rotWithShape="0">
                  <a:prstClr val="black">
                    <a:alpha val="82000"/>
                  </a:prstClr>
                </a:outerShdw>
              </a:effectLst>
            </a:endParaRPr>
          </a:p>
          <a:p>
            <a:r>
              <a:rPr lang="en-US" sz="1000" b="1" dirty="0">
                <a:solidFill>
                  <a:srgbClr val="FFFFFF"/>
                </a:solidFill>
                <a:effectLst>
                  <a:outerShdw blurRad="1270000" sx="112000" sy="112000" algn="ctr" rotWithShape="0">
                    <a:prstClr val="black">
                      <a:alpha val="82000"/>
                    </a:prstClr>
                  </a:outerShdw>
                </a:effectLst>
              </a:rPr>
              <a:t>POC: </a:t>
            </a:r>
            <a:r>
              <a:rPr lang="en-US" sz="1000" dirty="0">
                <a:solidFill>
                  <a:srgbClr val="FFFFFF"/>
                </a:solidFill>
                <a:effectLst>
                  <a:outerShdw blurRad="1270000" sx="112000" sy="112000" algn="ctr" rotWithShape="0">
                    <a:prstClr val="black">
                      <a:alpha val="82000"/>
                    </a:prstClr>
                  </a:outerShdw>
                </a:effectLst>
              </a:rPr>
              <a:t>328577,  143968</a:t>
            </a:r>
            <a:endParaRPr lang="en-US" sz="1000" dirty="0">
              <a:solidFill>
                <a:srgbClr val="FFFFFF"/>
              </a:solidFill>
              <a:effectLst>
                <a:outerShdw blurRad="1270000" sx="112000" sy="112000" algn="ctr" rotWithShape="0">
                  <a:prstClr val="black">
                    <a:alpha val="82000"/>
                  </a:prstClr>
                </a:outerShdw>
              </a:effectLst>
              <a:ea typeface="Calibri"/>
              <a:cs typeface="Calibri"/>
            </a:endParaRPr>
          </a:p>
          <a:p>
            <a:r>
              <a:rPr lang="en-US" sz="1000" b="1" dirty="0">
                <a:solidFill>
                  <a:srgbClr val="FFFFFF"/>
                </a:solidFill>
                <a:effectLst>
                  <a:outerShdw blurRad="1270000" sx="112000" sy="112000" algn="ctr" rotWithShape="0">
                    <a:prstClr val="black">
                      <a:alpha val="82000"/>
                    </a:prstClr>
                  </a:outerShdw>
                </a:effectLst>
              </a:rPr>
              <a:t>Duration:</a:t>
            </a:r>
            <a:r>
              <a:rPr lang="en-US" sz="1000" b="1" baseline="0" dirty="0">
                <a:solidFill>
                  <a:srgbClr val="FFFFFF"/>
                </a:solidFill>
                <a:effectLst>
                  <a:outerShdw blurRad="1270000" sx="112000" sy="112000" algn="ctr" rotWithShape="0">
                    <a:prstClr val="black">
                      <a:alpha val="82000"/>
                    </a:prstClr>
                  </a:outerShdw>
                </a:effectLst>
              </a:rPr>
              <a:t> </a:t>
            </a:r>
            <a:r>
              <a:rPr lang="en-US" sz="1000" baseline="0" dirty="0">
                <a:solidFill>
                  <a:srgbClr val="FFFFFF"/>
                </a:solidFill>
                <a:effectLst>
                  <a:outerShdw blurRad="1270000" sx="112000" sy="112000" algn="ctr" rotWithShape="0">
                    <a:prstClr val="black">
                      <a:alpha val="82000"/>
                    </a:prstClr>
                  </a:outerShdw>
                </a:effectLst>
              </a:rPr>
              <a:t>2 years</a:t>
            </a:r>
            <a:endParaRPr lang="en-US" sz="1000" baseline="0" dirty="0">
              <a:solidFill>
                <a:srgbClr val="FFFFFF"/>
              </a:solidFill>
              <a:effectLst>
                <a:outerShdw blurRad="1270000" sx="112000" sy="112000" algn="ctr" rotWithShape="0">
                  <a:prstClr val="black">
                    <a:alpha val="82000"/>
                  </a:prstClr>
                </a:outerShdw>
              </a:effectLst>
              <a:ea typeface="Calibri"/>
              <a:cs typeface="Calibri"/>
            </a:endParaRPr>
          </a:p>
          <a:p>
            <a:r>
              <a:rPr lang="en-US" sz="1000" b="1" baseline="0" dirty="0">
                <a:solidFill>
                  <a:srgbClr val="FFFFFF"/>
                </a:solidFill>
                <a:effectLst>
                  <a:outerShdw blurRad="1270000" sx="112000" sy="112000" algn="ctr" rotWithShape="0">
                    <a:prstClr val="black">
                      <a:alpha val="82000"/>
                    </a:prstClr>
                  </a:outerShdw>
                </a:effectLst>
              </a:rPr>
              <a:t>Team size: </a:t>
            </a:r>
            <a:r>
              <a:rPr lang="en-US" sz="1000" baseline="0" dirty="0">
                <a:solidFill>
                  <a:srgbClr val="FFFFFF"/>
                </a:solidFill>
                <a:effectLst>
                  <a:outerShdw blurRad="1270000" sx="112000" sy="112000" algn="ctr" rotWithShape="0">
                    <a:prstClr val="black">
                      <a:alpha val="82000"/>
                    </a:prstClr>
                  </a:outerShdw>
                </a:effectLst>
              </a:rPr>
              <a:t>Total: 150</a:t>
            </a:r>
            <a:endParaRPr lang="en-US" sz="1000" dirty="0">
              <a:solidFill>
                <a:srgbClr val="FFFFFF"/>
              </a:solidFill>
              <a:effectLst>
                <a:outerShdw blurRad="1270000" sx="112000" sy="112000" algn="ctr" rotWithShape="0">
                  <a:prstClr val="black">
                    <a:alpha val="82000"/>
                  </a:prstClr>
                </a:outerShdw>
              </a:effectLst>
              <a:ea typeface="Calibri"/>
              <a:cs typeface="Calibri"/>
            </a:endParaRPr>
          </a:p>
          <a:p>
            <a:r>
              <a:rPr lang="en-US" sz="1000" b="1" dirty="0">
                <a:solidFill>
                  <a:srgbClr val="FFFFFF"/>
                </a:solidFill>
                <a:effectLst>
                  <a:outerShdw blurRad="1270000" sx="112000" sy="112000" algn="ctr" rotWithShape="0">
                    <a:prstClr val="black">
                      <a:alpha val="82000"/>
                    </a:prstClr>
                  </a:outerShdw>
                </a:effectLst>
              </a:rPr>
              <a:t>Technology: </a:t>
            </a:r>
            <a:r>
              <a:rPr lang="en-US" sz="1000" dirty="0">
                <a:solidFill>
                  <a:srgbClr val="FFFFFF"/>
                </a:solidFill>
                <a:effectLst>
                  <a:outerShdw blurRad="1270000" sx="112000" sy="112000" algn="ctr" rotWithShape="0">
                    <a:prstClr val="black">
                      <a:alpha val="82000"/>
                    </a:prstClr>
                  </a:outerShdw>
                </a:effectLst>
              </a:rPr>
              <a:t>NET, Java/J2EE, JS framework, SSIS, SSRS, Python, IIS, Apache Tomcat, Web logic, SAS, </a:t>
            </a:r>
            <a:r>
              <a:rPr lang="en-US" sz="1000" dirty="0" err="1">
                <a:solidFill>
                  <a:srgbClr val="FFFFFF"/>
                </a:solidFill>
                <a:effectLst>
                  <a:outerShdw blurRad="1270000" sx="112000" sy="112000" algn="ctr" rotWithShape="0">
                    <a:prstClr val="black">
                      <a:alpha val="82000"/>
                    </a:prstClr>
                  </a:outerShdw>
                </a:effectLst>
              </a:rPr>
              <a:t>Qlikview</a:t>
            </a:r>
            <a:r>
              <a:rPr lang="en-US" sz="1000" dirty="0">
                <a:solidFill>
                  <a:srgbClr val="FFFFFF"/>
                </a:solidFill>
                <a:effectLst>
                  <a:outerShdw blurRad="1270000" sx="112000" sy="112000" algn="ctr" rotWithShape="0">
                    <a:prstClr val="black">
                      <a:alpha val="82000"/>
                    </a:prstClr>
                  </a:outerShdw>
                </a:effectLst>
              </a:rPr>
              <a:t>, SharePoint, SQL Server, Oracle, PostgreSQL, Documentum, Windows Server OS, RHEL, Couch base   </a:t>
            </a:r>
            <a:endParaRPr lang="en-US" sz="1000" dirty="0">
              <a:solidFill>
                <a:srgbClr val="FFFFFF"/>
              </a:solidFill>
              <a:effectLst>
                <a:outerShdw blurRad="1270000" sx="112000" sy="112000" algn="ctr" rotWithShape="0">
                  <a:prstClr val="black">
                    <a:alpha val="82000"/>
                  </a:prstClr>
                </a:outerShdw>
              </a:effectLst>
              <a:ea typeface="Calibri"/>
              <a:cs typeface="Calibri"/>
            </a:endParaRPr>
          </a:p>
          <a:p>
            <a:r>
              <a:rPr lang="en-US" sz="1000" dirty="0">
                <a:solidFill>
                  <a:srgbClr val="FFFFFF"/>
                </a:solidFill>
                <a:effectLst>
                  <a:outerShdw blurRad="1270000" sx="112000" sy="112000" algn="ctr" rotWithShape="0">
                    <a:prstClr val="black">
                      <a:alpha val="82000"/>
                    </a:prstClr>
                  </a:outerShdw>
                </a:effectLst>
              </a:rPr>
              <a:t>• Service-Now + ARM template, Traffic Manager Vodafone GTM, Azure Site Recovery, Jenkins, Azure Storage (for data copy), Scripting, Puppet </a:t>
            </a:r>
            <a:endParaRPr lang="en-US" sz="1000" dirty="0">
              <a:solidFill>
                <a:srgbClr val="FFFFFF"/>
              </a:solidFill>
              <a:effectLst>
                <a:outerShdw blurRad="1270000" sx="112000" sy="112000" algn="ctr" rotWithShape="0">
                  <a:prstClr val="black">
                    <a:alpha val="82000"/>
                  </a:prstClr>
                </a:outerShdw>
              </a:effectLst>
              <a:ea typeface="Calibri"/>
              <a:cs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rgbClr val="577D9F"/>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dirty="0">
                <a:solidFill>
                  <a:srgbClr val="577D9F"/>
                </a:solidFill>
                <a:latin typeface="+mn-lt"/>
                <a:ea typeface="+mn-ea"/>
                <a:cs typeface="+mn-cs"/>
              </a:rPr>
              <a:t>Technology</a:t>
            </a:r>
            <a:r>
              <a:rPr lang="en-US" sz="1000" kern="1200" dirty="0">
                <a:solidFill>
                  <a:srgbClr val="577D9F"/>
                </a:solidFill>
                <a:latin typeface="+mn-lt"/>
                <a:ea typeface="+mn-ea"/>
                <a:cs typeface="+mn-cs"/>
              </a:rPr>
              <a:t>: NET, Java/J2EE, JS framework, SSIS, SSRS, Python, IIS, Apache Tomcat, Web logic, SAS, </a:t>
            </a:r>
            <a:r>
              <a:rPr lang="en-US" sz="1000" kern="1200" dirty="0" err="1">
                <a:solidFill>
                  <a:srgbClr val="577D9F"/>
                </a:solidFill>
                <a:latin typeface="+mn-lt"/>
                <a:ea typeface="+mn-ea"/>
                <a:cs typeface="+mn-cs"/>
              </a:rPr>
              <a:t>Qlikview</a:t>
            </a:r>
            <a:r>
              <a:rPr lang="en-US" sz="1000" kern="1200" dirty="0">
                <a:solidFill>
                  <a:srgbClr val="577D9F"/>
                </a:solidFill>
                <a:latin typeface="+mn-lt"/>
                <a:ea typeface="+mn-ea"/>
                <a:cs typeface="+mn-cs"/>
              </a:rPr>
              <a:t>, SharePoint, SQL Server, Oracle, PostgreSQL, Documentum, Windows Server OS, RHEL, Couch base  </a:t>
            </a:r>
            <a:endParaRPr lang="en-US" sz="1000" kern="1200" dirty="0">
              <a:solidFill>
                <a:srgbClr val="577D9F"/>
              </a:solidFill>
              <a:latin typeface="+mn-lt"/>
              <a:ea typeface="Calibri"/>
              <a:cs typeface="Calibri"/>
            </a:endParaRPr>
          </a:p>
          <a:p>
            <a:endParaRPr lang="en-US" sz="1000" dirty="0">
              <a:solidFill>
                <a:srgbClr val="FFFFFF"/>
              </a:solidFill>
              <a:effectLst>
                <a:outerShdw blurRad="1270000" sx="112000" sy="112000" algn="ctr" rotWithShape="0">
                  <a:prstClr val="black">
                    <a:alpha val="82000"/>
                  </a:prstClr>
                </a:outerShdw>
              </a:effectLst>
            </a:endParaRPr>
          </a:p>
          <a:p>
            <a:r>
              <a:rPr lang="en-US" sz="1000" kern="1200" dirty="0">
                <a:solidFill>
                  <a:schemeClr val="tx1"/>
                </a:solidFill>
                <a:effectLst/>
                <a:latin typeface="+mn-lt"/>
                <a:ea typeface="+mn-ea"/>
                <a:cs typeface="+mn-cs"/>
              </a:rPr>
              <a:t>NET, Java/J2EE, JS framework, SSIS, SSRS, Python, IIS, Apache Tomcat, Web logic, SAS, </a:t>
            </a:r>
            <a:r>
              <a:rPr lang="en-US" sz="1000" kern="1200" dirty="0" err="1">
                <a:solidFill>
                  <a:schemeClr val="tx1"/>
                </a:solidFill>
                <a:effectLst/>
                <a:latin typeface="+mn-lt"/>
                <a:ea typeface="+mn-ea"/>
                <a:cs typeface="+mn-cs"/>
              </a:rPr>
              <a:t>Qlikview</a:t>
            </a:r>
            <a:r>
              <a:rPr lang="en-US" sz="1000" kern="1200" dirty="0">
                <a:solidFill>
                  <a:schemeClr val="tx1"/>
                </a:solidFill>
                <a:effectLst/>
                <a:latin typeface="+mn-lt"/>
                <a:ea typeface="+mn-ea"/>
                <a:cs typeface="+mn-cs"/>
              </a:rPr>
              <a:t>, SharePoint, SQL Server, Oracle, PostgreSQL, Documentum, Windows Server OS, RHEL, Couch base   </a:t>
            </a:r>
            <a:endParaRPr lang="en-US" sz="1000" kern="1200" dirty="0">
              <a:solidFill>
                <a:schemeClr val="tx1"/>
              </a:solidFill>
              <a:effectLst/>
              <a:latin typeface="+mn-lt"/>
              <a:ea typeface="Calibri"/>
              <a:cs typeface="Calibri"/>
            </a:endParaRPr>
          </a:p>
          <a:p>
            <a:r>
              <a:rPr lang="en-US" sz="1000" kern="1200" dirty="0">
                <a:solidFill>
                  <a:schemeClr val="tx1"/>
                </a:solidFill>
                <a:effectLst/>
                <a:latin typeface="+mn-lt"/>
                <a:ea typeface="+mn-ea"/>
                <a:cs typeface="+mn-cs"/>
              </a:rPr>
              <a:t>• Service-Now + ARM template, Traffic Manager Vodafone GTM, Azure Site Recovery, Jenkins, Azure Storage (for data copy), Scripting, Puppet </a:t>
            </a:r>
            <a:endParaRPr lang="en-US" sz="1000" kern="1200" dirty="0">
              <a:solidFill>
                <a:schemeClr val="tx1"/>
              </a:solidFill>
              <a:effectLst/>
              <a:latin typeface="+mn-lt"/>
              <a:ea typeface="Calibri"/>
              <a:cs typeface="Calibri"/>
            </a:endParaRPr>
          </a:p>
          <a:p>
            <a:endParaRPr lang="en-US" sz="1000" dirty="0">
              <a:solidFill>
                <a:srgbClr val="FFFFFF"/>
              </a:solidFill>
              <a:effectLst>
                <a:outerShdw blurRad="1270000" sx="112000" sy="112000" algn="ctr" rotWithShape="0">
                  <a:prstClr val="black">
                    <a:alpha val="82000"/>
                  </a:prstClr>
                </a:outerShdw>
              </a:effectLst>
            </a:endParaRPr>
          </a:p>
          <a:p>
            <a:endParaRPr lang="en-US" sz="1000" b="0" dirty="0">
              <a:solidFill>
                <a:srgbClr val="FFFFFF"/>
              </a:solidFill>
              <a:effectLst>
                <a:outerShdw blurRad="1270000" sx="112000" sy="112000" algn="ctr" rotWithShape="0">
                  <a:prstClr val="black">
                    <a:alpha val="82000"/>
                  </a:prstClr>
                </a:outerShdw>
              </a:effectLst>
            </a:endParaRPr>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a:p>
        </p:txBody>
      </p:sp>
    </p:spTree>
    <p:extLst>
      <p:ext uri="{BB962C8B-B14F-4D97-AF65-F5344CB8AC3E}">
        <p14:creationId xmlns:p14="http://schemas.microsoft.com/office/powerpoint/2010/main" val="6855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Centrica</a:t>
            </a:r>
          </a:p>
        </p:txBody>
      </p:sp>
      <p:sp>
        <p:nvSpPr>
          <p:cNvPr id="4" name="Slide Number Placeholder 3"/>
          <p:cNvSpPr>
            <a:spLocks noGrp="1"/>
          </p:cNvSpPr>
          <p:nvPr>
            <p:ph type="sldNum" sz="quarter" idx="5"/>
          </p:nvPr>
        </p:nvSpPr>
        <p:spPr/>
        <p:txBody>
          <a:bodyPr/>
          <a:lstStyle/>
          <a:p>
            <a:fld id="{BF9A3903-E1C0-B641-BF09-7903E2AE2EC7}" type="slidenum">
              <a:rPr lang="en-US" smtClean="0"/>
              <a:t>3</a:t>
            </a:fld>
            <a:endParaRPr lang="en-US"/>
          </a:p>
        </p:txBody>
      </p:sp>
    </p:spTree>
    <p:extLst>
      <p:ext uri="{BB962C8B-B14F-4D97-AF65-F5344CB8AC3E}">
        <p14:creationId xmlns:p14="http://schemas.microsoft.com/office/powerpoint/2010/main" val="15946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9A3903-E1C0-B641-BF09-7903E2AE2EC7}" type="slidenum">
              <a:rPr lang="en-US" smtClean="0"/>
              <a:t>4</a:t>
            </a:fld>
            <a:endParaRPr lang="en-US"/>
          </a:p>
        </p:txBody>
      </p:sp>
    </p:spTree>
    <p:extLst>
      <p:ext uri="{BB962C8B-B14F-4D97-AF65-F5344CB8AC3E}">
        <p14:creationId xmlns:p14="http://schemas.microsoft.com/office/powerpoint/2010/main" val="67934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CFAA0FF-CC82-5C00-1418-121B56B5BF8C}"/>
              </a:ext>
            </a:extLst>
          </p:cNvPr>
          <p:cNvSpPr>
            <a:spLocks noGrp="1"/>
          </p:cNvSpPr>
          <p:nvPr>
            <p:ph type="ftr" sz="quarter" idx="11"/>
          </p:nvPr>
        </p:nvSpPr>
        <p:spPr>
          <a:xfrm>
            <a:off x="1042416" y="6263640"/>
            <a:ext cx="1198179" cy="365125"/>
          </a:xfrm>
        </p:spPr>
        <p:txBody>
          <a:bodyPr/>
          <a:lstStyle>
            <a:lvl1pPr>
              <a:defRPr>
                <a:solidFill>
                  <a:schemeClr val="tx1"/>
                </a:solidFill>
              </a:defRPr>
            </a:lvl1pPr>
          </a:lstStyle>
          <a:p>
            <a:r>
              <a:rPr lang="en-IN"/>
              <a:t>© 2023 Cognizant</a:t>
            </a:r>
          </a:p>
        </p:txBody>
      </p:sp>
      <p:sp>
        <p:nvSpPr>
          <p:cNvPr id="6" name="Slide Number Placeholder 5">
            <a:extLst>
              <a:ext uri="{FF2B5EF4-FFF2-40B4-BE49-F238E27FC236}">
                <a16:creationId xmlns:a16="http://schemas.microsoft.com/office/drawing/2014/main" id="{03CC34FD-C53F-0CFA-4596-A201470C4E3E}"/>
              </a:ext>
            </a:extLst>
          </p:cNvPr>
          <p:cNvSpPr>
            <a:spLocks noGrp="1"/>
          </p:cNvSpPr>
          <p:nvPr>
            <p:ph type="sldNum" sz="quarter" idx="12"/>
          </p:nvPr>
        </p:nvSpPr>
        <p:spPr>
          <a:xfrm>
            <a:off x="347473" y="6263638"/>
            <a:ext cx="461823" cy="395999"/>
          </a:xfrm>
        </p:spPr>
        <p:txBody>
          <a:bodyPr/>
          <a:lstStyle>
            <a:lvl1pPr>
              <a:defRPr>
                <a:solidFill>
                  <a:schemeClr val="tx1"/>
                </a:solidFill>
              </a:defRPr>
            </a:lvl1pPr>
          </a:lstStyle>
          <a:p>
            <a:fld id="{D0D7DBD8-BE6E-4B68-9553-DF48E7D5AAD3}" type="slidenum">
              <a:rPr lang="en-IN" smtClean="0"/>
              <a:t>‹#›</a:t>
            </a:fld>
            <a:endParaRPr lang="en-IN"/>
          </a:p>
        </p:txBody>
      </p:sp>
      <p:pic>
        <p:nvPicPr>
          <p:cNvPr id="8" name="Picture 5">
            <a:extLst>
              <a:ext uri="{FF2B5EF4-FFF2-40B4-BE49-F238E27FC236}">
                <a16:creationId xmlns:a16="http://schemas.microsoft.com/office/drawing/2014/main" id="{F4BD349E-6E35-C2FE-A248-41E642AF9E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71276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Header Only">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7DB8839-9B4F-654A-AD25-A6D6ACC310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7325" cy="2199861"/>
          </a:xfrm>
          <a:prstGeom prst="rect">
            <a:avLst/>
          </a:prstGeom>
        </p:spPr>
      </p:pic>
      <p:sp>
        <p:nvSpPr>
          <p:cNvPr id="14" name="Title 1">
            <a:extLst>
              <a:ext uri="{FF2B5EF4-FFF2-40B4-BE49-F238E27FC236}">
                <a16:creationId xmlns:a16="http://schemas.microsoft.com/office/drawing/2014/main" id="{122E48B4-F4ED-4DA0-AE35-136D1133A4FD}"/>
              </a:ext>
            </a:extLst>
          </p:cNvPr>
          <p:cNvSpPr>
            <a:spLocks noGrp="1"/>
          </p:cNvSpPr>
          <p:nvPr>
            <p:ph type="title"/>
          </p:nvPr>
        </p:nvSpPr>
        <p:spPr>
          <a:xfrm>
            <a:off x="512064" y="365761"/>
            <a:ext cx="11180064" cy="516215"/>
          </a:xfrm>
        </p:spPr>
        <p:txBody>
          <a:bodyPr>
            <a:noAutofit/>
          </a:bodyPr>
          <a:lstStyle>
            <a:lvl1pPr>
              <a:defRPr>
                <a:solidFill>
                  <a:schemeClr val="bg2"/>
                </a:solidFill>
              </a:defRPr>
            </a:lvl1pPr>
          </a:lstStyle>
          <a:p>
            <a:endParaRPr lang="en-US"/>
          </a:p>
        </p:txBody>
      </p:sp>
      <p:sp>
        <p:nvSpPr>
          <p:cNvPr id="2" name="Footer Placeholder 4">
            <a:extLst>
              <a:ext uri="{FF2B5EF4-FFF2-40B4-BE49-F238E27FC236}">
                <a16:creationId xmlns:a16="http://schemas.microsoft.com/office/drawing/2014/main" id="{487408AD-11BA-7AAF-C6F4-925D98B0A99C}"/>
              </a:ext>
            </a:extLst>
          </p:cNvPr>
          <p:cNvSpPr>
            <a:spLocks noGrp="1"/>
          </p:cNvSpPr>
          <p:nvPr>
            <p:ph type="ftr" sz="quarter" idx="11"/>
          </p:nvPr>
        </p:nvSpPr>
        <p:spPr>
          <a:xfrm>
            <a:off x="1042416" y="6263640"/>
            <a:ext cx="1198179" cy="365125"/>
          </a:xfrm>
        </p:spPr>
        <p:txBody>
          <a:bodyPr/>
          <a:lstStyle>
            <a:lvl1pPr>
              <a:defRPr>
                <a:solidFill>
                  <a:schemeClr val="tx1"/>
                </a:solidFill>
              </a:defRPr>
            </a:lvl1pPr>
          </a:lstStyle>
          <a:p>
            <a:r>
              <a:rPr lang="en-IN"/>
              <a:t>© 2023 Cognizant</a:t>
            </a:r>
          </a:p>
        </p:txBody>
      </p:sp>
      <p:sp>
        <p:nvSpPr>
          <p:cNvPr id="3" name="Slide Number Placeholder 5">
            <a:extLst>
              <a:ext uri="{FF2B5EF4-FFF2-40B4-BE49-F238E27FC236}">
                <a16:creationId xmlns:a16="http://schemas.microsoft.com/office/drawing/2014/main" id="{DD02B8C8-C7E6-DEDE-9D25-93F1C03C138E}"/>
              </a:ext>
            </a:extLst>
          </p:cNvPr>
          <p:cNvSpPr>
            <a:spLocks noGrp="1"/>
          </p:cNvSpPr>
          <p:nvPr>
            <p:ph type="sldNum" sz="quarter" idx="12"/>
          </p:nvPr>
        </p:nvSpPr>
        <p:spPr>
          <a:xfrm>
            <a:off x="347473" y="6263638"/>
            <a:ext cx="461823" cy="395999"/>
          </a:xfrm>
        </p:spPr>
        <p:txBody>
          <a:bodyPr/>
          <a:lstStyle>
            <a:lvl1pPr>
              <a:defRPr>
                <a:solidFill>
                  <a:schemeClr val="tx1"/>
                </a:solidFill>
              </a:defRPr>
            </a:lvl1pPr>
          </a:lstStyle>
          <a:p>
            <a:fld id="{D0D7DBD8-BE6E-4B68-9553-DF48E7D5AAD3}" type="slidenum">
              <a:rPr lang="en-IN" smtClean="0"/>
              <a:t>‹#›</a:t>
            </a:fld>
            <a:endParaRPr lang="en-IN"/>
          </a:p>
        </p:txBody>
      </p:sp>
      <p:pic>
        <p:nvPicPr>
          <p:cNvPr id="4" name="Picture 5">
            <a:extLst>
              <a:ext uri="{FF2B5EF4-FFF2-40B4-BE49-F238E27FC236}">
                <a16:creationId xmlns:a16="http://schemas.microsoft.com/office/drawing/2014/main" id="{96D26858-C129-5B70-E182-B3EB2925E06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89654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uper head, sub head, footnote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1"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200" y="557785"/>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p>
        </p:txBody>
      </p:sp>
      <p:sp>
        <p:nvSpPr>
          <p:cNvPr id="14" name="Text Placeholder 2">
            <a:extLst>
              <a:ext uri="{FF2B5EF4-FFF2-40B4-BE49-F238E27FC236}">
                <a16:creationId xmlns:a16="http://schemas.microsoft.com/office/drawing/2014/main" id="{CF304BD6-DACB-8C40-8FF9-7D9AD2276F41}"/>
              </a:ext>
            </a:extLst>
          </p:cNvPr>
          <p:cNvSpPr>
            <a:spLocks noGrp="1"/>
          </p:cNvSpPr>
          <p:nvPr>
            <p:ph type="body" idx="19" hasCustomPrompt="1"/>
          </p:nvPr>
        </p:nvSpPr>
        <p:spPr>
          <a:xfrm>
            <a:off x="457202" y="992029"/>
            <a:ext cx="10808207" cy="461068"/>
          </a:xfrm>
          <a:prstGeom prst="rect">
            <a:avLst/>
          </a:prstGeom>
        </p:spPr>
        <p:txBody>
          <a:bodyPr anchor="t" anchorCtr="0"/>
          <a:lstStyle>
            <a:lvl1pPr marL="0" indent="0">
              <a:lnSpc>
                <a:spcPct val="100000"/>
              </a:lnSpc>
              <a:buNone/>
              <a:defRPr sz="1800" b="0">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subhead</a:t>
            </a:r>
          </a:p>
        </p:txBody>
      </p:sp>
      <p:sp>
        <p:nvSpPr>
          <p:cNvPr id="9" name="Text Placeholder 3">
            <a:extLst>
              <a:ext uri="{FF2B5EF4-FFF2-40B4-BE49-F238E27FC236}">
                <a16:creationId xmlns:a16="http://schemas.microsoft.com/office/drawing/2014/main" id="{85BFD73C-FDB7-EA40-835B-AC533361A9D3}"/>
              </a:ext>
            </a:extLst>
          </p:cNvPr>
          <p:cNvSpPr>
            <a:spLocks noGrp="1"/>
          </p:cNvSpPr>
          <p:nvPr>
            <p:ph type="body" sz="quarter" idx="18" hasCustomPrompt="1"/>
          </p:nvPr>
        </p:nvSpPr>
        <p:spPr>
          <a:xfrm>
            <a:off x="457202" y="5876093"/>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a:t>Insert source or footnote here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7" y="6438349"/>
            <a:ext cx="1198179" cy="190416"/>
          </a:xfrm>
          <a:prstGeom prst="rect">
            <a:avLst/>
          </a:prstGeom>
        </p:spPr>
        <p:txBody>
          <a:bodyPr vert="horz" wrap="none" lIns="0" tIns="0" rIns="0" bIns="0" rtlCol="0" anchor="b" anchorCtr="0"/>
          <a:lstStyle>
            <a:lvl1pPr algn="l">
              <a:defRPr sz="700">
                <a:solidFill>
                  <a:schemeClr val="tx1"/>
                </a:solidFill>
              </a:defRPr>
            </a:lvl1pPr>
          </a:lstStyle>
          <a:p>
            <a:r>
              <a:rPr lang="en-US"/>
              <a:t>© Cognizant - Americas Analyst &amp; Advisor Summit 2023</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201" y="6438652"/>
            <a:ext cx="352097" cy="190747"/>
          </a:xfrm>
          <a:prstGeom prst="rect">
            <a:avLst/>
          </a:prstGeom>
        </p:spPr>
        <p:txBody>
          <a:bodyPr vert="horz" wrap="none" lIns="0" tIns="0" rIns="0" bIns="0" rtlCol="0" anchor="b" anchorCtr="0"/>
          <a:lstStyle>
            <a:lvl1pPr algn="l">
              <a:defRPr sz="700">
                <a:solidFill>
                  <a:schemeClr val="tx1"/>
                </a:solidFill>
              </a:defRPr>
            </a:lvl1pPr>
          </a:lstStyle>
          <a:p>
            <a:fld id="{2EFEF571-C9B4-4D92-A7F7-315B894862A8}" type="slidenum">
              <a:rPr lang="en-US" smtClean="0"/>
              <a:pPr/>
              <a:t>‹#›</a:t>
            </a:fld>
            <a:endParaRPr lang="en-US"/>
          </a:p>
        </p:txBody>
      </p:sp>
      <p:sp>
        <p:nvSpPr>
          <p:cNvPr id="13" name="Text Placeholder 2">
            <a:extLst>
              <a:ext uri="{FF2B5EF4-FFF2-40B4-BE49-F238E27FC236}">
                <a16:creationId xmlns:a16="http://schemas.microsoft.com/office/drawing/2014/main" id="{0ADE5300-D6EE-B945-A3F3-F094244958A0}"/>
              </a:ext>
            </a:extLst>
          </p:cNvPr>
          <p:cNvSpPr>
            <a:spLocks noGrp="1"/>
          </p:cNvSpPr>
          <p:nvPr>
            <p:ph type="body" idx="20" hasCustomPrompt="1"/>
          </p:nvPr>
        </p:nvSpPr>
        <p:spPr>
          <a:xfrm>
            <a:off x="457200" y="310896"/>
            <a:ext cx="10820400" cy="228600"/>
          </a:xfrm>
          <a:prstGeom prst="rect">
            <a:avLst/>
          </a:prstGeom>
        </p:spPr>
        <p:txBody>
          <a:bodyPr anchor="t" anchorCtr="0"/>
          <a:lstStyle>
            <a:lvl1pPr marL="0" indent="0">
              <a:lnSpc>
                <a:spcPct val="100000"/>
              </a:lnSpc>
              <a:buNone/>
              <a:tabLst/>
              <a:defRPr sz="1051" b="0">
                <a:solidFill>
                  <a:schemeClr val="accent3"/>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super head</a:t>
            </a:r>
          </a:p>
        </p:txBody>
      </p:sp>
    </p:spTree>
    <p:extLst>
      <p:ext uri="{BB962C8B-B14F-4D97-AF65-F5344CB8AC3E}">
        <p14:creationId xmlns:p14="http://schemas.microsoft.com/office/powerpoint/2010/main" val="7724293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246120" y="226177"/>
            <a:ext cx="11678424" cy="510308"/>
          </a:xfrm>
        </p:spPr>
        <p:txBody>
          <a:bodyPr wrap="none">
            <a:noAutofit/>
          </a:bodyPr>
          <a:lstStyle>
            <a:lvl1pPr>
              <a:defRPr sz="3200" b="0"/>
            </a:lvl1pPr>
          </a:lstStyle>
          <a:p>
            <a:r>
              <a:rPr lang="en-US"/>
              <a:t>Click to edit Master title style</a:t>
            </a:r>
          </a:p>
        </p:txBody>
      </p:sp>
    </p:spTree>
    <p:extLst>
      <p:ext uri="{BB962C8B-B14F-4D97-AF65-F5344CB8AC3E}">
        <p14:creationId xmlns:p14="http://schemas.microsoft.com/office/powerpoint/2010/main" val="345301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198179" cy="190416"/>
          </a:xfrm>
          <a:prstGeom prst="rect">
            <a:avLst/>
          </a:prstGeom>
        </p:spPr>
        <p:txBody>
          <a:bodyPr vert="horz" wrap="none" lIns="0" tIns="0" rIns="0" bIns="0" rtlCol="0" anchor="b" anchorCtr="0"/>
          <a:lstStyle>
            <a:lvl1pPr algn="l">
              <a:defRPr sz="700">
                <a:solidFill>
                  <a:schemeClr val="tx1"/>
                </a:solidFill>
              </a:defRPr>
            </a:lvl1pPr>
          </a:lstStyle>
          <a:p>
            <a:r>
              <a:rPr lang="en-US"/>
              <a:t>© 2024 Cognizant</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455812870"/>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latin typeface="Arial" panose="020B0604020202020204" pitchFamily="34" charset="0"/>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latin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latin typeface="Arial" panose="020B0604020202020204" pitchFamily="34" charset="0"/>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405456671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Lst>
  <p:hf hdr="0" dt="0"/>
  <p:txStyles>
    <p:titleStyle>
      <a:lvl1pPr algn="l" defTabSz="121914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4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84" indent="-304784" algn="l" defTabSz="121914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7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54" indent="-304784" algn="l" defTabSz="121914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40" indent="-304784" algn="l" defTabSz="121914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25" indent="-304784" algn="l" defTabSz="121914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09" indent="-304784" algn="l" defTabSz="121914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493" indent="-304784" algn="l" defTabSz="121914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493" indent="-304784" algn="l" defTabSz="121914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F292F4-1E30-FCE2-80FB-F027E749E39F}"/>
              </a:ext>
            </a:extLst>
          </p:cNvPr>
          <p:cNvSpPr txBox="1">
            <a:spLocks/>
          </p:cNvSpPr>
          <p:nvPr/>
        </p:nvSpPr>
        <p:spPr>
          <a:xfrm>
            <a:off x="505369" y="143208"/>
            <a:ext cx="11180064" cy="495421"/>
          </a:xfrm>
          <a:prstGeom prst="rect">
            <a:avLst/>
          </a:prstGeom>
        </p:spPr>
        <p:txBody>
          <a:bodyPr vert="horz" lIns="0" tIns="0" rIns="0" bIns="0" rtlCol="0" anchor="t" anchorCtr="0">
            <a:normAutofit/>
          </a:bodyPr>
          <a:lstStyle>
            <a:lvl1pPr algn="l" defTabSz="121917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defTabSz="914377">
              <a:lnSpc>
                <a:spcPct val="100000"/>
              </a:lnSpc>
              <a:spcBef>
                <a:spcPts val="0"/>
              </a:spcBef>
              <a:defRPr/>
            </a:pPr>
            <a:r>
              <a:rPr lang="en-US">
                <a:latin typeface="+mj-lt"/>
                <a:cs typeface="Calibri (Headings)"/>
              </a:rPr>
              <a:t>A Multinational Energy And Utilities Services Provider</a:t>
            </a:r>
          </a:p>
        </p:txBody>
      </p:sp>
      <p:sp>
        <p:nvSpPr>
          <p:cNvPr id="4" name="Rectangle 3">
            <a:extLst>
              <a:ext uri="{FF2B5EF4-FFF2-40B4-BE49-F238E27FC236}">
                <a16:creationId xmlns:a16="http://schemas.microsoft.com/office/drawing/2014/main" id="{324D60B5-EBD0-A430-C397-03E3DA6B796B}"/>
              </a:ext>
            </a:extLst>
          </p:cNvPr>
          <p:cNvSpPr/>
          <p:nvPr/>
        </p:nvSpPr>
        <p:spPr>
          <a:xfrm>
            <a:off x="6725266" y="1008279"/>
            <a:ext cx="5466735" cy="5116064"/>
          </a:xfrm>
          <a:prstGeom prst="rect">
            <a:avLst/>
          </a:prstGeom>
          <a:solidFill>
            <a:srgbClr val="00B140"/>
          </a:solidFill>
          <a:ln w="12700" cap="flat" cmpd="sng" algn="ctr">
            <a:solidFill>
              <a:srgbClr val="00B140"/>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48666DFF-6322-1C13-F956-6D38A6EC3E9C}"/>
              </a:ext>
            </a:extLst>
          </p:cNvPr>
          <p:cNvSpPr/>
          <p:nvPr/>
        </p:nvSpPr>
        <p:spPr>
          <a:xfrm>
            <a:off x="2" y="1008279"/>
            <a:ext cx="4254500" cy="5116064"/>
          </a:xfrm>
          <a:prstGeom prst="rect">
            <a:avLst/>
          </a:prstGeom>
          <a:solidFill>
            <a:srgbClr val="0033A0"/>
          </a:solidFill>
          <a:ln w="12700" cap="flat" cmpd="sng" algn="ctr">
            <a:solidFill>
              <a:srgbClr val="0033A0"/>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Chevron 6">
            <a:extLst>
              <a:ext uri="{FF2B5EF4-FFF2-40B4-BE49-F238E27FC236}">
                <a16:creationId xmlns:a16="http://schemas.microsoft.com/office/drawing/2014/main" id="{A3306720-7673-51AF-5EA2-CA616F67F1B5}"/>
              </a:ext>
            </a:extLst>
          </p:cNvPr>
          <p:cNvSpPr/>
          <p:nvPr/>
        </p:nvSpPr>
        <p:spPr>
          <a:xfrm>
            <a:off x="1170941" y="1008279"/>
            <a:ext cx="8787844" cy="5116064"/>
          </a:xfrm>
          <a:prstGeom prst="chevron">
            <a:avLst>
              <a:gd name="adj" fmla="val 32818"/>
            </a:avLst>
          </a:prstGeom>
          <a:solidFill>
            <a:srgbClr val="FFFFFF"/>
          </a:solidFill>
          <a:ln w="12700" cap="flat" cmpd="sng" algn="ctr">
            <a:solidFill>
              <a:srgbClr val="FFFFFF">
                <a:lumMod val="65000"/>
              </a:srgbClr>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33A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E1F63D45-7182-3F7F-6641-80CAC8E2E1CA}"/>
              </a:ext>
            </a:extLst>
          </p:cNvPr>
          <p:cNvSpPr/>
          <p:nvPr/>
        </p:nvSpPr>
        <p:spPr>
          <a:xfrm>
            <a:off x="147521" y="2301466"/>
            <a:ext cx="2151771" cy="2402329"/>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354" rtl="0" eaLnBrk="1" fontAlgn="auto" latinLnBrk="0" hangingPunct="1">
              <a:lnSpc>
                <a:spcPct val="114000"/>
              </a:lnSpc>
              <a:spcBef>
                <a:spcPts val="0"/>
              </a:spcBef>
              <a:spcAft>
                <a:spcPts val="0"/>
              </a:spcAft>
              <a:buClrTx/>
              <a:buSzTx/>
              <a:buFontTx/>
              <a:buNone/>
              <a:tabLst/>
              <a:defRPr/>
            </a:pPr>
            <a:endParaRPr kumimoji="0" lang="en-US" sz="1400" b="0" i="1" u="none" strike="noStrike" kern="1200" cap="none" spc="0" normalizeH="0" baseline="0" noProof="0" dirty="0">
              <a:ln>
                <a:noFill/>
              </a:ln>
              <a:solidFill>
                <a:srgbClr val="FFFFFF"/>
              </a:solidFill>
              <a:effectLst/>
              <a:uLnTx/>
              <a:uFillTx/>
              <a:latin typeface="Arial" panose="020B0604020202020204"/>
              <a:ea typeface="+mn-ea"/>
              <a:cs typeface="Calibri" panose="020F0502020204030204" pitchFamily="34" charset="0"/>
            </a:endParaRPr>
          </a:p>
          <a:p>
            <a:pPr marL="0" marR="0" lvl="0" indent="0" algn="l" defTabSz="914354" rtl="0" eaLnBrk="1" fontAlgn="auto" latinLnBrk="0" hangingPunct="1">
              <a:lnSpc>
                <a:spcPct val="114000"/>
              </a:lnSpc>
              <a:spcBef>
                <a:spcPts val="0"/>
              </a:spcBef>
              <a:spcAft>
                <a:spcPts val="0"/>
              </a:spcAft>
              <a:buClrTx/>
              <a:buSzTx/>
              <a:buFontTx/>
              <a:buNone/>
              <a:tabLst/>
              <a:defRPr/>
            </a:pPr>
            <a:r>
              <a:rPr kumimoji="0" lang="en-US" sz="1400" b="1" i="0" u="none" strike="noStrike" kern="1200" cap="none" spc="400" normalizeH="0" baseline="0" noProof="0" dirty="0">
                <a:ln>
                  <a:noFill/>
                </a:ln>
                <a:solidFill>
                  <a:srgbClr val="FFFFFF"/>
                </a:solidFill>
                <a:effectLst/>
                <a:uLnTx/>
                <a:uFillTx/>
                <a:latin typeface="Arial" panose="020B0604020202020204"/>
                <a:ea typeface="+mn-ea"/>
                <a:cs typeface="Calibri" panose="020F0502020204030204" pitchFamily="34" charset="0"/>
              </a:rPr>
              <a:t>SUMMARY</a:t>
            </a:r>
          </a:p>
          <a:p>
            <a:pPr marL="0" marR="0" lvl="0" indent="0" algn="l" defTabSz="914354" rtl="0" eaLnBrk="1" fontAlgn="auto" latinLnBrk="0" hangingPunct="1">
              <a:lnSpc>
                <a:spcPct val="114000"/>
              </a:lnSpc>
              <a:spcBef>
                <a:spcPts val="0"/>
              </a:spcBef>
              <a:spcAft>
                <a:spcPts val="0"/>
              </a:spcAft>
              <a:buClrTx/>
              <a:buSzTx/>
              <a:buFontTx/>
              <a:buNone/>
              <a:tabLst/>
              <a:defRPr/>
            </a:pPr>
            <a:endParaRPr kumimoji="0" lang="en-US" sz="1400" b="0" i="1" u="none" strike="noStrike" kern="1200" cap="none" spc="0" normalizeH="0" baseline="0" noProof="0" dirty="0">
              <a:ln>
                <a:noFill/>
              </a:ln>
              <a:solidFill>
                <a:srgbClr val="FFFFFF"/>
              </a:solidFill>
              <a:effectLst/>
              <a:uLnTx/>
              <a:uFillTx/>
              <a:latin typeface="Arial" panose="020B0604020202020204"/>
              <a:ea typeface="+mn-ea"/>
              <a:cs typeface="Calibri" panose="020F0502020204030204" pitchFamily="34" charset="0"/>
            </a:endParaRPr>
          </a:p>
          <a:p>
            <a:pPr marL="0" marR="0" lvl="0" indent="0" algn="l" defTabSz="914354"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FFFFF"/>
                </a:solidFill>
                <a:effectLst/>
                <a:uLnTx/>
                <a:uFillTx/>
                <a:latin typeface="Arial" panose="020B0604020202020204"/>
                <a:ea typeface="+mn-ea"/>
                <a:cs typeface="Calibri" panose="020F0502020204030204" pitchFamily="34" charset="0"/>
              </a:rPr>
              <a:t>Managed Support services (L1,L1.5, L2, L3), for various applications in different technology landscape</a:t>
            </a:r>
          </a:p>
        </p:txBody>
      </p:sp>
      <p:sp>
        <p:nvSpPr>
          <p:cNvPr id="8" name="Rectangle 7">
            <a:extLst>
              <a:ext uri="{FF2B5EF4-FFF2-40B4-BE49-F238E27FC236}">
                <a16:creationId xmlns:a16="http://schemas.microsoft.com/office/drawing/2014/main" id="{A3FA2768-5363-A5A3-43C2-BE3E678CFD8B}"/>
              </a:ext>
            </a:extLst>
          </p:cNvPr>
          <p:cNvSpPr/>
          <p:nvPr/>
        </p:nvSpPr>
        <p:spPr>
          <a:xfrm>
            <a:off x="8882707" y="1602820"/>
            <a:ext cx="3258787" cy="457200"/>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28589" marR="0" lvl="0" indent="-228589" algn="just" defTabSz="91435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Calibri" panose="020F0502020204030204" pitchFamily="34" charset="0"/>
              </a:rPr>
              <a:t>Automated 30 cloud provisioning requests per month using ITSM tool and helped Annualized benefit to customer of around $1.7Mn</a:t>
            </a:r>
          </a:p>
        </p:txBody>
      </p:sp>
      <p:sp>
        <p:nvSpPr>
          <p:cNvPr id="9" name="Rectangle 8">
            <a:extLst>
              <a:ext uri="{FF2B5EF4-FFF2-40B4-BE49-F238E27FC236}">
                <a16:creationId xmlns:a16="http://schemas.microsoft.com/office/drawing/2014/main" id="{0FB82879-41A4-DF5B-DE0D-2535DE756195}"/>
              </a:ext>
            </a:extLst>
          </p:cNvPr>
          <p:cNvSpPr/>
          <p:nvPr/>
        </p:nvSpPr>
        <p:spPr>
          <a:xfrm>
            <a:off x="9455883" y="2426460"/>
            <a:ext cx="2728824" cy="457200"/>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20% ticket reduction Q1’19 and planned  40% ticket reduction for 2019 </a:t>
            </a:r>
          </a:p>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95% reduction in MTTR for the automated incidents</a:t>
            </a:r>
          </a:p>
        </p:txBody>
      </p:sp>
      <p:sp>
        <p:nvSpPr>
          <p:cNvPr id="10" name="Rectangle 9">
            <a:extLst>
              <a:ext uri="{FF2B5EF4-FFF2-40B4-BE49-F238E27FC236}">
                <a16:creationId xmlns:a16="http://schemas.microsoft.com/office/drawing/2014/main" id="{A32F8434-5CC3-C85D-7476-EFCEB30ABE92}"/>
              </a:ext>
            </a:extLst>
          </p:cNvPr>
          <p:cNvSpPr/>
          <p:nvPr/>
        </p:nvSpPr>
        <p:spPr>
          <a:xfrm>
            <a:off x="9999193" y="3166897"/>
            <a:ext cx="2101892" cy="908657"/>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Automation by creating standard catalogue item in </a:t>
            </a:r>
            <a:r>
              <a:rPr kumimoji="0" lang="en-US" sz="1200" b="0" i="0" u="none" strike="noStrike" kern="0" cap="none" spc="0" normalizeH="0" baseline="0" noProof="0" err="1">
                <a:ln>
                  <a:noFill/>
                </a:ln>
                <a:solidFill>
                  <a:srgbClr val="FFFFFF"/>
                </a:solidFill>
                <a:effectLst/>
                <a:uLnTx/>
                <a:uFillTx/>
                <a:latin typeface="Arial" panose="020B0604020202020204"/>
                <a:ea typeface="+mn-ea"/>
                <a:cs typeface="Calibri" pitchFamily="34" charset="0"/>
              </a:rPr>
              <a:t>ServiceNow</a:t>
            </a: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  has resulted in effort savings up to 1 FTEs /month</a:t>
            </a:r>
          </a:p>
        </p:txBody>
      </p:sp>
      <p:sp>
        <p:nvSpPr>
          <p:cNvPr id="11" name="Text Placeholder 6">
            <a:extLst>
              <a:ext uri="{FF2B5EF4-FFF2-40B4-BE49-F238E27FC236}">
                <a16:creationId xmlns:a16="http://schemas.microsoft.com/office/drawing/2014/main" id="{050C6AD0-CBCA-6B97-2DF7-B045FF730819}"/>
              </a:ext>
            </a:extLst>
          </p:cNvPr>
          <p:cNvSpPr txBox="1">
            <a:spLocks/>
          </p:cNvSpPr>
          <p:nvPr/>
        </p:nvSpPr>
        <p:spPr>
          <a:xfrm>
            <a:off x="7915164" y="1009721"/>
            <a:ext cx="4368493" cy="435313"/>
          </a:xfrm>
          <a:prstGeom prst="rect">
            <a:avLst/>
          </a:prstGeom>
          <a:noFill/>
        </p:spPr>
        <p:txBody>
          <a:bodyPr anchor="ctr"/>
          <a:lstStyle>
            <a:defPPr>
              <a:defRPr lang="en-US"/>
            </a:defPPr>
            <a:lvl1pPr indent="0" algn="ctr">
              <a:spcBef>
                <a:spcPct val="20000"/>
              </a:spcBef>
              <a:buFont typeface="Arial"/>
              <a:buNone/>
              <a:defRPr sz="1400">
                <a:solidFill>
                  <a:schemeClr val="accent4">
                    <a:lumMod val="60000"/>
                    <a:lumOff val="40000"/>
                  </a:schemeClr>
                </a:solidFill>
                <a:latin typeface="Segoe UI Semibold" panose="020B0702040204020203"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defTabSz="609570">
              <a:defRPr/>
            </a:pPr>
            <a:r>
              <a:rPr lang="en-US" sz="1467" b="1" spc="400">
                <a:solidFill>
                  <a:srgbClr val="FFFFFF"/>
                </a:solidFill>
                <a:latin typeface="Arial" panose="020B0604020202020204"/>
              </a:rPr>
              <a:t>IMPACT/BENEFITS</a:t>
            </a:r>
          </a:p>
        </p:txBody>
      </p:sp>
      <p:cxnSp>
        <p:nvCxnSpPr>
          <p:cNvPr id="12" name="Straight Connector 11">
            <a:extLst>
              <a:ext uri="{FF2B5EF4-FFF2-40B4-BE49-F238E27FC236}">
                <a16:creationId xmlns:a16="http://schemas.microsoft.com/office/drawing/2014/main" id="{61740DCE-910C-9E48-1487-38B44C4A0455}"/>
              </a:ext>
            </a:extLst>
          </p:cNvPr>
          <p:cNvCxnSpPr/>
          <p:nvPr/>
        </p:nvCxnSpPr>
        <p:spPr>
          <a:xfrm>
            <a:off x="8112120" y="1431444"/>
            <a:ext cx="3651488" cy="0"/>
          </a:xfrm>
          <a:prstGeom prst="line">
            <a:avLst/>
          </a:prstGeom>
          <a:noFill/>
          <a:ln w="6350" cap="flat" cmpd="sng" algn="ctr">
            <a:solidFill>
              <a:srgbClr val="FFFFFF">
                <a:lumMod val="75000"/>
              </a:srgbClr>
            </a:solidFill>
            <a:prstDash val="solid"/>
            <a:miter lim="800000"/>
          </a:ln>
          <a:effectLst/>
        </p:spPr>
      </p:cxnSp>
      <p:sp>
        <p:nvSpPr>
          <p:cNvPr id="13" name="TextBox 12">
            <a:extLst>
              <a:ext uri="{FF2B5EF4-FFF2-40B4-BE49-F238E27FC236}">
                <a16:creationId xmlns:a16="http://schemas.microsoft.com/office/drawing/2014/main" id="{41CD7D0B-99B3-D73F-23A6-CE2663BBF770}"/>
              </a:ext>
            </a:extLst>
          </p:cNvPr>
          <p:cNvSpPr txBox="1">
            <a:spLocks/>
          </p:cNvSpPr>
          <p:nvPr/>
        </p:nvSpPr>
        <p:spPr>
          <a:xfrm>
            <a:off x="1170941" y="1008280"/>
            <a:ext cx="7411736" cy="436755"/>
          </a:xfrm>
          <a:custGeom>
            <a:avLst/>
            <a:gdLst>
              <a:gd name="connsiteX0" fmla="*/ 0 w 4997899"/>
              <a:gd name="connsiteY0" fmla="*/ 0 h 327566"/>
              <a:gd name="connsiteX1" fmla="*/ 4782898 w 4997899"/>
              <a:gd name="connsiteY1" fmla="*/ 0 h 327566"/>
              <a:gd name="connsiteX2" fmla="*/ 4997899 w 4997899"/>
              <a:gd name="connsiteY2" fmla="*/ 327566 h 327566"/>
              <a:gd name="connsiteX3" fmla="*/ 215001 w 4997899"/>
              <a:gd name="connsiteY3" fmla="*/ 327566 h 327566"/>
              <a:gd name="connsiteX4" fmla="*/ 0 w 4997899"/>
              <a:gd name="connsiteY4" fmla="*/ 0 h 327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7899" h="327566">
                <a:moveTo>
                  <a:pt x="0" y="0"/>
                </a:moveTo>
                <a:lnTo>
                  <a:pt x="4782898" y="0"/>
                </a:lnTo>
                <a:lnTo>
                  <a:pt x="4997899" y="327566"/>
                </a:lnTo>
                <a:lnTo>
                  <a:pt x="215001" y="327566"/>
                </a:lnTo>
                <a:lnTo>
                  <a:pt x="0" y="0"/>
                </a:lnTo>
                <a:close/>
              </a:path>
            </a:pathLst>
          </a:custGeom>
          <a:solidFill>
            <a:srgbClr val="000000">
              <a:lumMod val="85000"/>
              <a:lumOff val="15000"/>
            </a:srgbClr>
          </a:solidFill>
        </p:spPr>
        <p:txBody>
          <a:bodyPr wrap="square" anchor="ctr">
            <a:noAutofit/>
          </a:bodyPr>
          <a:lstStyle>
            <a:defPPr>
              <a:defRPr lang="en-US"/>
            </a:defPPr>
            <a:lvl1pPr indent="0" algn="ctr">
              <a:spcBef>
                <a:spcPct val="20000"/>
              </a:spcBef>
              <a:buFont typeface="Arial"/>
              <a:buNone/>
              <a:defRPr sz="1400">
                <a:solidFill>
                  <a:schemeClr val="bg1"/>
                </a:solidFill>
                <a:latin typeface="Segoe UI Semibold" panose="020B0702040204020203"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marR="0" lvl="0" indent="0" algn="ctr" defTabSz="609570" eaLnBrk="1" fontAlgn="auto" latinLnBrk="0" hangingPunct="1">
              <a:lnSpc>
                <a:spcPct val="100000"/>
              </a:lnSpc>
              <a:spcBef>
                <a:spcPct val="20000"/>
              </a:spcBef>
              <a:spcAft>
                <a:spcPts val="0"/>
              </a:spcAft>
              <a:buClrTx/>
              <a:buSzTx/>
              <a:buFont typeface="Arial"/>
              <a:buNone/>
              <a:tabLst/>
              <a:defRPr/>
            </a:pPr>
            <a:r>
              <a:rPr kumimoji="0" lang="en-US" sz="1400" b="1" i="0" u="none" strike="noStrike" kern="0" cap="none" spc="400" normalizeH="0" baseline="0" noProof="0" dirty="0">
                <a:ln>
                  <a:noFill/>
                </a:ln>
                <a:solidFill>
                  <a:srgbClr val="FFFFFF"/>
                </a:solidFill>
                <a:effectLst/>
                <a:uLnTx/>
                <a:uFillTx/>
                <a:latin typeface="Arial" panose="020B0604020202020204"/>
              </a:rPr>
              <a:t>BUSINESS CHALLENGE</a:t>
            </a:r>
          </a:p>
        </p:txBody>
      </p:sp>
      <p:sp>
        <p:nvSpPr>
          <p:cNvPr id="14" name="TextBox 13">
            <a:extLst>
              <a:ext uri="{FF2B5EF4-FFF2-40B4-BE49-F238E27FC236}">
                <a16:creationId xmlns:a16="http://schemas.microsoft.com/office/drawing/2014/main" id="{2049AD40-1357-0631-25AC-636FA6489CE1}"/>
              </a:ext>
            </a:extLst>
          </p:cNvPr>
          <p:cNvSpPr txBox="1">
            <a:spLocks/>
          </p:cNvSpPr>
          <p:nvPr/>
        </p:nvSpPr>
        <p:spPr>
          <a:xfrm>
            <a:off x="2216926" y="2601897"/>
            <a:ext cx="7413772" cy="439543"/>
          </a:xfrm>
          <a:custGeom>
            <a:avLst/>
            <a:gdLst>
              <a:gd name="connsiteX0" fmla="*/ 0 w 4999272"/>
              <a:gd name="connsiteY0" fmla="*/ 0 h 329657"/>
              <a:gd name="connsiteX1" fmla="*/ 4782898 w 4999272"/>
              <a:gd name="connsiteY1" fmla="*/ 0 h 329657"/>
              <a:gd name="connsiteX2" fmla="*/ 4999272 w 4999272"/>
              <a:gd name="connsiteY2" fmla="*/ 329657 h 329657"/>
              <a:gd name="connsiteX3" fmla="*/ 216374 w 4999272"/>
              <a:gd name="connsiteY3" fmla="*/ 329657 h 329657"/>
              <a:gd name="connsiteX4" fmla="*/ 0 w 4999272"/>
              <a:gd name="connsiteY4" fmla="*/ 0 h 32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9272" h="329657">
                <a:moveTo>
                  <a:pt x="0" y="0"/>
                </a:moveTo>
                <a:lnTo>
                  <a:pt x="4782898" y="0"/>
                </a:lnTo>
                <a:lnTo>
                  <a:pt x="4999272" y="329657"/>
                </a:lnTo>
                <a:lnTo>
                  <a:pt x="216374" y="329657"/>
                </a:lnTo>
                <a:lnTo>
                  <a:pt x="0" y="0"/>
                </a:lnTo>
                <a:close/>
              </a:path>
            </a:pathLst>
          </a:custGeom>
          <a:solidFill>
            <a:srgbClr val="000000">
              <a:lumMod val="85000"/>
              <a:lumOff val="15000"/>
            </a:srgbClr>
          </a:solidFill>
        </p:spPr>
        <p:txBody>
          <a:bodyPr wrap="square" anchor="ctr">
            <a:noAutofit/>
          </a:bodyPr>
          <a:lstStyle>
            <a:defPPr>
              <a:defRPr lang="en-US"/>
            </a:defPPr>
            <a:lvl1pPr indent="0" algn="ctr">
              <a:spcBef>
                <a:spcPct val="20000"/>
              </a:spcBef>
              <a:buFont typeface="Arial"/>
              <a:buNone/>
              <a:defRPr sz="1400">
                <a:solidFill>
                  <a:schemeClr val="bg1"/>
                </a:solidFill>
                <a:latin typeface="Segoe UI Semibold" panose="020B0702040204020203"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marR="0" lvl="0" indent="0" algn="ctr" defTabSz="609570" eaLnBrk="1" fontAlgn="auto" latinLnBrk="0" hangingPunct="1">
              <a:lnSpc>
                <a:spcPct val="100000"/>
              </a:lnSpc>
              <a:spcBef>
                <a:spcPct val="20000"/>
              </a:spcBef>
              <a:spcAft>
                <a:spcPts val="0"/>
              </a:spcAft>
              <a:buClrTx/>
              <a:buSzTx/>
              <a:buFont typeface="Arial"/>
              <a:buNone/>
              <a:tabLst/>
              <a:defRPr/>
            </a:pPr>
            <a:r>
              <a:rPr kumimoji="0" lang="en-US" sz="1400" b="1" i="0" u="none" strike="noStrike" kern="0" cap="none" spc="400" normalizeH="0" baseline="0" noProof="0">
                <a:ln>
                  <a:noFill/>
                </a:ln>
                <a:solidFill>
                  <a:srgbClr val="FFFFFF"/>
                </a:solidFill>
                <a:effectLst/>
                <a:uLnTx/>
                <a:uFillTx/>
                <a:latin typeface="Arial" panose="020B0604020202020204"/>
              </a:rPr>
              <a:t>SOLUTION HIGHLIGHTS</a:t>
            </a:r>
          </a:p>
        </p:txBody>
      </p:sp>
      <p:sp>
        <p:nvSpPr>
          <p:cNvPr id="15" name="TextBox 14">
            <a:extLst>
              <a:ext uri="{FF2B5EF4-FFF2-40B4-BE49-F238E27FC236}">
                <a16:creationId xmlns:a16="http://schemas.microsoft.com/office/drawing/2014/main" id="{77B19A3D-904F-5477-47BE-0AE64FC0E7DB}"/>
              </a:ext>
            </a:extLst>
          </p:cNvPr>
          <p:cNvSpPr txBox="1">
            <a:spLocks/>
          </p:cNvSpPr>
          <p:nvPr/>
        </p:nvSpPr>
        <p:spPr>
          <a:xfrm>
            <a:off x="2081247" y="4297019"/>
            <a:ext cx="7410216" cy="440424"/>
          </a:xfrm>
          <a:custGeom>
            <a:avLst/>
            <a:gdLst>
              <a:gd name="connsiteX0" fmla="*/ 215389 w 4977824"/>
              <a:gd name="connsiteY0" fmla="*/ 0 h 328157"/>
              <a:gd name="connsiteX1" fmla="*/ 4977824 w 4977824"/>
              <a:gd name="connsiteY1" fmla="*/ 0 h 328157"/>
              <a:gd name="connsiteX2" fmla="*/ 4977824 w 4977824"/>
              <a:gd name="connsiteY2" fmla="*/ 31176 h 328157"/>
              <a:gd name="connsiteX3" fmla="*/ 4782898 w 4977824"/>
              <a:gd name="connsiteY3" fmla="*/ 328157 h 328157"/>
              <a:gd name="connsiteX4" fmla="*/ 0 w 4977824"/>
              <a:gd name="connsiteY4" fmla="*/ 328157 h 328157"/>
              <a:gd name="connsiteX5" fmla="*/ 215389 w 4977824"/>
              <a:gd name="connsiteY5" fmla="*/ 0 h 328157"/>
              <a:gd name="connsiteX0" fmla="*/ 215389 w 5001636"/>
              <a:gd name="connsiteY0" fmla="*/ 6924 h 335081"/>
              <a:gd name="connsiteX1" fmla="*/ 4977824 w 5001636"/>
              <a:gd name="connsiteY1" fmla="*/ 6924 h 335081"/>
              <a:gd name="connsiteX2" fmla="*/ 5001636 w 5001636"/>
              <a:gd name="connsiteY2" fmla="*/ 0 h 335081"/>
              <a:gd name="connsiteX3" fmla="*/ 4782898 w 5001636"/>
              <a:gd name="connsiteY3" fmla="*/ 335081 h 335081"/>
              <a:gd name="connsiteX4" fmla="*/ 0 w 5001636"/>
              <a:gd name="connsiteY4" fmla="*/ 335081 h 335081"/>
              <a:gd name="connsiteX5" fmla="*/ 215389 w 5001636"/>
              <a:gd name="connsiteY5" fmla="*/ 6924 h 335081"/>
              <a:gd name="connsiteX0" fmla="*/ 215389 w 4996874"/>
              <a:gd name="connsiteY0" fmla="*/ 2161 h 330318"/>
              <a:gd name="connsiteX1" fmla="*/ 4977824 w 4996874"/>
              <a:gd name="connsiteY1" fmla="*/ 2161 h 330318"/>
              <a:gd name="connsiteX2" fmla="*/ 4996874 w 4996874"/>
              <a:gd name="connsiteY2" fmla="*/ 0 h 330318"/>
              <a:gd name="connsiteX3" fmla="*/ 4782898 w 4996874"/>
              <a:gd name="connsiteY3" fmla="*/ 330318 h 330318"/>
              <a:gd name="connsiteX4" fmla="*/ 0 w 4996874"/>
              <a:gd name="connsiteY4" fmla="*/ 330318 h 330318"/>
              <a:gd name="connsiteX5" fmla="*/ 215389 w 4996874"/>
              <a:gd name="connsiteY5" fmla="*/ 2161 h 33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6874" h="330318">
                <a:moveTo>
                  <a:pt x="215389" y="2161"/>
                </a:moveTo>
                <a:lnTo>
                  <a:pt x="4977824" y="2161"/>
                </a:lnTo>
                <a:lnTo>
                  <a:pt x="4996874" y="0"/>
                </a:lnTo>
                <a:lnTo>
                  <a:pt x="4782898" y="330318"/>
                </a:lnTo>
                <a:lnTo>
                  <a:pt x="0" y="330318"/>
                </a:lnTo>
                <a:lnTo>
                  <a:pt x="215389" y="2161"/>
                </a:lnTo>
                <a:close/>
              </a:path>
            </a:pathLst>
          </a:custGeom>
          <a:solidFill>
            <a:srgbClr val="000000">
              <a:lumMod val="85000"/>
              <a:lumOff val="15000"/>
            </a:srgbClr>
          </a:solidFill>
        </p:spPr>
        <p:txBody>
          <a:bodyPr wrap="square" anchor="ctr">
            <a:noAutofit/>
          </a:bodyPr>
          <a:lstStyle>
            <a:defPPr>
              <a:defRPr lang="en-US"/>
            </a:defPPr>
            <a:lvl1pPr indent="0" algn="ctr">
              <a:spcBef>
                <a:spcPct val="20000"/>
              </a:spcBef>
              <a:buFont typeface="Arial"/>
              <a:buNone/>
              <a:defRPr sz="1400">
                <a:solidFill>
                  <a:schemeClr val="bg1"/>
                </a:solidFill>
                <a:latin typeface="Segoe UI Semibold" panose="020B0702040204020203" pitchFamily="34" charset="0"/>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marR="0" lvl="0" indent="0" algn="ctr" defTabSz="609570" eaLnBrk="1" fontAlgn="auto" latinLnBrk="0" hangingPunct="1">
              <a:lnSpc>
                <a:spcPct val="100000"/>
              </a:lnSpc>
              <a:spcBef>
                <a:spcPct val="20000"/>
              </a:spcBef>
              <a:spcAft>
                <a:spcPts val="0"/>
              </a:spcAft>
              <a:buClrTx/>
              <a:buSzTx/>
              <a:buFont typeface="Arial"/>
              <a:buNone/>
              <a:tabLst/>
              <a:defRPr/>
            </a:pPr>
            <a:r>
              <a:rPr kumimoji="0" lang="en-US" sz="1400" b="1" i="0" u="none" strike="noStrike" kern="0" cap="none" spc="400" normalizeH="0" baseline="0" noProof="0">
                <a:ln>
                  <a:noFill/>
                </a:ln>
                <a:solidFill>
                  <a:srgbClr val="FFFFFF"/>
                </a:solidFill>
                <a:effectLst/>
                <a:uLnTx/>
                <a:uFillTx/>
                <a:latin typeface="Arial" panose="020B0604020202020204"/>
              </a:rPr>
              <a:t>SCALE &amp; COMPLEXITY</a:t>
            </a:r>
          </a:p>
        </p:txBody>
      </p:sp>
      <p:sp>
        <p:nvSpPr>
          <p:cNvPr id="16" name="TextBox 15">
            <a:extLst>
              <a:ext uri="{FF2B5EF4-FFF2-40B4-BE49-F238E27FC236}">
                <a16:creationId xmlns:a16="http://schemas.microsoft.com/office/drawing/2014/main" id="{515888A7-4D2B-4D73-FCA9-DA80104A9096}"/>
              </a:ext>
            </a:extLst>
          </p:cNvPr>
          <p:cNvSpPr txBox="1"/>
          <p:nvPr/>
        </p:nvSpPr>
        <p:spPr>
          <a:xfrm>
            <a:off x="2730869" y="3015128"/>
            <a:ext cx="6953235" cy="1200329"/>
          </a:xfrm>
          <a:prstGeom prst="rect">
            <a:avLst/>
          </a:prstGeom>
          <a:noFill/>
        </p:spPr>
        <p:txBody>
          <a:bodyPr wrap="square" rtlCol="0" anchor="t">
            <a:spAutoFit/>
          </a:bodyPr>
          <a:lstStyle>
            <a:defPPr>
              <a:defRPr lang="en-US"/>
            </a:defPPr>
            <a:lvl1pPr marL="285750" indent="-285750">
              <a:lnSpc>
                <a:spcPct val="150000"/>
              </a:lnSpc>
              <a:buFont typeface="Arial" panose="020B0604020202020204" pitchFamily="34" charset="0"/>
              <a:buChar char="•"/>
              <a:defRPr sz="1400">
                <a:solidFill>
                  <a:schemeClr val="tx2">
                    <a:lumMod val="75000"/>
                    <a:lumOff val="25000"/>
                  </a:schemeClr>
                </a:solidFill>
                <a:latin typeface="Segoe UI Semilight" panose="020B0402040204020203" pitchFamily="34" charset="0"/>
                <a:cs typeface="Segoe UI Semilight" panose="020B0402040204020203" pitchFamily="34" charset="0"/>
              </a:defRPr>
            </a:lvl1pPr>
          </a:lstStyle>
          <a:p>
            <a:pPr marL="171446" indent="-171446" algn="just" defTabSz="914377">
              <a:lnSpc>
                <a:spcPct val="100000"/>
              </a:lnSpc>
              <a:defRPr/>
            </a:pPr>
            <a:r>
              <a:rPr lang="en-US" sz="1200" kern="0" dirty="0">
                <a:solidFill>
                  <a:srgbClr val="000000"/>
                </a:solidFill>
                <a:latin typeface="Calibri" panose="020F0502020204030204"/>
                <a:cs typeface="Calibri" pitchFamily="34" charset="0"/>
              </a:rPr>
              <a:t>Cognizant proposed L1.5 layer and SME development program</a:t>
            </a:r>
          </a:p>
          <a:p>
            <a:pPr marL="171446" indent="-171446" algn="just" defTabSz="914377">
              <a:lnSpc>
                <a:spcPct val="100000"/>
              </a:lnSpc>
              <a:defRPr/>
            </a:pPr>
            <a:r>
              <a:rPr lang="en-US" sz="1200" kern="0" dirty="0">
                <a:solidFill>
                  <a:srgbClr val="000000"/>
                </a:solidFill>
                <a:latin typeface="Calibri" panose="020F0502020204030204"/>
                <a:cs typeface="Calibri" pitchFamily="34" charset="0"/>
              </a:rPr>
              <a:t>Operations Architecture Review, ITIL Catalog based delivery &amp; Shift Left through KM was performed to ensure quick response</a:t>
            </a:r>
          </a:p>
          <a:p>
            <a:pPr marL="171446" indent="-171446" algn="just" defTabSz="914377">
              <a:lnSpc>
                <a:spcPct val="100000"/>
              </a:lnSpc>
              <a:defRPr/>
            </a:pPr>
            <a:r>
              <a:rPr lang="en-US" sz="1200" kern="0" dirty="0">
                <a:solidFill>
                  <a:srgbClr val="000000"/>
                </a:solidFill>
                <a:latin typeface="Calibri" panose="020F0502020204030204"/>
                <a:cs typeface="Calibri" pitchFamily="34" charset="0"/>
              </a:rPr>
              <a:t>Transformation themes implemented: Application Portfolio Rationalization, Improved Application Availability by timely patching and upgrade of Software/environment, Application Health Management - Improved Turnaround time, High Application Availability, Improved Application Performance</a:t>
            </a:r>
          </a:p>
        </p:txBody>
      </p:sp>
      <p:sp>
        <p:nvSpPr>
          <p:cNvPr id="17" name="TextBox 16">
            <a:extLst>
              <a:ext uri="{FF2B5EF4-FFF2-40B4-BE49-F238E27FC236}">
                <a16:creationId xmlns:a16="http://schemas.microsoft.com/office/drawing/2014/main" id="{42A33100-D462-DEE9-43B7-17A8D0FF9314}"/>
              </a:ext>
            </a:extLst>
          </p:cNvPr>
          <p:cNvSpPr txBox="1"/>
          <p:nvPr/>
        </p:nvSpPr>
        <p:spPr>
          <a:xfrm>
            <a:off x="2093351" y="4788162"/>
            <a:ext cx="6571071" cy="646331"/>
          </a:xfrm>
          <a:prstGeom prst="rect">
            <a:avLst/>
          </a:prstGeom>
          <a:noFill/>
        </p:spPr>
        <p:txBody>
          <a:bodyPr wrap="square" rtlCol="0" anchor="t">
            <a:spAutoFit/>
          </a:bodyPr>
          <a:lstStyle/>
          <a:p>
            <a:pPr marL="380981" indent="-380981" defTabSz="609570">
              <a:buClr>
                <a:srgbClr val="000000">
                  <a:lumMod val="85000"/>
                  <a:lumOff val="15000"/>
                </a:srgbClr>
              </a:buClr>
              <a:buFont typeface="Arial" panose="020B0604020202020204" pitchFamily="34" charset="0"/>
              <a:buChar char="•"/>
              <a:defRPr/>
            </a:pPr>
            <a:r>
              <a:rPr lang="en-US" sz="1200" dirty="0">
                <a:solidFill>
                  <a:srgbClr val="000000">
                    <a:lumMod val="85000"/>
                    <a:lumOff val="15000"/>
                  </a:srgbClr>
                </a:solidFill>
                <a:latin typeface="Arial" panose="020B0604020202020204"/>
                <a:cs typeface="Segoe UI Semilight" panose="020B0402040204020203" pitchFamily="34" charset="0"/>
              </a:rPr>
              <a:t>90+ FTEs and 140+ Applications; Geo – UK</a:t>
            </a:r>
          </a:p>
          <a:p>
            <a:pPr marL="380981" indent="-380981" defTabSz="609570">
              <a:buClr>
                <a:srgbClr val="000000">
                  <a:lumMod val="85000"/>
                  <a:lumOff val="15000"/>
                </a:srgbClr>
              </a:buClr>
              <a:buFont typeface="Arial" panose="020B0604020202020204" pitchFamily="34" charset="0"/>
              <a:buChar char="•"/>
              <a:defRPr/>
            </a:pPr>
            <a:r>
              <a:rPr lang="en-US" sz="1200" dirty="0">
                <a:solidFill>
                  <a:srgbClr val="000000">
                    <a:lumMod val="85000"/>
                    <a:lumOff val="15000"/>
                  </a:srgbClr>
                </a:solidFill>
                <a:latin typeface="Arial" panose="020B0604020202020204"/>
                <a:cs typeface="Segoe UI Semilight" panose="020B0402040204020203" pitchFamily="34" charset="0"/>
              </a:rPr>
              <a:t>Managed Services – Business Chain wise Model for E2E view</a:t>
            </a:r>
          </a:p>
          <a:p>
            <a:pPr marL="380981" indent="-380981" defTabSz="609570">
              <a:buClr>
                <a:srgbClr val="000000">
                  <a:lumMod val="85000"/>
                  <a:lumOff val="15000"/>
                </a:srgbClr>
              </a:buClr>
              <a:buFont typeface="Arial" panose="020B0604020202020204" pitchFamily="34" charset="0"/>
              <a:buChar char="•"/>
              <a:defRPr/>
            </a:pPr>
            <a:r>
              <a:rPr lang="en-US" sz="1200" dirty="0">
                <a:solidFill>
                  <a:srgbClr val="000000">
                    <a:lumMod val="85000"/>
                    <a:lumOff val="15000"/>
                  </a:srgbClr>
                </a:solidFill>
                <a:latin typeface="Arial" panose="020B0604020202020204"/>
                <a:cs typeface="Segoe UI Semilight" panose="020B0402040204020203" pitchFamily="34" charset="0"/>
              </a:rPr>
              <a:t>Integrated Service Delivery (L1,L1.5, L2, L3),&amp; a Structured Governance Model</a:t>
            </a:r>
          </a:p>
        </p:txBody>
      </p:sp>
      <p:sp>
        <p:nvSpPr>
          <p:cNvPr id="18" name="TextBox 17">
            <a:extLst>
              <a:ext uri="{FF2B5EF4-FFF2-40B4-BE49-F238E27FC236}">
                <a16:creationId xmlns:a16="http://schemas.microsoft.com/office/drawing/2014/main" id="{3D7B5510-E203-F8E6-4B62-65A22DED520F}"/>
              </a:ext>
            </a:extLst>
          </p:cNvPr>
          <p:cNvSpPr txBox="1"/>
          <p:nvPr/>
        </p:nvSpPr>
        <p:spPr>
          <a:xfrm>
            <a:off x="2111157" y="1419319"/>
            <a:ext cx="6465520" cy="1200329"/>
          </a:xfrm>
          <a:prstGeom prst="rect">
            <a:avLst/>
          </a:prstGeom>
          <a:noFill/>
        </p:spPr>
        <p:txBody>
          <a:bodyPr wrap="square" rtlCol="0" anchor="t">
            <a:spAutoFit/>
          </a:bodyPr>
          <a:lstStyle/>
          <a:p>
            <a:pPr marL="171446" indent="-171446" algn="just" defTabSz="914377">
              <a:buFont typeface="Arial" panose="020B0604020202020204" pitchFamily="34" charset="0"/>
              <a:buChar char="•"/>
              <a:defRPr/>
            </a:pPr>
            <a:r>
              <a:rPr lang="en-US" sz="1200" kern="0" dirty="0">
                <a:solidFill>
                  <a:srgbClr val="000000"/>
                </a:solidFill>
                <a:cs typeface="Calibri" pitchFamily="34" charset="0"/>
              </a:rPr>
              <a:t>High cost on maintenance and less efficiency in operations. </a:t>
            </a:r>
          </a:p>
          <a:p>
            <a:pPr marL="171446" indent="-171446" algn="just" defTabSz="914377">
              <a:buFont typeface="Arial" panose="020B0604020202020204" pitchFamily="34" charset="0"/>
              <a:buChar char="•"/>
              <a:defRPr/>
            </a:pPr>
            <a:r>
              <a:rPr lang="en-US" sz="1200" kern="0" dirty="0">
                <a:solidFill>
                  <a:srgbClr val="000000"/>
                </a:solidFill>
                <a:cs typeface="Calibri" pitchFamily="34" charset="0"/>
              </a:rPr>
              <a:t>Operations in siloes, process was inconsistent and with duplication of efforts.</a:t>
            </a:r>
          </a:p>
          <a:p>
            <a:pPr marL="171446" indent="-171446" algn="just" defTabSz="914377">
              <a:buFont typeface="Arial" panose="020B0604020202020204" pitchFamily="34" charset="0"/>
              <a:buChar char="•"/>
              <a:defRPr/>
            </a:pPr>
            <a:r>
              <a:rPr lang="en-US" sz="1200" kern="0" dirty="0">
                <a:solidFill>
                  <a:srgbClr val="000000"/>
                </a:solidFill>
                <a:cs typeface="Calibri" pitchFamily="34" charset="0"/>
              </a:rPr>
              <a:t>Knowledge retention and early onboarding of new team members</a:t>
            </a:r>
          </a:p>
          <a:p>
            <a:pPr marL="171446" indent="-171446" algn="just" defTabSz="914377">
              <a:buFont typeface="Arial" panose="020B0604020202020204" pitchFamily="34" charset="0"/>
              <a:buChar char="•"/>
              <a:defRPr/>
            </a:pPr>
            <a:r>
              <a:rPr lang="en-US" sz="1200" kern="0" dirty="0">
                <a:solidFill>
                  <a:srgbClr val="000000"/>
                </a:solidFill>
                <a:cs typeface="Calibri" pitchFamily="34" charset="0"/>
              </a:rPr>
              <a:t>Reduction in Resolution time and ensuring quick responsiveness by Shifting manual repetitive tasks Onboarding new apps without any extra cost</a:t>
            </a:r>
          </a:p>
          <a:p>
            <a:pPr marL="171446" indent="-171446" algn="just" defTabSz="914377">
              <a:buFont typeface="Arial" panose="020B0604020202020204" pitchFamily="34" charset="0"/>
              <a:buChar char="•"/>
              <a:defRPr/>
            </a:pPr>
            <a:r>
              <a:rPr lang="en-US" sz="1200" kern="0" dirty="0">
                <a:solidFill>
                  <a:srgbClr val="000000"/>
                </a:solidFill>
                <a:cs typeface="Calibri" pitchFamily="34" charset="0"/>
              </a:rPr>
              <a:t>Better adherence to SLA and higher levels of inter-operability</a:t>
            </a:r>
          </a:p>
        </p:txBody>
      </p:sp>
      <p:sp>
        <p:nvSpPr>
          <p:cNvPr id="19" name="Freeform 24">
            <a:extLst>
              <a:ext uri="{FF2B5EF4-FFF2-40B4-BE49-F238E27FC236}">
                <a16:creationId xmlns:a16="http://schemas.microsoft.com/office/drawing/2014/main" id="{BE5F0BBD-E1A8-5B3D-7DA5-1E63633F4AFD}"/>
              </a:ext>
            </a:extLst>
          </p:cNvPr>
          <p:cNvSpPr/>
          <p:nvPr/>
        </p:nvSpPr>
        <p:spPr>
          <a:xfrm>
            <a:off x="2629957" y="1062805"/>
            <a:ext cx="290127" cy="271727"/>
          </a:xfrm>
          <a:custGeom>
            <a:avLst/>
            <a:gdLst/>
            <a:ahLst/>
            <a:cxnLst/>
            <a:rect l="l" t="t" r="r" b="b"/>
            <a:pathLst>
              <a:path w="468766" h="442849">
                <a:moveTo>
                  <a:pt x="165364" y="0"/>
                </a:moveTo>
                <a:cubicBezTo>
                  <a:pt x="180388" y="0"/>
                  <a:pt x="192971" y="4179"/>
                  <a:pt x="203113" y="12536"/>
                </a:cubicBezTo>
                <a:cubicBezTo>
                  <a:pt x="213254" y="20894"/>
                  <a:pt x="218325" y="32491"/>
                  <a:pt x="218325" y="47327"/>
                </a:cubicBezTo>
                <a:cubicBezTo>
                  <a:pt x="218325" y="55028"/>
                  <a:pt x="216682" y="62305"/>
                  <a:pt x="213395" y="69160"/>
                </a:cubicBezTo>
                <a:cubicBezTo>
                  <a:pt x="210108" y="76015"/>
                  <a:pt x="206540" y="81555"/>
                  <a:pt x="202690" y="85781"/>
                </a:cubicBezTo>
                <a:cubicBezTo>
                  <a:pt x="198840" y="90006"/>
                  <a:pt x="195272" y="95312"/>
                  <a:pt x="191985" y="101697"/>
                </a:cubicBezTo>
                <a:cubicBezTo>
                  <a:pt x="188698" y="108083"/>
                  <a:pt x="187055" y="114750"/>
                  <a:pt x="187055" y="121699"/>
                </a:cubicBezTo>
                <a:cubicBezTo>
                  <a:pt x="187055" y="132404"/>
                  <a:pt x="190999" y="140245"/>
                  <a:pt x="198887" y="145222"/>
                </a:cubicBezTo>
                <a:cubicBezTo>
                  <a:pt x="206775" y="150199"/>
                  <a:pt x="216446" y="152687"/>
                  <a:pt x="227903" y="152687"/>
                </a:cubicBezTo>
                <a:cubicBezTo>
                  <a:pt x="239923" y="152687"/>
                  <a:pt x="256826" y="151278"/>
                  <a:pt x="278611" y="148461"/>
                </a:cubicBezTo>
                <a:cubicBezTo>
                  <a:pt x="300397" y="145644"/>
                  <a:pt x="315703" y="144048"/>
                  <a:pt x="324530" y="143672"/>
                </a:cubicBezTo>
                <a:lnTo>
                  <a:pt x="324530" y="144236"/>
                </a:lnTo>
                <a:cubicBezTo>
                  <a:pt x="324342" y="144611"/>
                  <a:pt x="324013" y="146255"/>
                  <a:pt x="323544" y="149166"/>
                </a:cubicBezTo>
                <a:cubicBezTo>
                  <a:pt x="323074" y="152077"/>
                  <a:pt x="322605" y="155269"/>
                  <a:pt x="322136" y="158744"/>
                </a:cubicBezTo>
                <a:cubicBezTo>
                  <a:pt x="321665" y="162218"/>
                  <a:pt x="321337" y="164237"/>
                  <a:pt x="321149" y="164801"/>
                </a:cubicBezTo>
                <a:cubicBezTo>
                  <a:pt x="316642" y="192972"/>
                  <a:pt x="314388" y="215978"/>
                  <a:pt x="314388" y="233820"/>
                </a:cubicBezTo>
                <a:cubicBezTo>
                  <a:pt x="314388" y="248844"/>
                  <a:pt x="317675" y="259831"/>
                  <a:pt x="324248" y="266780"/>
                </a:cubicBezTo>
                <a:cubicBezTo>
                  <a:pt x="332511" y="275419"/>
                  <a:pt x="340869" y="279739"/>
                  <a:pt x="349320" y="279739"/>
                </a:cubicBezTo>
                <a:cubicBezTo>
                  <a:pt x="353452" y="279739"/>
                  <a:pt x="358194" y="278330"/>
                  <a:pt x="363546" y="275513"/>
                </a:cubicBezTo>
                <a:cubicBezTo>
                  <a:pt x="368899" y="272696"/>
                  <a:pt x="373876" y="269550"/>
                  <a:pt x="378477" y="266076"/>
                </a:cubicBezTo>
                <a:cubicBezTo>
                  <a:pt x="383078" y="262601"/>
                  <a:pt x="389135" y="259455"/>
                  <a:pt x="396647" y="256638"/>
                </a:cubicBezTo>
                <a:cubicBezTo>
                  <a:pt x="404160" y="253821"/>
                  <a:pt x="411954" y="252413"/>
                  <a:pt x="420029" y="252413"/>
                </a:cubicBezTo>
                <a:cubicBezTo>
                  <a:pt x="435430" y="252413"/>
                  <a:pt x="447403" y="257953"/>
                  <a:pt x="455948" y="269033"/>
                </a:cubicBezTo>
                <a:cubicBezTo>
                  <a:pt x="464492" y="280114"/>
                  <a:pt x="468766" y="293542"/>
                  <a:pt x="468766" y="309318"/>
                </a:cubicBezTo>
                <a:cubicBezTo>
                  <a:pt x="468766" y="324530"/>
                  <a:pt x="464587" y="337207"/>
                  <a:pt x="456229" y="347349"/>
                </a:cubicBezTo>
                <a:cubicBezTo>
                  <a:pt x="447872" y="357491"/>
                  <a:pt x="436275" y="362561"/>
                  <a:pt x="421438" y="362561"/>
                </a:cubicBezTo>
                <a:cubicBezTo>
                  <a:pt x="413737" y="362561"/>
                  <a:pt x="406460" y="360918"/>
                  <a:pt x="399606" y="357631"/>
                </a:cubicBezTo>
                <a:cubicBezTo>
                  <a:pt x="392751" y="354345"/>
                  <a:pt x="387210" y="350776"/>
                  <a:pt x="382985" y="346926"/>
                </a:cubicBezTo>
                <a:cubicBezTo>
                  <a:pt x="378759" y="343076"/>
                  <a:pt x="373454" y="339508"/>
                  <a:pt x="367068" y="336221"/>
                </a:cubicBezTo>
                <a:cubicBezTo>
                  <a:pt x="360682" y="332935"/>
                  <a:pt x="354015" y="331291"/>
                  <a:pt x="347067" y="331291"/>
                </a:cubicBezTo>
                <a:cubicBezTo>
                  <a:pt x="326407" y="331291"/>
                  <a:pt x="316078" y="342936"/>
                  <a:pt x="316078" y="366223"/>
                </a:cubicBezTo>
                <a:cubicBezTo>
                  <a:pt x="316078" y="373548"/>
                  <a:pt x="317581" y="384347"/>
                  <a:pt x="320586" y="398620"/>
                </a:cubicBezTo>
                <a:cubicBezTo>
                  <a:pt x="323591" y="412894"/>
                  <a:pt x="324999" y="423693"/>
                  <a:pt x="324812" y="431017"/>
                </a:cubicBezTo>
                <a:lnTo>
                  <a:pt x="324812" y="432426"/>
                </a:lnTo>
                <a:cubicBezTo>
                  <a:pt x="320679" y="432426"/>
                  <a:pt x="317581" y="432519"/>
                  <a:pt x="315515" y="432707"/>
                </a:cubicBezTo>
                <a:cubicBezTo>
                  <a:pt x="309130" y="433271"/>
                  <a:pt x="299974" y="434350"/>
                  <a:pt x="288048" y="435947"/>
                </a:cubicBezTo>
                <a:cubicBezTo>
                  <a:pt x="276123" y="437543"/>
                  <a:pt x="265277" y="438811"/>
                  <a:pt x="255510" y="439750"/>
                </a:cubicBezTo>
                <a:cubicBezTo>
                  <a:pt x="245745" y="440689"/>
                  <a:pt x="236542" y="441158"/>
                  <a:pt x="227903" y="441158"/>
                </a:cubicBezTo>
                <a:cubicBezTo>
                  <a:pt x="216446" y="441158"/>
                  <a:pt x="206775" y="438670"/>
                  <a:pt x="198887" y="433693"/>
                </a:cubicBezTo>
                <a:cubicBezTo>
                  <a:pt x="190999" y="428716"/>
                  <a:pt x="187055" y="420875"/>
                  <a:pt x="187055" y="410170"/>
                </a:cubicBezTo>
                <a:cubicBezTo>
                  <a:pt x="187055" y="403222"/>
                  <a:pt x="188698" y="396554"/>
                  <a:pt x="191985" y="390169"/>
                </a:cubicBezTo>
                <a:cubicBezTo>
                  <a:pt x="195272" y="383783"/>
                  <a:pt x="198840" y="378478"/>
                  <a:pt x="202690" y="374252"/>
                </a:cubicBezTo>
                <a:cubicBezTo>
                  <a:pt x="206540" y="370027"/>
                  <a:pt x="210108" y="364486"/>
                  <a:pt x="213395" y="357631"/>
                </a:cubicBezTo>
                <a:cubicBezTo>
                  <a:pt x="216682" y="350776"/>
                  <a:pt x="218325" y="343499"/>
                  <a:pt x="218325" y="335799"/>
                </a:cubicBezTo>
                <a:cubicBezTo>
                  <a:pt x="218325" y="320962"/>
                  <a:pt x="213254" y="309365"/>
                  <a:pt x="203113" y="301008"/>
                </a:cubicBezTo>
                <a:cubicBezTo>
                  <a:pt x="192971" y="292650"/>
                  <a:pt x="180294" y="288471"/>
                  <a:pt x="165082" y="288471"/>
                </a:cubicBezTo>
                <a:cubicBezTo>
                  <a:pt x="149306" y="288471"/>
                  <a:pt x="135878" y="292744"/>
                  <a:pt x="124797" y="301289"/>
                </a:cubicBezTo>
                <a:cubicBezTo>
                  <a:pt x="113717" y="309834"/>
                  <a:pt x="108176" y="321807"/>
                  <a:pt x="108176" y="337207"/>
                </a:cubicBezTo>
                <a:cubicBezTo>
                  <a:pt x="108176" y="345283"/>
                  <a:pt x="109584" y="353077"/>
                  <a:pt x="112402" y="360589"/>
                </a:cubicBezTo>
                <a:cubicBezTo>
                  <a:pt x="115219" y="368102"/>
                  <a:pt x="118365" y="374158"/>
                  <a:pt x="121839" y="378760"/>
                </a:cubicBezTo>
                <a:cubicBezTo>
                  <a:pt x="125314" y="383361"/>
                  <a:pt x="128459" y="388338"/>
                  <a:pt x="131276" y="393690"/>
                </a:cubicBezTo>
                <a:cubicBezTo>
                  <a:pt x="134093" y="399043"/>
                  <a:pt x="135502" y="403785"/>
                  <a:pt x="135502" y="407917"/>
                </a:cubicBezTo>
                <a:cubicBezTo>
                  <a:pt x="135502" y="416368"/>
                  <a:pt x="131182" y="424725"/>
                  <a:pt x="122543" y="432989"/>
                </a:cubicBezTo>
                <a:cubicBezTo>
                  <a:pt x="115594" y="439562"/>
                  <a:pt x="104608" y="442849"/>
                  <a:pt x="89583" y="442849"/>
                </a:cubicBezTo>
                <a:cubicBezTo>
                  <a:pt x="71742" y="442849"/>
                  <a:pt x="48735" y="440595"/>
                  <a:pt x="20564" y="436088"/>
                </a:cubicBezTo>
                <a:cubicBezTo>
                  <a:pt x="18874" y="435712"/>
                  <a:pt x="16291" y="435336"/>
                  <a:pt x="12817" y="434961"/>
                </a:cubicBezTo>
                <a:cubicBezTo>
                  <a:pt x="9343" y="434585"/>
                  <a:pt x="6760" y="434210"/>
                  <a:pt x="5070" y="433834"/>
                </a:cubicBezTo>
                <a:lnTo>
                  <a:pt x="1408" y="433271"/>
                </a:lnTo>
                <a:cubicBezTo>
                  <a:pt x="1220" y="433271"/>
                  <a:pt x="938" y="433177"/>
                  <a:pt x="563" y="432989"/>
                </a:cubicBezTo>
                <a:cubicBezTo>
                  <a:pt x="188" y="432989"/>
                  <a:pt x="0" y="432895"/>
                  <a:pt x="0" y="432707"/>
                </a:cubicBezTo>
                <a:lnTo>
                  <a:pt x="0" y="144236"/>
                </a:lnTo>
                <a:cubicBezTo>
                  <a:pt x="375" y="144424"/>
                  <a:pt x="2018" y="144752"/>
                  <a:pt x="4929" y="145222"/>
                </a:cubicBezTo>
                <a:cubicBezTo>
                  <a:pt x="7840" y="145691"/>
                  <a:pt x="11033" y="146161"/>
                  <a:pt x="14507" y="146630"/>
                </a:cubicBezTo>
                <a:cubicBezTo>
                  <a:pt x="17982" y="147100"/>
                  <a:pt x="20001" y="147429"/>
                  <a:pt x="20564" y="147616"/>
                </a:cubicBezTo>
                <a:cubicBezTo>
                  <a:pt x="48735" y="152124"/>
                  <a:pt x="71742" y="154377"/>
                  <a:pt x="89583" y="154377"/>
                </a:cubicBezTo>
                <a:cubicBezTo>
                  <a:pt x="104608" y="154377"/>
                  <a:pt x="115594" y="151091"/>
                  <a:pt x="122543" y="144518"/>
                </a:cubicBezTo>
                <a:cubicBezTo>
                  <a:pt x="131182" y="136254"/>
                  <a:pt x="135502" y="127897"/>
                  <a:pt x="135502" y="119445"/>
                </a:cubicBezTo>
                <a:cubicBezTo>
                  <a:pt x="135502" y="115314"/>
                  <a:pt x="134093" y="110571"/>
                  <a:pt x="131276" y="105219"/>
                </a:cubicBezTo>
                <a:cubicBezTo>
                  <a:pt x="128459" y="99866"/>
                  <a:pt x="125314" y="94889"/>
                  <a:pt x="121839" y="90288"/>
                </a:cubicBezTo>
                <a:cubicBezTo>
                  <a:pt x="118365" y="85687"/>
                  <a:pt x="115219" y="79630"/>
                  <a:pt x="112402" y="72118"/>
                </a:cubicBezTo>
                <a:cubicBezTo>
                  <a:pt x="109584" y="64606"/>
                  <a:pt x="108176" y="56812"/>
                  <a:pt x="108176" y="48736"/>
                </a:cubicBezTo>
                <a:cubicBezTo>
                  <a:pt x="108176" y="33336"/>
                  <a:pt x="113717" y="21363"/>
                  <a:pt x="124797" y="12818"/>
                </a:cubicBezTo>
                <a:cubicBezTo>
                  <a:pt x="135878" y="4273"/>
                  <a:pt x="149400" y="0"/>
                  <a:pt x="165364" y="0"/>
                </a:cubicBezTo>
                <a:close/>
              </a:path>
            </a:pathLst>
          </a:custGeom>
          <a:solidFill>
            <a:srgbClr val="00B140"/>
          </a:solidFill>
          <a:ln w="12700" cap="flat" cmpd="sng" algn="ctr">
            <a:no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0" name="Freeform 25">
            <a:extLst>
              <a:ext uri="{FF2B5EF4-FFF2-40B4-BE49-F238E27FC236}">
                <a16:creationId xmlns:a16="http://schemas.microsoft.com/office/drawing/2014/main" id="{9BD4F819-1D2A-6FE9-8DA4-A0DD02A570E7}"/>
              </a:ext>
            </a:extLst>
          </p:cNvPr>
          <p:cNvSpPr/>
          <p:nvPr/>
        </p:nvSpPr>
        <p:spPr>
          <a:xfrm>
            <a:off x="3655424" y="2695707"/>
            <a:ext cx="290000" cy="24336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rgbClr val="00B140"/>
          </a:solidFill>
          <a:ln w="12700" cap="flat" cmpd="sng" algn="ctr">
            <a:noFill/>
            <a:prstDash val="solid"/>
            <a:miter lim="800000"/>
          </a:ln>
          <a:effectLst/>
        </p:spPr>
        <p:txBody>
          <a:bodyPr wrap="square" rtlCol="0" anchor="ctr">
            <a:noAutofit/>
          </a:bodyP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1" name="Freeform 26">
            <a:extLst>
              <a:ext uri="{FF2B5EF4-FFF2-40B4-BE49-F238E27FC236}">
                <a16:creationId xmlns:a16="http://schemas.microsoft.com/office/drawing/2014/main" id="{951A48A8-D370-02FD-608D-0177D730A3C7}"/>
              </a:ext>
            </a:extLst>
          </p:cNvPr>
          <p:cNvSpPr/>
          <p:nvPr/>
        </p:nvSpPr>
        <p:spPr>
          <a:xfrm>
            <a:off x="3530190" y="4369051"/>
            <a:ext cx="310449" cy="282604"/>
          </a:xfrm>
          <a:custGeom>
            <a:avLst/>
            <a:gdLst>
              <a:gd name="connsiteX0" fmla="*/ 432708 w 540885"/>
              <a:gd name="connsiteY0" fmla="*/ 356081 h 496091"/>
              <a:gd name="connsiteX1" fmla="*/ 407355 w 540885"/>
              <a:gd name="connsiteY1" fmla="*/ 366786 h 496091"/>
              <a:gd name="connsiteX2" fmla="*/ 396649 w 540885"/>
              <a:gd name="connsiteY2" fmla="*/ 392140 h 496091"/>
              <a:gd name="connsiteX3" fmla="*/ 407213 w 540885"/>
              <a:gd name="connsiteY3" fmla="*/ 417635 h 496091"/>
              <a:gd name="connsiteX4" fmla="*/ 432708 w 540885"/>
              <a:gd name="connsiteY4" fmla="*/ 428199 h 496091"/>
              <a:gd name="connsiteX5" fmla="*/ 458203 w 540885"/>
              <a:gd name="connsiteY5" fmla="*/ 417635 h 496091"/>
              <a:gd name="connsiteX6" fmla="*/ 468767 w 540885"/>
              <a:gd name="connsiteY6" fmla="*/ 392140 h 496091"/>
              <a:gd name="connsiteX7" fmla="*/ 458063 w 540885"/>
              <a:gd name="connsiteY7" fmla="*/ 366786 h 496091"/>
              <a:gd name="connsiteX8" fmla="*/ 432708 w 540885"/>
              <a:gd name="connsiteY8" fmla="*/ 356081 h 496091"/>
              <a:gd name="connsiteX9" fmla="*/ 396649 w 540885"/>
              <a:gd name="connsiteY9" fmla="*/ 288471 h 496091"/>
              <a:gd name="connsiteX10" fmla="*/ 409608 w 540885"/>
              <a:gd name="connsiteY10" fmla="*/ 301570 h 496091"/>
              <a:gd name="connsiteX11" fmla="*/ 424257 w 540885"/>
              <a:gd name="connsiteY11" fmla="*/ 320586 h 496091"/>
              <a:gd name="connsiteX12" fmla="*/ 432708 w 540885"/>
              <a:gd name="connsiteY12" fmla="*/ 320023 h 496091"/>
              <a:gd name="connsiteX13" fmla="*/ 441160 w 540885"/>
              <a:gd name="connsiteY13" fmla="*/ 320586 h 496091"/>
              <a:gd name="connsiteX14" fmla="*/ 467077 w 540885"/>
              <a:gd name="connsiteY14" fmla="*/ 289034 h 496091"/>
              <a:gd name="connsiteX15" fmla="*/ 468767 w 540885"/>
              <a:gd name="connsiteY15" fmla="*/ 288471 h 496091"/>
              <a:gd name="connsiteX16" fmla="*/ 503699 w 540885"/>
              <a:gd name="connsiteY16" fmla="*/ 308190 h 496091"/>
              <a:gd name="connsiteX17" fmla="*/ 504826 w 540885"/>
              <a:gd name="connsiteY17" fmla="*/ 310163 h 496091"/>
              <a:gd name="connsiteX18" fmla="*/ 490459 w 540885"/>
              <a:gd name="connsiteY18" fmla="*/ 349039 h 496091"/>
              <a:gd name="connsiteX19" fmla="*/ 498910 w 540885"/>
              <a:gd name="connsiteY19" fmla="*/ 363688 h 496091"/>
              <a:gd name="connsiteX20" fmla="*/ 540885 w 540885"/>
              <a:gd name="connsiteY20" fmla="*/ 372421 h 496091"/>
              <a:gd name="connsiteX21" fmla="*/ 540885 w 540885"/>
              <a:gd name="connsiteY21" fmla="*/ 411860 h 496091"/>
              <a:gd name="connsiteX22" fmla="*/ 498910 w 540885"/>
              <a:gd name="connsiteY22" fmla="*/ 420593 h 496091"/>
              <a:gd name="connsiteX23" fmla="*/ 490459 w 540885"/>
              <a:gd name="connsiteY23" fmla="*/ 435242 h 496091"/>
              <a:gd name="connsiteX24" fmla="*/ 504826 w 540885"/>
              <a:gd name="connsiteY24" fmla="*/ 474118 h 496091"/>
              <a:gd name="connsiteX25" fmla="*/ 503699 w 540885"/>
              <a:gd name="connsiteY25" fmla="*/ 476090 h 496091"/>
              <a:gd name="connsiteX26" fmla="*/ 468767 w 540885"/>
              <a:gd name="connsiteY26" fmla="*/ 496091 h 496091"/>
              <a:gd name="connsiteX27" fmla="*/ 455809 w 540885"/>
              <a:gd name="connsiteY27" fmla="*/ 482851 h 496091"/>
              <a:gd name="connsiteX28" fmla="*/ 441160 w 540885"/>
              <a:gd name="connsiteY28" fmla="*/ 463695 h 496091"/>
              <a:gd name="connsiteX29" fmla="*/ 432708 w 540885"/>
              <a:gd name="connsiteY29" fmla="*/ 464258 h 496091"/>
              <a:gd name="connsiteX30" fmla="*/ 424257 w 540885"/>
              <a:gd name="connsiteY30" fmla="*/ 463695 h 496091"/>
              <a:gd name="connsiteX31" fmla="*/ 409608 w 540885"/>
              <a:gd name="connsiteY31" fmla="*/ 482851 h 496091"/>
              <a:gd name="connsiteX32" fmla="*/ 396649 w 540885"/>
              <a:gd name="connsiteY32" fmla="*/ 496091 h 496091"/>
              <a:gd name="connsiteX33" fmla="*/ 361717 w 540885"/>
              <a:gd name="connsiteY33" fmla="*/ 476090 h 496091"/>
              <a:gd name="connsiteX34" fmla="*/ 360591 w 540885"/>
              <a:gd name="connsiteY34" fmla="*/ 474118 h 496091"/>
              <a:gd name="connsiteX35" fmla="*/ 374958 w 540885"/>
              <a:gd name="connsiteY35" fmla="*/ 435242 h 496091"/>
              <a:gd name="connsiteX36" fmla="*/ 366507 w 540885"/>
              <a:gd name="connsiteY36" fmla="*/ 420593 h 496091"/>
              <a:gd name="connsiteX37" fmla="*/ 324532 w 540885"/>
              <a:gd name="connsiteY37" fmla="*/ 411860 h 496091"/>
              <a:gd name="connsiteX38" fmla="*/ 324532 w 540885"/>
              <a:gd name="connsiteY38" fmla="*/ 372421 h 496091"/>
              <a:gd name="connsiteX39" fmla="*/ 366507 w 540885"/>
              <a:gd name="connsiteY39" fmla="*/ 363688 h 496091"/>
              <a:gd name="connsiteX40" fmla="*/ 374958 w 540885"/>
              <a:gd name="connsiteY40" fmla="*/ 349039 h 496091"/>
              <a:gd name="connsiteX41" fmla="*/ 360591 w 540885"/>
              <a:gd name="connsiteY41" fmla="*/ 310163 h 496091"/>
              <a:gd name="connsiteX42" fmla="*/ 361717 w 540885"/>
              <a:gd name="connsiteY42" fmla="*/ 308190 h 496091"/>
              <a:gd name="connsiteX43" fmla="*/ 371577 w 540885"/>
              <a:gd name="connsiteY43" fmla="*/ 302557 h 496091"/>
              <a:gd name="connsiteX44" fmla="*/ 388198 w 540885"/>
              <a:gd name="connsiteY44" fmla="*/ 292978 h 496091"/>
              <a:gd name="connsiteX45" fmla="*/ 396649 w 540885"/>
              <a:gd name="connsiteY45" fmla="*/ 288471 h 496091"/>
              <a:gd name="connsiteX46" fmla="*/ 180295 w 540885"/>
              <a:gd name="connsiteY46" fmla="*/ 175788 h 496091"/>
              <a:gd name="connsiteX47" fmla="*/ 129305 w 540885"/>
              <a:gd name="connsiteY47" fmla="*/ 196916 h 496091"/>
              <a:gd name="connsiteX48" fmla="*/ 108177 w 540885"/>
              <a:gd name="connsiteY48" fmla="*/ 247906 h 496091"/>
              <a:gd name="connsiteX49" fmla="*/ 129305 w 540885"/>
              <a:gd name="connsiteY49" fmla="*/ 298895 h 496091"/>
              <a:gd name="connsiteX50" fmla="*/ 180295 w 540885"/>
              <a:gd name="connsiteY50" fmla="*/ 320024 h 496091"/>
              <a:gd name="connsiteX51" fmla="*/ 231285 w 540885"/>
              <a:gd name="connsiteY51" fmla="*/ 298895 h 496091"/>
              <a:gd name="connsiteX52" fmla="*/ 252413 w 540885"/>
              <a:gd name="connsiteY52" fmla="*/ 247906 h 496091"/>
              <a:gd name="connsiteX53" fmla="*/ 231285 w 540885"/>
              <a:gd name="connsiteY53" fmla="*/ 196916 h 496091"/>
              <a:gd name="connsiteX54" fmla="*/ 180295 w 540885"/>
              <a:gd name="connsiteY54" fmla="*/ 175788 h 496091"/>
              <a:gd name="connsiteX55" fmla="*/ 432708 w 540885"/>
              <a:gd name="connsiteY55" fmla="*/ 67611 h 496091"/>
              <a:gd name="connsiteX56" fmla="*/ 407355 w 540885"/>
              <a:gd name="connsiteY56" fmla="*/ 78316 h 496091"/>
              <a:gd name="connsiteX57" fmla="*/ 396649 w 540885"/>
              <a:gd name="connsiteY57" fmla="*/ 103670 h 496091"/>
              <a:gd name="connsiteX58" fmla="*/ 407213 w 540885"/>
              <a:gd name="connsiteY58" fmla="*/ 129165 h 496091"/>
              <a:gd name="connsiteX59" fmla="*/ 432708 w 540885"/>
              <a:gd name="connsiteY59" fmla="*/ 139729 h 496091"/>
              <a:gd name="connsiteX60" fmla="*/ 458203 w 540885"/>
              <a:gd name="connsiteY60" fmla="*/ 129165 h 496091"/>
              <a:gd name="connsiteX61" fmla="*/ 468767 w 540885"/>
              <a:gd name="connsiteY61" fmla="*/ 103670 h 496091"/>
              <a:gd name="connsiteX62" fmla="*/ 458063 w 540885"/>
              <a:gd name="connsiteY62" fmla="*/ 78316 h 496091"/>
              <a:gd name="connsiteX63" fmla="*/ 432708 w 540885"/>
              <a:gd name="connsiteY63" fmla="*/ 67611 h 496091"/>
              <a:gd name="connsiteX64" fmla="*/ 154096 w 540885"/>
              <a:gd name="connsiteY64" fmla="*/ 67611 h 496091"/>
              <a:gd name="connsiteX65" fmla="*/ 206494 w 540885"/>
              <a:gd name="connsiteY65" fmla="*/ 67611 h 496091"/>
              <a:gd name="connsiteX66" fmla="*/ 212128 w 540885"/>
              <a:gd name="connsiteY66" fmla="*/ 69724 h 496091"/>
              <a:gd name="connsiteX67" fmla="*/ 214945 w 540885"/>
              <a:gd name="connsiteY67" fmla="*/ 74654 h 496091"/>
              <a:gd name="connsiteX68" fmla="*/ 221425 w 540885"/>
              <a:gd name="connsiteY68" fmla="*/ 117755 h 496091"/>
              <a:gd name="connsiteX69" fmla="*/ 242553 w 540885"/>
              <a:gd name="connsiteY69" fmla="*/ 126488 h 496091"/>
              <a:gd name="connsiteX70" fmla="*/ 275795 w 540885"/>
              <a:gd name="connsiteY70" fmla="*/ 101416 h 496091"/>
              <a:gd name="connsiteX71" fmla="*/ 281429 w 540885"/>
              <a:gd name="connsiteY71" fmla="*/ 99444 h 496091"/>
              <a:gd name="connsiteX72" fmla="*/ 287345 w 540885"/>
              <a:gd name="connsiteY72" fmla="*/ 101698 h 496091"/>
              <a:gd name="connsiteX73" fmla="*/ 327911 w 540885"/>
              <a:gd name="connsiteY73" fmla="*/ 146772 h 496091"/>
              <a:gd name="connsiteX74" fmla="*/ 325939 w 540885"/>
              <a:gd name="connsiteY74" fmla="*/ 152124 h 496091"/>
              <a:gd name="connsiteX75" fmla="*/ 314108 w 540885"/>
              <a:gd name="connsiteY75" fmla="*/ 167337 h 496091"/>
              <a:gd name="connsiteX76" fmla="*/ 301430 w 540885"/>
              <a:gd name="connsiteY76" fmla="*/ 184239 h 496091"/>
              <a:gd name="connsiteX77" fmla="*/ 311008 w 540885"/>
              <a:gd name="connsiteY77" fmla="*/ 207339 h 496091"/>
              <a:gd name="connsiteX78" fmla="*/ 353828 w 540885"/>
              <a:gd name="connsiteY78" fmla="*/ 213819 h 496091"/>
              <a:gd name="connsiteX79" fmla="*/ 358618 w 540885"/>
              <a:gd name="connsiteY79" fmla="*/ 216777 h 496091"/>
              <a:gd name="connsiteX80" fmla="*/ 360590 w 540885"/>
              <a:gd name="connsiteY80" fmla="*/ 222270 h 496091"/>
              <a:gd name="connsiteX81" fmla="*/ 360590 w 540885"/>
              <a:gd name="connsiteY81" fmla="*/ 274386 h 496091"/>
              <a:gd name="connsiteX82" fmla="*/ 358618 w 540885"/>
              <a:gd name="connsiteY82" fmla="*/ 279880 h 496091"/>
              <a:gd name="connsiteX83" fmla="*/ 354110 w 540885"/>
              <a:gd name="connsiteY83" fmla="*/ 282838 h 496091"/>
              <a:gd name="connsiteX84" fmla="*/ 310445 w 540885"/>
              <a:gd name="connsiteY84" fmla="*/ 289599 h 496091"/>
              <a:gd name="connsiteX85" fmla="*/ 301430 w 540885"/>
              <a:gd name="connsiteY85" fmla="*/ 311009 h 496091"/>
              <a:gd name="connsiteX86" fmla="*/ 326784 w 540885"/>
              <a:gd name="connsiteY86" fmla="*/ 343405 h 496091"/>
              <a:gd name="connsiteX87" fmla="*/ 328756 w 540885"/>
              <a:gd name="connsiteY87" fmla="*/ 349040 h 496091"/>
              <a:gd name="connsiteX88" fmla="*/ 326784 w 540885"/>
              <a:gd name="connsiteY88" fmla="*/ 354392 h 496091"/>
              <a:gd name="connsiteX89" fmla="*/ 303543 w 540885"/>
              <a:gd name="connsiteY89" fmla="*/ 379605 h 496091"/>
              <a:gd name="connsiteX90" fmla="*/ 281429 w 540885"/>
              <a:gd name="connsiteY90" fmla="*/ 396367 h 496091"/>
              <a:gd name="connsiteX91" fmla="*/ 275513 w 540885"/>
              <a:gd name="connsiteY91" fmla="*/ 394395 h 496091"/>
              <a:gd name="connsiteX92" fmla="*/ 243117 w 540885"/>
              <a:gd name="connsiteY92" fmla="*/ 369041 h 496091"/>
              <a:gd name="connsiteX93" fmla="*/ 221425 w 540885"/>
              <a:gd name="connsiteY93" fmla="*/ 377774 h 496091"/>
              <a:gd name="connsiteX94" fmla="*/ 214945 w 540885"/>
              <a:gd name="connsiteY94" fmla="*/ 421439 h 496091"/>
              <a:gd name="connsiteX95" fmla="*/ 206494 w 540885"/>
              <a:gd name="connsiteY95" fmla="*/ 428200 h 496091"/>
              <a:gd name="connsiteX96" fmla="*/ 154096 w 540885"/>
              <a:gd name="connsiteY96" fmla="*/ 428200 h 496091"/>
              <a:gd name="connsiteX97" fmla="*/ 148462 w 540885"/>
              <a:gd name="connsiteY97" fmla="*/ 426087 h 496091"/>
              <a:gd name="connsiteX98" fmla="*/ 145645 w 540885"/>
              <a:gd name="connsiteY98" fmla="*/ 421158 h 496091"/>
              <a:gd name="connsiteX99" fmla="*/ 139165 w 540885"/>
              <a:gd name="connsiteY99" fmla="*/ 378056 h 496091"/>
              <a:gd name="connsiteX100" fmla="*/ 118037 w 540885"/>
              <a:gd name="connsiteY100" fmla="*/ 369323 h 496091"/>
              <a:gd name="connsiteX101" fmla="*/ 84795 w 540885"/>
              <a:gd name="connsiteY101" fmla="*/ 394395 h 496091"/>
              <a:gd name="connsiteX102" fmla="*/ 79161 w 540885"/>
              <a:gd name="connsiteY102" fmla="*/ 396367 h 496091"/>
              <a:gd name="connsiteX103" fmla="*/ 73245 w 540885"/>
              <a:gd name="connsiteY103" fmla="*/ 394113 h 496091"/>
              <a:gd name="connsiteX104" fmla="*/ 32679 w 540885"/>
              <a:gd name="connsiteY104" fmla="*/ 349040 h 496091"/>
              <a:gd name="connsiteX105" fmla="*/ 34651 w 540885"/>
              <a:gd name="connsiteY105" fmla="*/ 343687 h 496091"/>
              <a:gd name="connsiteX106" fmla="*/ 46201 w 540885"/>
              <a:gd name="connsiteY106" fmla="*/ 328756 h 496091"/>
              <a:gd name="connsiteX107" fmla="*/ 59441 w 540885"/>
              <a:gd name="connsiteY107" fmla="*/ 311572 h 496091"/>
              <a:gd name="connsiteX108" fmla="*/ 49581 w 540885"/>
              <a:gd name="connsiteY108" fmla="*/ 288472 h 496091"/>
              <a:gd name="connsiteX109" fmla="*/ 6761 w 540885"/>
              <a:gd name="connsiteY109" fmla="*/ 281711 h 496091"/>
              <a:gd name="connsiteX110" fmla="*/ 1972 w 540885"/>
              <a:gd name="connsiteY110" fmla="*/ 279034 h 496091"/>
              <a:gd name="connsiteX111" fmla="*/ 0 w 540885"/>
              <a:gd name="connsiteY111" fmla="*/ 273541 h 496091"/>
              <a:gd name="connsiteX112" fmla="*/ 0 w 540885"/>
              <a:gd name="connsiteY112" fmla="*/ 221425 h 496091"/>
              <a:gd name="connsiteX113" fmla="*/ 1972 w 540885"/>
              <a:gd name="connsiteY113" fmla="*/ 215932 h 496091"/>
              <a:gd name="connsiteX114" fmla="*/ 6480 w 540885"/>
              <a:gd name="connsiteY114" fmla="*/ 212973 h 496091"/>
              <a:gd name="connsiteX115" fmla="*/ 50145 w 540885"/>
              <a:gd name="connsiteY115" fmla="*/ 206213 h 496091"/>
              <a:gd name="connsiteX116" fmla="*/ 59159 w 540885"/>
              <a:gd name="connsiteY116" fmla="*/ 184802 h 496091"/>
              <a:gd name="connsiteX117" fmla="*/ 33806 w 540885"/>
              <a:gd name="connsiteY117" fmla="*/ 152406 h 496091"/>
              <a:gd name="connsiteX118" fmla="*/ 31834 w 540885"/>
              <a:gd name="connsiteY118" fmla="*/ 146772 h 496091"/>
              <a:gd name="connsiteX119" fmla="*/ 33806 w 540885"/>
              <a:gd name="connsiteY119" fmla="*/ 141137 h 496091"/>
              <a:gd name="connsiteX120" fmla="*/ 56906 w 540885"/>
              <a:gd name="connsiteY120" fmla="*/ 116065 h 496091"/>
              <a:gd name="connsiteX121" fmla="*/ 79161 w 540885"/>
              <a:gd name="connsiteY121" fmla="*/ 99444 h 496091"/>
              <a:gd name="connsiteX122" fmla="*/ 85077 w 540885"/>
              <a:gd name="connsiteY122" fmla="*/ 101416 h 496091"/>
              <a:gd name="connsiteX123" fmla="*/ 117474 w 540885"/>
              <a:gd name="connsiteY123" fmla="*/ 126770 h 496091"/>
              <a:gd name="connsiteX124" fmla="*/ 139165 w 540885"/>
              <a:gd name="connsiteY124" fmla="*/ 117755 h 496091"/>
              <a:gd name="connsiteX125" fmla="*/ 145645 w 540885"/>
              <a:gd name="connsiteY125" fmla="*/ 74372 h 496091"/>
              <a:gd name="connsiteX126" fmla="*/ 154096 w 540885"/>
              <a:gd name="connsiteY126" fmla="*/ 67611 h 496091"/>
              <a:gd name="connsiteX127" fmla="*/ 396649 w 540885"/>
              <a:gd name="connsiteY127" fmla="*/ 0 h 496091"/>
              <a:gd name="connsiteX128" fmla="*/ 409608 w 540885"/>
              <a:gd name="connsiteY128" fmla="*/ 13100 h 496091"/>
              <a:gd name="connsiteX129" fmla="*/ 424257 w 540885"/>
              <a:gd name="connsiteY129" fmla="*/ 32116 h 496091"/>
              <a:gd name="connsiteX130" fmla="*/ 432708 w 540885"/>
              <a:gd name="connsiteY130" fmla="*/ 31552 h 496091"/>
              <a:gd name="connsiteX131" fmla="*/ 441160 w 540885"/>
              <a:gd name="connsiteY131" fmla="*/ 32116 h 496091"/>
              <a:gd name="connsiteX132" fmla="*/ 467077 w 540885"/>
              <a:gd name="connsiteY132" fmla="*/ 564 h 496091"/>
              <a:gd name="connsiteX133" fmla="*/ 468767 w 540885"/>
              <a:gd name="connsiteY133" fmla="*/ 0 h 496091"/>
              <a:gd name="connsiteX134" fmla="*/ 503699 w 540885"/>
              <a:gd name="connsiteY134" fmla="*/ 19720 h 496091"/>
              <a:gd name="connsiteX135" fmla="*/ 504826 w 540885"/>
              <a:gd name="connsiteY135" fmla="*/ 21692 h 496091"/>
              <a:gd name="connsiteX136" fmla="*/ 490459 w 540885"/>
              <a:gd name="connsiteY136" fmla="*/ 60568 h 496091"/>
              <a:gd name="connsiteX137" fmla="*/ 498910 w 540885"/>
              <a:gd name="connsiteY137" fmla="*/ 75217 h 496091"/>
              <a:gd name="connsiteX138" fmla="*/ 540885 w 540885"/>
              <a:gd name="connsiteY138" fmla="*/ 83950 h 496091"/>
              <a:gd name="connsiteX139" fmla="*/ 540885 w 540885"/>
              <a:gd name="connsiteY139" fmla="*/ 123390 h 496091"/>
              <a:gd name="connsiteX140" fmla="*/ 498910 w 540885"/>
              <a:gd name="connsiteY140" fmla="*/ 132123 h 496091"/>
              <a:gd name="connsiteX141" fmla="*/ 490459 w 540885"/>
              <a:gd name="connsiteY141" fmla="*/ 146772 h 496091"/>
              <a:gd name="connsiteX142" fmla="*/ 504826 w 540885"/>
              <a:gd name="connsiteY142" fmla="*/ 185648 h 496091"/>
              <a:gd name="connsiteX143" fmla="*/ 503699 w 540885"/>
              <a:gd name="connsiteY143" fmla="*/ 187619 h 496091"/>
              <a:gd name="connsiteX144" fmla="*/ 468767 w 540885"/>
              <a:gd name="connsiteY144" fmla="*/ 207621 h 496091"/>
              <a:gd name="connsiteX145" fmla="*/ 455809 w 540885"/>
              <a:gd name="connsiteY145" fmla="*/ 194381 h 496091"/>
              <a:gd name="connsiteX146" fmla="*/ 441160 w 540885"/>
              <a:gd name="connsiteY146" fmla="*/ 175224 h 496091"/>
              <a:gd name="connsiteX147" fmla="*/ 432708 w 540885"/>
              <a:gd name="connsiteY147" fmla="*/ 175788 h 496091"/>
              <a:gd name="connsiteX148" fmla="*/ 424257 w 540885"/>
              <a:gd name="connsiteY148" fmla="*/ 175224 h 496091"/>
              <a:gd name="connsiteX149" fmla="*/ 409608 w 540885"/>
              <a:gd name="connsiteY149" fmla="*/ 194381 h 496091"/>
              <a:gd name="connsiteX150" fmla="*/ 396649 w 540885"/>
              <a:gd name="connsiteY150" fmla="*/ 207621 h 496091"/>
              <a:gd name="connsiteX151" fmla="*/ 361717 w 540885"/>
              <a:gd name="connsiteY151" fmla="*/ 187619 h 496091"/>
              <a:gd name="connsiteX152" fmla="*/ 360591 w 540885"/>
              <a:gd name="connsiteY152" fmla="*/ 185648 h 496091"/>
              <a:gd name="connsiteX153" fmla="*/ 374958 w 540885"/>
              <a:gd name="connsiteY153" fmla="*/ 146772 h 496091"/>
              <a:gd name="connsiteX154" fmla="*/ 366507 w 540885"/>
              <a:gd name="connsiteY154" fmla="*/ 132123 h 496091"/>
              <a:gd name="connsiteX155" fmla="*/ 324532 w 540885"/>
              <a:gd name="connsiteY155" fmla="*/ 123390 h 496091"/>
              <a:gd name="connsiteX156" fmla="*/ 324532 w 540885"/>
              <a:gd name="connsiteY156" fmla="*/ 83950 h 496091"/>
              <a:gd name="connsiteX157" fmla="*/ 366507 w 540885"/>
              <a:gd name="connsiteY157" fmla="*/ 75217 h 496091"/>
              <a:gd name="connsiteX158" fmla="*/ 374958 w 540885"/>
              <a:gd name="connsiteY158" fmla="*/ 60568 h 496091"/>
              <a:gd name="connsiteX159" fmla="*/ 360591 w 540885"/>
              <a:gd name="connsiteY159" fmla="*/ 21692 h 496091"/>
              <a:gd name="connsiteX160" fmla="*/ 361717 w 540885"/>
              <a:gd name="connsiteY160" fmla="*/ 19720 h 496091"/>
              <a:gd name="connsiteX161" fmla="*/ 371577 w 540885"/>
              <a:gd name="connsiteY161" fmla="*/ 14086 h 496091"/>
              <a:gd name="connsiteX162" fmla="*/ 388198 w 540885"/>
              <a:gd name="connsiteY162" fmla="*/ 4508 h 496091"/>
              <a:gd name="connsiteX163" fmla="*/ 396649 w 540885"/>
              <a:gd name="connsiteY163" fmla="*/ 0 h 49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540885" h="496091">
                <a:moveTo>
                  <a:pt x="432708" y="356081"/>
                </a:moveTo>
                <a:cubicBezTo>
                  <a:pt x="422942" y="356081"/>
                  <a:pt x="414491" y="359650"/>
                  <a:pt x="407355" y="366786"/>
                </a:cubicBezTo>
                <a:cubicBezTo>
                  <a:pt x="400218" y="373923"/>
                  <a:pt x="396649" y="382375"/>
                  <a:pt x="396649" y="392140"/>
                </a:cubicBezTo>
                <a:cubicBezTo>
                  <a:pt x="396649" y="402094"/>
                  <a:pt x="400171" y="410592"/>
                  <a:pt x="407213" y="417635"/>
                </a:cubicBezTo>
                <a:cubicBezTo>
                  <a:pt x="414257" y="424678"/>
                  <a:pt x="422754" y="428199"/>
                  <a:pt x="432708" y="428199"/>
                </a:cubicBezTo>
                <a:cubicBezTo>
                  <a:pt x="442662" y="428199"/>
                  <a:pt x="451161" y="424678"/>
                  <a:pt x="458203" y="417635"/>
                </a:cubicBezTo>
                <a:cubicBezTo>
                  <a:pt x="465246" y="410592"/>
                  <a:pt x="468767" y="402094"/>
                  <a:pt x="468767" y="392140"/>
                </a:cubicBezTo>
                <a:cubicBezTo>
                  <a:pt x="468767" y="382375"/>
                  <a:pt x="465199" y="373923"/>
                  <a:pt x="458063" y="366786"/>
                </a:cubicBezTo>
                <a:cubicBezTo>
                  <a:pt x="450925" y="359650"/>
                  <a:pt x="442474" y="356081"/>
                  <a:pt x="432708" y="356081"/>
                </a:cubicBezTo>
                <a:close/>
                <a:moveTo>
                  <a:pt x="396649" y="288471"/>
                </a:moveTo>
                <a:cubicBezTo>
                  <a:pt x="398152" y="288471"/>
                  <a:pt x="402471" y="292838"/>
                  <a:pt x="409608" y="301570"/>
                </a:cubicBezTo>
                <a:cubicBezTo>
                  <a:pt x="416744" y="310303"/>
                  <a:pt x="421628" y="316642"/>
                  <a:pt x="424257" y="320586"/>
                </a:cubicBezTo>
                <a:cubicBezTo>
                  <a:pt x="428013" y="320210"/>
                  <a:pt x="430830" y="320023"/>
                  <a:pt x="432708" y="320023"/>
                </a:cubicBezTo>
                <a:cubicBezTo>
                  <a:pt x="434586" y="320023"/>
                  <a:pt x="437403" y="320210"/>
                  <a:pt x="441160" y="320586"/>
                </a:cubicBezTo>
                <a:cubicBezTo>
                  <a:pt x="450738" y="307251"/>
                  <a:pt x="459377" y="296734"/>
                  <a:pt x="467077" y="289034"/>
                </a:cubicBezTo>
                <a:lnTo>
                  <a:pt x="468767" y="288471"/>
                </a:lnTo>
                <a:cubicBezTo>
                  <a:pt x="469518" y="288471"/>
                  <a:pt x="481162" y="295044"/>
                  <a:pt x="503699" y="308190"/>
                </a:cubicBezTo>
                <a:cubicBezTo>
                  <a:pt x="504450" y="308754"/>
                  <a:pt x="504826" y="309412"/>
                  <a:pt x="504826" y="310163"/>
                </a:cubicBezTo>
                <a:cubicBezTo>
                  <a:pt x="504826" y="314858"/>
                  <a:pt x="500037" y="327816"/>
                  <a:pt x="490459" y="349039"/>
                </a:cubicBezTo>
                <a:cubicBezTo>
                  <a:pt x="493651" y="353358"/>
                  <a:pt x="496468" y="358241"/>
                  <a:pt x="498910" y="363688"/>
                </a:cubicBezTo>
                <a:cubicBezTo>
                  <a:pt x="526893" y="366505"/>
                  <a:pt x="540885" y="369416"/>
                  <a:pt x="540885" y="372421"/>
                </a:cubicBezTo>
                <a:lnTo>
                  <a:pt x="540885" y="411860"/>
                </a:lnTo>
                <a:cubicBezTo>
                  <a:pt x="540885" y="414865"/>
                  <a:pt x="526893" y="417776"/>
                  <a:pt x="498910" y="420593"/>
                </a:cubicBezTo>
                <a:cubicBezTo>
                  <a:pt x="496657" y="425664"/>
                  <a:pt x="493839" y="430547"/>
                  <a:pt x="490459" y="435242"/>
                </a:cubicBezTo>
                <a:cubicBezTo>
                  <a:pt x="500037" y="456464"/>
                  <a:pt x="504826" y="469423"/>
                  <a:pt x="504826" y="474118"/>
                </a:cubicBezTo>
                <a:cubicBezTo>
                  <a:pt x="504826" y="474869"/>
                  <a:pt x="504450" y="475527"/>
                  <a:pt x="503699" y="476090"/>
                </a:cubicBezTo>
                <a:cubicBezTo>
                  <a:pt x="480787" y="489424"/>
                  <a:pt x="469143" y="496091"/>
                  <a:pt x="468767" y="496091"/>
                </a:cubicBezTo>
                <a:cubicBezTo>
                  <a:pt x="467265" y="496091"/>
                  <a:pt x="462945" y="491678"/>
                  <a:pt x="455809" y="482851"/>
                </a:cubicBezTo>
                <a:cubicBezTo>
                  <a:pt x="448672" y="474024"/>
                  <a:pt x="443788" y="467639"/>
                  <a:pt x="441160" y="463695"/>
                </a:cubicBezTo>
                <a:cubicBezTo>
                  <a:pt x="437403" y="464070"/>
                  <a:pt x="434586" y="464258"/>
                  <a:pt x="432708" y="464258"/>
                </a:cubicBezTo>
                <a:cubicBezTo>
                  <a:pt x="430830" y="464258"/>
                  <a:pt x="428013" y="464070"/>
                  <a:pt x="424257" y="463695"/>
                </a:cubicBezTo>
                <a:cubicBezTo>
                  <a:pt x="421628" y="467639"/>
                  <a:pt x="416744" y="474024"/>
                  <a:pt x="409608" y="482851"/>
                </a:cubicBezTo>
                <a:cubicBezTo>
                  <a:pt x="402471" y="491678"/>
                  <a:pt x="398152" y="496091"/>
                  <a:pt x="396649" y="496091"/>
                </a:cubicBezTo>
                <a:cubicBezTo>
                  <a:pt x="396274" y="496091"/>
                  <a:pt x="384629" y="489424"/>
                  <a:pt x="361717" y="476090"/>
                </a:cubicBezTo>
                <a:cubicBezTo>
                  <a:pt x="360966" y="475527"/>
                  <a:pt x="360591" y="474869"/>
                  <a:pt x="360591" y="474118"/>
                </a:cubicBezTo>
                <a:cubicBezTo>
                  <a:pt x="360591" y="469423"/>
                  <a:pt x="365380" y="456464"/>
                  <a:pt x="374958" y="435242"/>
                </a:cubicBezTo>
                <a:cubicBezTo>
                  <a:pt x="371577" y="430547"/>
                  <a:pt x="368760" y="425664"/>
                  <a:pt x="366507" y="420593"/>
                </a:cubicBezTo>
                <a:cubicBezTo>
                  <a:pt x="338523" y="417776"/>
                  <a:pt x="324532" y="414865"/>
                  <a:pt x="324532" y="411860"/>
                </a:cubicBezTo>
                <a:lnTo>
                  <a:pt x="324532" y="372421"/>
                </a:lnTo>
                <a:cubicBezTo>
                  <a:pt x="324532" y="369416"/>
                  <a:pt x="338523" y="366505"/>
                  <a:pt x="366507" y="363688"/>
                </a:cubicBezTo>
                <a:cubicBezTo>
                  <a:pt x="368948" y="358241"/>
                  <a:pt x="371765" y="353358"/>
                  <a:pt x="374958" y="349039"/>
                </a:cubicBezTo>
                <a:cubicBezTo>
                  <a:pt x="365380" y="327816"/>
                  <a:pt x="360591" y="314858"/>
                  <a:pt x="360591" y="310163"/>
                </a:cubicBezTo>
                <a:cubicBezTo>
                  <a:pt x="360591" y="309412"/>
                  <a:pt x="360966" y="308754"/>
                  <a:pt x="361717" y="308190"/>
                </a:cubicBezTo>
                <a:cubicBezTo>
                  <a:pt x="362468" y="307815"/>
                  <a:pt x="365755" y="305937"/>
                  <a:pt x="371577" y="302557"/>
                </a:cubicBezTo>
                <a:cubicBezTo>
                  <a:pt x="377399" y="299176"/>
                  <a:pt x="382939" y="295983"/>
                  <a:pt x="388198" y="292978"/>
                </a:cubicBezTo>
                <a:cubicBezTo>
                  <a:pt x="393457" y="289974"/>
                  <a:pt x="396274" y="288471"/>
                  <a:pt x="396649" y="288471"/>
                </a:cubicBezTo>
                <a:close/>
                <a:moveTo>
                  <a:pt x="180295" y="175788"/>
                </a:moveTo>
                <a:cubicBezTo>
                  <a:pt x="160387" y="175788"/>
                  <a:pt x="143391" y="182830"/>
                  <a:pt x="129305" y="196916"/>
                </a:cubicBezTo>
                <a:cubicBezTo>
                  <a:pt x="115220" y="211002"/>
                  <a:pt x="108177" y="227998"/>
                  <a:pt x="108177" y="247906"/>
                </a:cubicBezTo>
                <a:cubicBezTo>
                  <a:pt x="108177" y="267813"/>
                  <a:pt x="115220" y="284810"/>
                  <a:pt x="129305" y="298895"/>
                </a:cubicBezTo>
                <a:cubicBezTo>
                  <a:pt x="143391" y="312981"/>
                  <a:pt x="160387" y="320024"/>
                  <a:pt x="180295" y="320024"/>
                </a:cubicBezTo>
                <a:cubicBezTo>
                  <a:pt x="200202" y="320024"/>
                  <a:pt x="217199" y="312981"/>
                  <a:pt x="231285" y="298895"/>
                </a:cubicBezTo>
                <a:cubicBezTo>
                  <a:pt x="245370" y="284810"/>
                  <a:pt x="252413" y="267813"/>
                  <a:pt x="252413" y="247906"/>
                </a:cubicBezTo>
                <a:cubicBezTo>
                  <a:pt x="252413" y="227998"/>
                  <a:pt x="245370" y="211002"/>
                  <a:pt x="231285" y="196916"/>
                </a:cubicBezTo>
                <a:cubicBezTo>
                  <a:pt x="217199" y="182830"/>
                  <a:pt x="200202" y="175788"/>
                  <a:pt x="180295" y="175788"/>
                </a:cubicBezTo>
                <a:close/>
                <a:moveTo>
                  <a:pt x="432708" y="67611"/>
                </a:moveTo>
                <a:cubicBezTo>
                  <a:pt x="422942" y="67611"/>
                  <a:pt x="414491" y="71179"/>
                  <a:pt x="407355" y="78316"/>
                </a:cubicBezTo>
                <a:cubicBezTo>
                  <a:pt x="400218" y="85453"/>
                  <a:pt x="396649" y="93904"/>
                  <a:pt x="396649" y="103670"/>
                </a:cubicBezTo>
                <a:cubicBezTo>
                  <a:pt x="396649" y="113624"/>
                  <a:pt x="400171" y="122122"/>
                  <a:pt x="407213" y="129165"/>
                </a:cubicBezTo>
                <a:cubicBezTo>
                  <a:pt x="414257" y="136207"/>
                  <a:pt x="422754" y="139729"/>
                  <a:pt x="432708" y="139729"/>
                </a:cubicBezTo>
                <a:cubicBezTo>
                  <a:pt x="442662" y="139729"/>
                  <a:pt x="451161" y="136207"/>
                  <a:pt x="458203" y="129165"/>
                </a:cubicBezTo>
                <a:cubicBezTo>
                  <a:pt x="465246" y="122122"/>
                  <a:pt x="468767" y="113624"/>
                  <a:pt x="468767" y="103670"/>
                </a:cubicBezTo>
                <a:cubicBezTo>
                  <a:pt x="468767" y="93904"/>
                  <a:pt x="465199" y="85453"/>
                  <a:pt x="458063" y="78316"/>
                </a:cubicBezTo>
                <a:cubicBezTo>
                  <a:pt x="450925" y="71179"/>
                  <a:pt x="442474" y="67611"/>
                  <a:pt x="432708" y="67611"/>
                </a:cubicBezTo>
                <a:close/>
                <a:moveTo>
                  <a:pt x="154096" y="67611"/>
                </a:moveTo>
                <a:lnTo>
                  <a:pt x="206494" y="67611"/>
                </a:lnTo>
                <a:cubicBezTo>
                  <a:pt x="208559" y="67611"/>
                  <a:pt x="210438" y="68315"/>
                  <a:pt x="212128" y="69724"/>
                </a:cubicBezTo>
                <a:cubicBezTo>
                  <a:pt x="213818" y="71132"/>
                  <a:pt x="214757" y="72775"/>
                  <a:pt x="214945" y="74654"/>
                </a:cubicBezTo>
                <a:lnTo>
                  <a:pt x="221425" y="117755"/>
                </a:lnTo>
                <a:cubicBezTo>
                  <a:pt x="227810" y="119633"/>
                  <a:pt x="234853" y="122545"/>
                  <a:pt x="242553" y="126488"/>
                </a:cubicBezTo>
                <a:lnTo>
                  <a:pt x="275795" y="101416"/>
                </a:lnTo>
                <a:cubicBezTo>
                  <a:pt x="277297" y="100102"/>
                  <a:pt x="279175" y="99444"/>
                  <a:pt x="281429" y="99444"/>
                </a:cubicBezTo>
                <a:cubicBezTo>
                  <a:pt x="283494" y="99444"/>
                  <a:pt x="285466" y="100195"/>
                  <a:pt x="287345" y="101698"/>
                </a:cubicBezTo>
                <a:cubicBezTo>
                  <a:pt x="314389" y="126676"/>
                  <a:pt x="327911" y="141701"/>
                  <a:pt x="327911" y="146772"/>
                </a:cubicBezTo>
                <a:cubicBezTo>
                  <a:pt x="327911" y="148462"/>
                  <a:pt x="327254" y="150246"/>
                  <a:pt x="325939" y="152124"/>
                </a:cubicBezTo>
                <a:cubicBezTo>
                  <a:pt x="323685" y="155129"/>
                  <a:pt x="319742" y="160200"/>
                  <a:pt x="314108" y="167337"/>
                </a:cubicBezTo>
                <a:cubicBezTo>
                  <a:pt x="308473" y="174473"/>
                  <a:pt x="304248" y="180107"/>
                  <a:pt x="301430" y="184239"/>
                </a:cubicBezTo>
                <a:cubicBezTo>
                  <a:pt x="305749" y="193254"/>
                  <a:pt x="308942" y="200954"/>
                  <a:pt x="311008" y="207339"/>
                </a:cubicBezTo>
                <a:lnTo>
                  <a:pt x="353828" y="213819"/>
                </a:lnTo>
                <a:cubicBezTo>
                  <a:pt x="355706" y="214194"/>
                  <a:pt x="357303" y="215180"/>
                  <a:pt x="358618" y="216777"/>
                </a:cubicBezTo>
                <a:cubicBezTo>
                  <a:pt x="359932" y="218373"/>
                  <a:pt x="360590" y="220204"/>
                  <a:pt x="360590" y="222270"/>
                </a:cubicBezTo>
                <a:lnTo>
                  <a:pt x="360590" y="274386"/>
                </a:lnTo>
                <a:cubicBezTo>
                  <a:pt x="360590" y="276265"/>
                  <a:pt x="359932" y="278095"/>
                  <a:pt x="358618" y="279880"/>
                </a:cubicBezTo>
                <a:cubicBezTo>
                  <a:pt x="357303" y="281664"/>
                  <a:pt x="355800" y="282650"/>
                  <a:pt x="354110" y="282838"/>
                </a:cubicBezTo>
                <a:lnTo>
                  <a:pt x="310445" y="289599"/>
                </a:lnTo>
                <a:cubicBezTo>
                  <a:pt x="308379" y="296172"/>
                  <a:pt x="305374" y="303309"/>
                  <a:pt x="301430" y="311009"/>
                </a:cubicBezTo>
                <a:cubicBezTo>
                  <a:pt x="307816" y="320024"/>
                  <a:pt x="316267" y="330822"/>
                  <a:pt x="326784" y="343405"/>
                </a:cubicBezTo>
                <a:cubicBezTo>
                  <a:pt x="328099" y="345283"/>
                  <a:pt x="328756" y="347161"/>
                  <a:pt x="328756" y="349040"/>
                </a:cubicBezTo>
                <a:cubicBezTo>
                  <a:pt x="328756" y="351293"/>
                  <a:pt x="328099" y="353077"/>
                  <a:pt x="326784" y="354392"/>
                </a:cubicBezTo>
                <a:cubicBezTo>
                  <a:pt x="322465" y="360026"/>
                  <a:pt x="314717" y="368431"/>
                  <a:pt x="303543" y="379605"/>
                </a:cubicBezTo>
                <a:cubicBezTo>
                  <a:pt x="292368" y="390780"/>
                  <a:pt x="284997" y="396367"/>
                  <a:pt x="281429" y="396367"/>
                </a:cubicBezTo>
                <a:cubicBezTo>
                  <a:pt x="279363" y="396367"/>
                  <a:pt x="277391" y="395710"/>
                  <a:pt x="275513" y="394395"/>
                </a:cubicBezTo>
                <a:lnTo>
                  <a:pt x="243117" y="369041"/>
                </a:lnTo>
                <a:cubicBezTo>
                  <a:pt x="236167" y="372609"/>
                  <a:pt x="228937" y="375520"/>
                  <a:pt x="221425" y="377774"/>
                </a:cubicBezTo>
                <a:cubicBezTo>
                  <a:pt x="219359" y="398057"/>
                  <a:pt x="217199" y="412612"/>
                  <a:pt x="214945" y="421439"/>
                </a:cubicBezTo>
                <a:cubicBezTo>
                  <a:pt x="213630" y="425947"/>
                  <a:pt x="210813" y="428200"/>
                  <a:pt x="206494" y="428200"/>
                </a:cubicBezTo>
                <a:lnTo>
                  <a:pt x="154096" y="428200"/>
                </a:lnTo>
                <a:cubicBezTo>
                  <a:pt x="152030" y="428200"/>
                  <a:pt x="150152" y="427496"/>
                  <a:pt x="148462" y="426087"/>
                </a:cubicBezTo>
                <a:cubicBezTo>
                  <a:pt x="146771" y="424679"/>
                  <a:pt x="145832" y="423035"/>
                  <a:pt x="145645" y="421158"/>
                </a:cubicBezTo>
                <a:lnTo>
                  <a:pt x="139165" y="378056"/>
                </a:lnTo>
                <a:cubicBezTo>
                  <a:pt x="132779" y="376178"/>
                  <a:pt x="125737" y="373267"/>
                  <a:pt x="118037" y="369323"/>
                </a:cubicBezTo>
                <a:lnTo>
                  <a:pt x="84795" y="394395"/>
                </a:lnTo>
                <a:cubicBezTo>
                  <a:pt x="83480" y="395710"/>
                  <a:pt x="81602" y="396367"/>
                  <a:pt x="79161" y="396367"/>
                </a:cubicBezTo>
                <a:cubicBezTo>
                  <a:pt x="77095" y="396367"/>
                  <a:pt x="75123" y="395616"/>
                  <a:pt x="73245" y="394113"/>
                </a:cubicBezTo>
                <a:cubicBezTo>
                  <a:pt x="46201" y="369135"/>
                  <a:pt x="32679" y="354110"/>
                  <a:pt x="32679" y="349040"/>
                </a:cubicBezTo>
                <a:cubicBezTo>
                  <a:pt x="32679" y="347349"/>
                  <a:pt x="33336" y="345565"/>
                  <a:pt x="34651" y="343687"/>
                </a:cubicBezTo>
                <a:cubicBezTo>
                  <a:pt x="36529" y="341058"/>
                  <a:pt x="40378" y="336081"/>
                  <a:pt x="46201" y="328756"/>
                </a:cubicBezTo>
                <a:cubicBezTo>
                  <a:pt x="52022" y="321432"/>
                  <a:pt x="56436" y="315704"/>
                  <a:pt x="59441" y="311572"/>
                </a:cubicBezTo>
                <a:cubicBezTo>
                  <a:pt x="55122" y="303309"/>
                  <a:pt x="51835" y="295608"/>
                  <a:pt x="49581" y="288472"/>
                </a:cubicBezTo>
                <a:lnTo>
                  <a:pt x="6761" y="281711"/>
                </a:lnTo>
                <a:cubicBezTo>
                  <a:pt x="4883" y="281523"/>
                  <a:pt x="3286" y="280631"/>
                  <a:pt x="1972" y="279034"/>
                </a:cubicBezTo>
                <a:cubicBezTo>
                  <a:pt x="657" y="277438"/>
                  <a:pt x="0" y="275607"/>
                  <a:pt x="0" y="273541"/>
                </a:cubicBezTo>
                <a:lnTo>
                  <a:pt x="0" y="221425"/>
                </a:lnTo>
                <a:cubicBezTo>
                  <a:pt x="0" y="219547"/>
                  <a:pt x="657" y="217715"/>
                  <a:pt x="1972" y="215932"/>
                </a:cubicBezTo>
                <a:cubicBezTo>
                  <a:pt x="3286" y="214147"/>
                  <a:pt x="4789" y="213161"/>
                  <a:pt x="6480" y="212973"/>
                </a:cubicBezTo>
                <a:lnTo>
                  <a:pt x="50145" y="206213"/>
                </a:lnTo>
                <a:cubicBezTo>
                  <a:pt x="52210" y="199639"/>
                  <a:pt x="55215" y="192503"/>
                  <a:pt x="59159" y="184802"/>
                </a:cubicBezTo>
                <a:cubicBezTo>
                  <a:pt x="52774" y="175788"/>
                  <a:pt x="44322" y="164989"/>
                  <a:pt x="33806" y="152406"/>
                </a:cubicBezTo>
                <a:cubicBezTo>
                  <a:pt x="32490" y="150340"/>
                  <a:pt x="31834" y="148462"/>
                  <a:pt x="31834" y="146772"/>
                </a:cubicBezTo>
                <a:cubicBezTo>
                  <a:pt x="31834" y="144518"/>
                  <a:pt x="32490" y="142640"/>
                  <a:pt x="33806" y="141137"/>
                </a:cubicBezTo>
                <a:cubicBezTo>
                  <a:pt x="37937" y="135503"/>
                  <a:pt x="45637" y="127146"/>
                  <a:pt x="56906" y="116065"/>
                </a:cubicBezTo>
                <a:cubicBezTo>
                  <a:pt x="68174" y="104984"/>
                  <a:pt x="75592" y="99444"/>
                  <a:pt x="79161" y="99444"/>
                </a:cubicBezTo>
                <a:cubicBezTo>
                  <a:pt x="81226" y="99444"/>
                  <a:pt x="83198" y="100102"/>
                  <a:pt x="85077" y="101416"/>
                </a:cubicBezTo>
                <a:lnTo>
                  <a:pt x="117474" y="126770"/>
                </a:lnTo>
                <a:cubicBezTo>
                  <a:pt x="123859" y="123390"/>
                  <a:pt x="131089" y="120385"/>
                  <a:pt x="139165" y="117755"/>
                </a:cubicBezTo>
                <a:cubicBezTo>
                  <a:pt x="141231" y="97472"/>
                  <a:pt x="143391" y="83011"/>
                  <a:pt x="145645" y="74372"/>
                </a:cubicBezTo>
                <a:cubicBezTo>
                  <a:pt x="146959" y="69865"/>
                  <a:pt x="149776" y="67611"/>
                  <a:pt x="154096" y="67611"/>
                </a:cubicBezTo>
                <a:close/>
                <a:moveTo>
                  <a:pt x="396649" y="0"/>
                </a:moveTo>
                <a:cubicBezTo>
                  <a:pt x="398152" y="0"/>
                  <a:pt x="402471" y="4367"/>
                  <a:pt x="409608" y="13100"/>
                </a:cubicBezTo>
                <a:cubicBezTo>
                  <a:pt x="416744" y="21833"/>
                  <a:pt x="421628" y="28171"/>
                  <a:pt x="424257" y="32116"/>
                </a:cubicBezTo>
                <a:cubicBezTo>
                  <a:pt x="428013" y="31740"/>
                  <a:pt x="430830" y="31552"/>
                  <a:pt x="432708" y="31552"/>
                </a:cubicBezTo>
                <a:cubicBezTo>
                  <a:pt x="434586" y="31552"/>
                  <a:pt x="437403" y="31740"/>
                  <a:pt x="441160" y="32116"/>
                </a:cubicBezTo>
                <a:cubicBezTo>
                  <a:pt x="450738" y="18781"/>
                  <a:pt x="459377" y="8264"/>
                  <a:pt x="467077" y="564"/>
                </a:cubicBezTo>
                <a:lnTo>
                  <a:pt x="468767" y="0"/>
                </a:lnTo>
                <a:cubicBezTo>
                  <a:pt x="469518" y="0"/>
                  <a:pt x="481162" y="6574"/>
                  <a:pt x="503699" y="19720"/>
                </a:cubicBezTo>
                <a:cubicBezTo>
                  <a:pt x="504450" y="20284"/>
                  <a:pt x="504826" y="20941"/>
                  <a:pt x="504826" y="21692"/>
                </a:cubicBezTo>
                <a:cubicBezTo>
                  <a:pt x="504826" y="26387"/>
                  <a:pt x="500037" y="39346"/>
                  <a:pt x="490459" y="60568"/>
                </a:cubicBezTo>
                <a:cubicBezTo>
                  <a:pt x="493651" y="64888"/>
                  <a:pt x="496468" y="69771"/>
                  <a:pt x="498910" y="75217"/>
                </a:cubicBezTo>
                <a:cubicBezTo>
                  <a:pt x="526893" y="78034"/>
                  <a:pt x="540885" y="80945"/>
                  <a:pt x="540885" y="83950"/>
                </a:cubicBezTo>
                <a:lnTo>
                  <a:pt x="540885" y="123390"/>
                </a:lnTo>
                <a:cubicBezTo>
                  <a:pt x="540885" y="126395"/>
                  <a:pt x="526893" y="129305"/>
                  <a:pt x="498910" y="132123"/>
                </a:cubicBezTo>
                <a:cubicBezTo>
                  <a:pt x="496657" y="137194"/>
                  <a:pt x="493839" y="142076"/>
                  <a:pt x="490459" y="146772"/>
                </a:cubicBezTo>
                <a:cubicBezTo>
                  <a:pt x="500037" y="167994"/>
                  <a:pt x="504826" y="180952"/>
                  <a:pt x="504826" y="185648"/>
                </a:cubicBezTo>
                <a:cubicBezTo>
                  <a:pt x="504826" y="186399"/>
                  <a:pt x="504450" y="187056"/>
                  <a:pt x="503699" y="187619"/>
                </a:cubicBezTo>
                <a:cubicBezTo>
                  <a:pt x="480787" y="200954"/>
                  <a:pt x="469143" y="207621"/>
                  <a:pt x="468767" y="207621"/>
                </a:cubicBezTo>
                <a:cubicBezTo>
                  <a:pt x="467265" y="207621"/>
                  <a:pt x="462945" y="203207"/>
                  <a:pt x="455809" y="194381"/>
                </a:cubicBezTo>
                <a:cubicBezTo>
                  <a:pt x="448672" y="185554"/>
                  <a:pt x="443788" y="179168"/>
                  <a:pt x="441160" y="175224"/>
                </a:cubicBezTo>
                <a:cubicBezTo>
                  <a:pt x="437403" y="175600"/>
                  <a:pt x="434586" y="175788"/>
                  <a:pt x="432708" y="175788"/>
                </a:cubicBezTo>
                <a:cubicBezTo>
                  <a:pt x="430830" y="175788"/>
                  <a:pt x="428013" y="175600"/>
                  <a:pt x="424257" y="175224"/>
                </a:cubicBezTo>
                <a:cubicBezTo>
                  <a:pt x="421628" y="179168"/>
                  <a:pt x="416744" y="185554"/>
                  <a:pt x="409608" y="194381"/>
                </a:cubicBezTo>
                <a:cubicBezTo>
                  <a:pt x="402471" y="203207"/>
                  <a:pt x="398152" y="207621"/>
                  <a:pt x="396649" y="207621"/>
                </a:cubicBezTo>
                <a:cubicBezTo>
                  <a:pt x="396274" y="207621"/>
                  <a:pt x="384629" y="200954"/>
                  <a:pt x="361717" y="187619"/>
                </a:cubicBezTo>
                <a:cubicBezTo>
                  <a:pt x="360966" y="187056"/>
                  <a:pt x="360591" y="186399"/>
                  <a:pt x="360591" y="185648"/>
                </a:cubicBezTo>
                <a:cubicBezTo>
                  <a:pt x="360591" y="180952"/>
                  <a:pt x="365380" y="167994"/>
                  <a:pt x="374958" y="146772"/>
                </a:cubicBezTo>
                <a:cubicBezTo>
                  <a:pt x="371577" y="142076"/>
                  <a:pt x="368760" y="137194"/>
                  <a:pt x="366507" y="132123"/>
                </a:cubicBezTo>
                <a:cubicBezTo>
                  <a:pt x="338523" y="129305"/>
                  <a:pt x="324532" y="126395"/>
                  <a:pt x="324532" y="123390"/>
                </a:cubicBezTo>
                <a:lnTo>
                  <a:pt x="324532" y="83950"/>
                </a:lnTo>
                <a:cubicBezTo>
                  <a:pt x="324532" y="80945"/>
                  <a:pt x="338523" y="78034"/>
                  <a:pt x="366507" y="75217"/>
                </a:cubicBezTo>
                <a:cubicBezTo>
                  <a:pt x="368948" y="69771"/>
                  <a:pt x="371765" y="64888"/>
                  <a:pt x="374958" y="60568"/>
                </a:cubicBezTo>
                <a:cubicBezTo>
                  <a:pt x="365380" y="39346"/>
                  <a:pt x="360591" y="26387"/>
                  <a:pt x="360591" y="21692"/>
                </a:cubicBezTo>
                <a:cubicBezTo>
                  <a:pt x="360591" y="20941"/>
                  <a:pt x="360966" y="20284"/>
                  <a:pt x="361717" y="19720"/>
                </a:cubicBezTo>
                <a:cubicBezTo>
                  <a:pt x="362468" y="19345"/>
                  <a:pt x="365755" y="17467"/>
                  <a:pt x="371577" y="14086"/>
                </a:cubicBezTo>
                <a:cubicBezTo>
                  <a:pt x="377399" y="10705"/>
                  <a:pt x="382939" y="7513"/>
                  <a:pt x="388198" y="4508"/>
                </a:cubicBezTo>
                <a:cubicBezTo>
                  <a:pt x="393457" y="1503"/>
                  <a:pt x="396274" y="0"/>
                  <a:pt x="396649" y="0"/>
                </a:cubicBezTo>
                <a:close/>
              </a:path>
            </a:pathLst>
          </a:custGeom>
          <a:solidFill>
            <a:srgbClr val="00B140"/>
          </a:solidFill>
          <a:ln w="12700" cap="flat" cmpd="sng" algn="ctr">
            <a:noFill/>
            <a:prstDash val="solid"/>
            <a:miter lim="800000"/>
          </a:ln>
          <a:effectLst/>
        </p:spPr>
        <p:txBody>
          <a:bodyPr wrap="square" rtlCol="0" anchor="ctr">
            <a:noAutofit/>
          </a:bodyP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2" name="TextBox 21">
            <a:extLst>
              <a:ext uri="{FF2B5EF4-FFF2-40B4-BE49-F238E27FC236}">
                <a16:creationId xmlns:a16="http://schemas.microsoft.com/office/drawing/2014/main" id="{0E845913-B2B9-B733-4877-C3AD0CAD8065}"/>
              </a:ext>
            </a:extLst>
          </p:cNvPr>
          <p:cNvSpPr txBox="1"/>
          <p:nvPr/>
        </p:nvSpPr>
        <p:spPr>
          <a:xfrm>
            <a:off x="1695214" y="5510739"/>
            <a:ext cx="6784069" cy="646331"/>
          </a:xfrm>
          <a:prstGeom prst="rect">
            <a:avLst/>
          </a:prstGeom>
          <a:noFill/>
        </p:spPr>
        <p:txBody>
          <a:bodyPr wrap="square" rtlCol="0" anchor="t">
            <a:spAutoFit/>
          </a:bodyPr>
          <a:lstStyle/>
          <a:p>
            <a:pPr marL="171446" indent="-171446" algn="just" defTabSz="914377">
              <a:buFont typeface="Arial" panose="020B0604020202020204" pitchFamily="34" charset="0"/>
              <a:buChar char="•"/>
              <a:defRPr/>
            </a:pPr>
            <a:r>
              <a:rPr lang="en-US" sz="1200">
                <a:solidFill>
                  <a:srgbClr val="000000"/>
                </a:solidFill>
                <a:latin typeface="Arial" panose="020B0604020202020204"/>
                <a:cs typeface="Segoe UI Semilight" panose="020B0402040204020203" pitchFamily="34" charset="0"/>
              </a:rPr>
              <a:t>Technologies – </a:t>
            </a:r>
            <a:r>
              <a:rPr lang="en-US" sz="1200" kern="0">
                <a:solidFill>
                  <a:srgbClr val="000000"/>
                </a:solidFill>
                <a:cs typeface="Calibri" pitchFamily="34" charset="0"/>
              </a:rPr>
              <a:t>NET, Java/J2EE, Microsoft CRM, SharePoint, Micro services, MSBI, Adobe CQ, SAS, BODS, Business Objects, Unix, Delphi, ANSI SQL, PL SQL, Node JS, Aurelia, AKKA, React, Scala, Cloud – Azure, AWS</a:t>
            </a:r>
          </a:p>
        </p:txBody>
      </p:sp>
      <p:sp>
        <p:nvSpPr>
          <p:cNvPr id="23" name="Rectangle 22">
            <a:extLst>
              <a:ext uri="{FF2B5EF4-FFF2-40B4-BE49-F238E27FC236}">
                <a16:creationId xmlns:a16="http://schemas.microsoft.com/office/drawing/2014/main" id="{A5C552F3-4CD7-BCE3-5AC6-46317C249D6F}"/>
              </a:ext>
            </a:extLst>
          </p:cNvPr>
          <p:cNvSpPr/>
          <p:nvPr/>
        </p:nvSpPr>
        <p:spPr>
          <a:xfrm>
            <a:off x="8616440" y="5448983"/>
            <a:ext cx="3525053" cy="457200"/>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Till date 24.1M USD+ in Productivity Savings</a:t>
            </a:r>
          </a:p>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Arial" panose="020B0604020202020204"/>
                <a:ea typeface="+mn-ea"/>
                <a:cs typeface="Calibri" panose="020F0502020204030204" pitchFamily="34" charset="0"/>
              </a:rPr>
              <a:t>CSAT of 8/10</a:t>
            </a:r>
          </a:p>
        </p:txBody>
      </p:sp>
      <p:sp>
        <p:nvSpPr>
          <p:cNvPr id="24" name="Rectangle 23">
            <a:extLst>
              <a:ext uri="{FF2B5EF4-FFF2-40B4-BE49-F238E27FC236}">
                <a16:creationId xmlns:a16="http://schemas.microsoft.com/office/drawing/2014/main" id="{D537591A-E559-D053-5ED1-6B54F9BE0BB2}"/>
              </a:ext>
            </a:extLst>
          </p:cNvPr>
          <p:cNvSpPr/>
          <p:nvPr/>
        </p:nvSpPr>
        <p:spPr>
          <a:xfrm>
            <a:off x="9003553" y="4978440"/>
            <a:ext cx="3017095" cy="457200"/>
          </a:xfrm>
          <a:prstGeom prst="rect">
            <a:avLst/>
          </a:prstGeom>
          <a:noFill/>
          <a:ln w="635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46" marR="0" lvl="0" indent="-171446"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srgbClr val="FFFFFF"/>
                </a:solidFill>
                <a:effectLst/>
                <a:uLnTx/>
                <a:uFillTx/>
                <a:latin typeface="Arial" panose="020B0604020202020204"/>
                <a:ea typeface="+mn-ea"/>
                <a:cs typeface="Calibri" pitchFamily="34" charset="0"/>
              </a:rPr>
              <a:t>Datacenter transformation to Cloud – Cirrus. Approx. 100+ applications have been migrated to Private / Public Cloud</a:t>
            </a:r>
          </a:p>
        </p:txBody>
      </p:sp>
      <p:sp>
        <p:nvSpPr>
          <p:cNvPr id="26" name="Rectangle 25">
            <a:extLst>
              <a:ext uri="{FF2B5EF4-FFF2-40B4-BE49-F238E27FC236}">
                <a16:creationId xmlns:a16="http://schemas.microsoft.com/office/drawing/2014/main" id="{86E0B48C-909C-F95F-94F0-7C68C01E3A2B}"/>
              </a:ext>
            </a:extLst>
          </p:cNvPr>
          <p:cNvSpPr/>
          <p:nvPr/>
        </p:nvSpPr>
        <p:spPr>
          <a:xfrm>
            <a:off x="9544870" y="4103324"/>
            <a:ext cx="2645201" cy="646331"/>
          </a:xfrm>
          <a:prstGeom prst="rect">
            <a:avLst/>
          </a:prstGeom>
        </p:spPr>
        <p:txBody>
          <a:bodyPr wrap="square">
            <a:spAutoFit/>
          </a:bodyPr>
          <a:lstStyle/>
          <a:p>
            <a:pPr marL="171446" indent="-171446" algn="just" defTabSz="914377">
              <a:buFont typeface="Arial" panose="020B0604020202020204" pitchFamily="34" charset="0"/>
              <a:buChar char="•"/>
              <a:defRPr/>
            </a:pPr>
            <a:r>
              <a:rPr lang="en-US" sz="1200" kern="0">
                <a:solidFill>
                  <a:srgbClr val="FFFFFF"/>
                </a:solidFill>
                <a:cs typeface="Calibri" pitchFamily="34" charset="0"/>
              </a:rPr>
              <a:t>40% improvement in the application responsiveness and performance enabling enhanced user experience</a:t>
            </a:r>
          </a:p>
        </p:txBody>
      </p:sp>
    </p:spTree>
    <p:extLst>
      <p:ext uri="{BB962C8B-B14F-4D97-AF65-F5344CB8AC3E}">
        <p14:creationId xmlns:p14="http://schemas.microsoft.com/office/powerpoint/2010/main" val="95174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fontAlgn="base">
              <a:lnSpc>
                <a:spcPct val="90000"/>
              </a:lnSpc>
              <a:spcBef>
                <a:spcPct val="0"/>
              </a:spcBef>
              <a:spcAft>
                <a:spcPct val="0"/>
              </a:spcAft>
              <a:buClr>
                <a:srgbClr val="50B3CF"/>
              </a:buClr>
              <a:defRPr/>
            </a:pPr>
            <a:r>
              <a:rPr lang="en-US" sz="3200" kern="1200">
                <a:solidFill>
                  <a:schemeClr val="bg2"/>
                </a:solidFill>
                <a:latin typeface="Arial" panose="020B0604020202020204" pitchFamily="34" charset="0"/>
                <a:ea typeface="+mj-ea"/>
                <a:cs typeface="Arial" panose="020B0604020202020204" pitchFamily="34" charset="0"/>
              </a:rPr>
              <a:t>Application Portfolio Transformation </a:t>
            </a:r>
            <a:br>
              <a:rPr lang="en-US" sz="3200" kern="1200">
                <a:solidFill>
                  <a:schemeClr val="bg2"/>
                </a:solidFill>
                <a:latin typeface="Arial" panose="020B0604020202020204" pitchFamily="34" charset="0"/>
                <a:ea typeface="+mj-ea"/>
                <a:cs typeface="Arial" panose="020B0604020202020204" pitchFamily="34" charset="0"/>
              </a:rPr>
            </a:br>
            <a:r>
              <a:rPr lang="en-US" sz="3200" kern="1200">
                <a:solidFill>
                  <a:schemeClr val="bg2"/>
                </a:solidFill>
                <a:latin typeface="Arial" panose="020B0604020202020204" pitchFamily="34" charset="0"/>
                <a:ea typeface="+mj-ea"/>
                <a:cs typeface="Arial" panose="020B0604020202020204" pitchFamily="34" charset="0"/>
              </a:rPr>
              <a:t>for a British Multinational  Energy and Utilities Company</a:t>
            </a:r>
          </a:p>
        </p:txBody>
      </p:sp>
      <p:sp>
        <p:nvSpPr>
          <p:cNvPr id="5" name="TextBox 4"/>
          <p:cNvSpPr txBox="1"/>
          <p:nvPr/>
        </p:nvSpPr>
        <p:spPr>
          <a:xfrm>
            <a:off x="512064" y="2267899"/>
            <a:ext cx="3657600" cy="365760"/>
          </a:xfrm>
          <a:prstGeom prst="rect">
            <a:avLst/>
          </a:prstGeom>
          <a:solidFill>
            <a:schemeClr val="tx2">
              <a:lumMod val="65000"/>
              <a:lumOff val="35000"/>
            </a:schemeClr>
          </a:solidFill>
        </p:spPr>
        <p:txBody>
          <a:bodyPr wrap="square" lIns="0" tIns="0" rIns="0" bIns="0" rtlCol="0" anchor="ctr">
            <a:noAutofit/>
          </a:bodyPr>
          <a:lstStyle/>
          <a:p>
            <a:pPr marL="121917"/>
            <a:r>
              <a:rPr lang="en-US" sz="1600" b="1">
                <a:solidFill>
                  <a:schemeClr val="bg2"/>
                </a:solidFill>
              </a:rPr>
              <a:t>CHALLENGE</a:t>
            </a:r>
          </a:p>
        </p:txBody>
      </p:sp>
      <p:sp>
        <p:nvSpPr>
          <p:cNvPr id="6" name="TextBox 5"/>
          <p:cNvSpPr txBox="1"/>
          <p:nvPr/>
        </p:nvSpPr>
        <p:spPr>
          <a:xfrm>
            <a:off x="8034528" y="2267899"/>
            <a:ext cx="3657600" cy="365760"/>
          </a:xfrm>
          <a:prstGeom prst="rect">
            <a:avLst/>
          </a:prstGeom>
          <a:solidFill>
            <a:schemeClr val="tx2">
              <a:lumMod val="65000"/>
              <a:lumOff val="35000"/>
            </a:schemeClr>
          </a:solidFill>
        </p:spPr>
        <p:txBody>
          <a:bodyPr wrap="square" lIns="0" tIns="0" rIns="0" bIns="0" rtlCol="0" anchor="ctr">
            <a:noAutofit/>
          </a:bodyPr>
          <a:lstStyle/>
          <a:p>
            <a:pPr marL="121917"/>
            <a:r>
              <a:rPr lang="en-US" sz="1600" b="1">
                <a:solidFill>
                  <a:schemeClr val="bg2"/>
                </a:solidFill>
              </a:rPr>
              <a:t>OUTCOME</a:t>
            </a:r>
          </a:p>
        </p:txBody>
      </p:sp>
      <p:sp>
        <p:nvSpPr>
          <p:cNvPr id="7" name="TextBox 6"/>
          <p:cNvSpPr txBox="1"/>
          <p:nvPr/>
        </p:nvSpPr>
        <p:spPr>
          <a:xfrm>
            <a:off x="4273296" y="2267899"/>
            <a:ext cx="3657600" cy="365760"/>
          </a:xfrm>
          <a:prstGeom prst="rect">
            <a:avLst/>
          </a:prstGeom>
          <a:solidFill>
            <a:schemeClr val="tx2">
              <a:lumMod val="65000"/>
              <a:lumOff val="35000"/>
            </a:schemeClr>
          </a:solidFill>
        </p:spPr>
        <p:txBody>
          <a:bodyPr wrap="square" lIns="0" tIns="0" rIns="0" bIns="0" rtlCol="0" anchor="ctr">
            <a:noAutofit/>
          </a:bodyPr>
          <a:lstStyle/>
          <a:p>
            <a:pPr marL="121917"/>
            <a:r>
              <a:rPr lang="en-US" sz="1600" b="1">
                <a:solidFill>
                  <a:schemeClr val="bg2"/>
                </a:solidFill>
              </a:rPr>
              <a:t>SOLUTION</a:t>
            </a:r>
          </a:p>
        </p:txBody>
      </p:sp>
      <p:sp>
        <p:nvSpPr>
          <p:cNvPr id="8" name="TextBox 7"/>
          <p:cNvSpPr txBox="1"/>
          <p:nvPr/>
        </p:nvSpPr>
        <p:spPr>
          <a:xfrm>
            <a:off x="512064" y="2733294"/>
            <a:ext cx="3657600" cy="3441367"/>
          </a:xfrm>
          <a:prstGeom prst="rect">
            <a:avLst/>
          </a:prstGeom>
          <a:noFill/>
        </p:spPr>
        <p:txBody>
          <a:bodyPr wrap="square" lIns="0" tIns="0" rIns="0" bIns="0" rtlCol="0" anchor="t">
            <a:noAutofit/>
          </a:bodyPr>
          <a:lstStyle>
            <a:defPPr>
              <a:defRPr lang="en-US"/>
            </a:defPPr>
            <a:lvl1pPr marL="121917" indent="-121917">
              <a:spcAft>
                <a:spcPts val="800"/>
              </a:spcAft>
              <a:buFont typeface="Arial" panose="020B0604020202020204" pitchFamily="34" charset="0"/>
              <a:buChar char="•"/>
              <a:defRPr sz="1000">
                <a:solidFill>
                  <a:srgbClr val="000000"/>
                </a:solidFill>
                <a:latin typeface="Calibri" panose="020F0502020204030204" pitchFamily="34" charset="0"/>
                <a:ea typeface="ＭＳ Ｐゴシック" pitchFamily="-12" charset="-128"/>
                <a:cs typeface="ＭＳ Ｐゴシック" pitchFamily="-12" charset="-128"/>
              </a:defRPr>
            </a:lvl1pPr>
          </a:lstStyle>
          <a:p>
            <a:r>
              <a:rPr lang="en-US" sz="1200"/>
              <a:t>To drive operational efficiency (flexibility, elasticity, agility) and better alignment with security practices, the client is looking to embrace cloud based solutions for its IT systems.</a:t>
            </a:r>
          </a:p>
          <a:p>
            <a:r>
              <a:rPr lang="en-US" sz="1200"/>
              <a:t>The client is looking to shift from a CAPEX to OPEX based model for better alignment to changing business needs</a:t>
            </a:r>
          </a:p>
        </p:txBody>
      </p:sp>
      <p:sp>
        <p:nvSpPr>
          <p:cNvPr id="9" name="TextBox 8"/>
          <p:cNvSpPr txBox="1"/>
          <p:nvPr/>
        </p:nvSpPr>
        <p:spPr>
          <a:xfrm>
            <a:off x="4273296" y="2733294"/>
            <a:ext cx="3657600" cy="3441367"/>
          </a:xfrm>
          <a:prstGeom prst="rect">
            <a:avLst/>
          </a:prstGeom>
          <a:noFill/>
        </p:spPr>
        <p:txBody>
          <a:bodyPr wrap="square" lIns="0" tIns="0" rIns="0" bIns="0" rtlCol="0" anchor="t">
            <a:noAutofit/>
          </a:bodyPr>
          <a:lstStyle>
            <a:defPPr>
              <a:defRPr lang="en-US"/>
            </a:defPPr>
            <a:lvl1pPr marL="121917" indent="-121917">
              <a:spcAft>
                <a:spcPts val="800"/>
              </a:spcAft>
              <a:buFont typeface="Arial" panose="020B0604020202020204" pitchFamily="34" charset="0"/>
              <a:buChar char="•"/>
              <a:defRPr sz="1000">
                <a:solidFill>
                  <a:srgbClr val="000000"/>
                </a:solidFill>
                <a:latin typeface="Calibri" panose="020F0502020204030204" pitchFamily="34" charset="0"/>
                <a:ea typeface="ＭＳ Ｐゴシック" pitchFamily="-12" charset="-128"/>
                <a:cs typeface="ＭＳ Ｐゴシック" pitchFamily="-12" charset="-128"/>
              </a:defRPr>
            </a:lvl1pPr>
          </a:lstStyle>
          <a:p>
            <a:pPr marL="0" indent="0">
              <a:buNone/>
            </a:pPr>
            <a:r>
              <a:rPr lang="en-US" sz="1200"/>
              <a:t>Cognizant is delivering a multi-year application transformation for 130+ applications to cloud. This includes-</a:t>
            </a:r>
          </a:p>
          <a:p>
            <a:r>
              <a:rPr lang="en-US" sz="1200"/>
              <a:t>Designing a cloud-native platform architecture</a:t>
            </a:r>
          </a:p>
          <a:p>
            <a:r>
              <a:rPr lang="en-US" sz="1200"/>
              <a:t>Implementing a migration factory model covering modernization, remediation and migration of applications to Microsoft Azure</a:t>
            </a:r>
          </a:p>
          <a:p>
            <a:r>
              <a:rPr lang="en-US" sz="1200"/>
              <a:t>Remediating security vulnerabilities and code quality</a:t>
            </a:r>
          </a:p>
          <a:p>
            <a:r>
              <a:rPr lang="en-US" sz="1200"/>
              <a:t>Environment automation using </a:t>
            </a:r>
            <a:r>
              <a:rPr lang="en-US" sz="1200" err="1"/>
              <a:t>ServiceNow</a:t>
            </a:r>
            <a:endParaRPr lang="en-US" sz="1200"/>
          </a:p>
        </p:txBody>
      </p:sp>
      <p:sp>
        <p:nvSpPr>
          <p:cNvPr id="10" name="TextBox 9"/>
          <p:cNvSpPr txBox="1"/>
          <p:nvPr/>
        </p:nvSpPr>
        <p:spPr>
          <a:xfrm>
            <a:off x="8034528" y="2733294"/>
            <a:ext cx="3657600" cy="3441367"/>
          </a:xfrm>
          <a:prstGeom prst="rect">
            <a:avLst/>
          </a:prstGeom>
          <a:noFill/>
        </p:spPr>
        <p:txBody>
          <a:bodyPr wrap="square" lIns="0" tIns="0" rIns="0" bIns="0" rtlCol="0" anchor="t">
            <a:noAutofit/>
          </a:bodyPr>
          <a:lstStyle>
            <a:defPPr>
              <a:defRPr lang="en-US"/>
            </a:defPPr>
            <a:lvl1pPr marL="121917" indent="-121917">
              <a:spcAft>
                <a:spcPts val="800"/>
              </a:spcAft>
              <a:buFont typeface="Arial" panose="020B0604020202020204" pitchFamily="34" charset="0"/>
              <a:buChar char="•"/>
              <a:defRPr sz="1000">
                <a:solidFill>
                  <a:srgbClr val="000000"/>
                </a:solidFill>
                <a:latin typeface="Calibri" panose="020F0502020204030204" pitchFamily="34" charset="0"/>
                <a:ea typeface="ＭＳ Ｐゴシック" pitchFamily="-12" charset="-128"/>
                <a:cs typeface="ＭＳ Ｐゴシック" pitchFamily="-12" charset="-128"/>
              </a:defRPr>
            </a:lvl1pPr>
          </a:lstStyle>
          <a:p>
            <a:r>
              <a:rPr lang="en-US" sz="1200"/>
              <a:t>A large part of the application portfolio has been modernized to meet new business needs</a:t>
            </a:r>
          </a:p>
          <a:p>
            <a:r>
              <a:rPr lang="en-US" sz="1200"/>
              <a:t>A highly efficient cloud migration factory model leveraging automation delivered a de-risked transformation program</a:t>
            </a:r>
          </a:p>
          <a:p>
            <a:r>
              <a:rPr lang="en-US" sz="1200"/>
              <a:t>Disaster recovery capabilities enhanced using Azure Site Recovery</a:t>
            </a:r>
          </a:p>
          <a:p>
            <a:r>
              <a:rPr lang="en-US" sz="1200"/>
              <a:t>Seamless integration with other existing systems was ensured with minimal impact to current operations</a:t>
            </a:r>
          </a:p>
        </p:txBody>
      </p:sp>
      <p:sp>
        <p:nvSpPr>
          <p:cNvPr id="11" name="TextBox 10"/>
          <p:cNvSpPr txBox="1"/>
          <p:nvPr/>
        </p:nvSpPr>
        <p:spPr>
          <a:xfrm>
            <a:off x="4544568" y="6438652"/>
            <a:ext cx="3386328" cy="225767"/>
          </a:xfrm>
          <a:prstGeom prst="rect">
            <a:avLst/>
          </a:prstGeom>
          <a:solidFill>
            <a:schemeClr val="bg2">
              <a:lumMod val="75000"/>
            </a:schemeClr>
          </a:solidFill>
        </p:spPr>
        <p:txBody>
          <a:bodyPr wrap="square" lIns="0" tIns="0" rIns="0" bIns="0" rtlCol="0">
            <a:spAutoFit/>
          </a:bodyPr>
          <a:lstStyle/>
          <a:p>
            <a:pPr algn="ctr"/>
            <a:r>
              <a:rPr lang="en-US" sz="1467" b="1">
                <a:solidFill>
                  <a:srgbClr val="141414"/>
                </a:solidFill>
                <a:latin typeface="Calibri" panose="020F0502020204030204" pitchFamily="34" charset="0"/>
                <a:ea typeface="Segoe UI" panose="020B0502040204020203" pitchFamily="34" charset="0"/>
                <a:cs typeface="Segoe UI" panose="020B0502040204020203" pitchFamily="34" charset="0"/>
              </a:rPr>
              <a:t>Additional details in the notes section</a:t>
            </a:r>
          </a:p>
        </p:txBody>
      </p:sp>
    </p:spTree>
    <p:extLst>
      <p:ext uri="{BB962C8B-B14F-4D97-AF65-F5344CB8AC3E}">
        <p14:creationId xmlns:p14="http://schemas.microsoft.com/office/powerpoint/2010/main" val="343001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2FF9BF0B-96AA-144D-83B5-603794D79612}"/>
              </a:ext>
            </a:extLst>
          </p:cNvPr>
          <p:cNvSpPr>
            <a:spLocks noGrp="1"/>
          </p:cNvSpPr>
          <p:nvPr>
            <p:ph sz="quarter" idx="21"/>
          </p:nvPr>
        </p:nvSpPr>
        <p:spPr>
          <a:xfrm>
            <a:off x="457198" y="985439"/>
            <a:ext cx="10844468" cy="966177"/>
          </a:xfrm>
        </p:spPr>
        <p:txBody>
          <a:bodyPr vert="horz" lIns="91440" tIns="45720" rIns="91440" bIns="45720" rtlCol="0" anchor="t">
            <a:normAutofit/>
          </a:bodyPr>
          <a:lstStyle/>
          <a:p>
            <a:pPr marL="0" indent="0">
              <a:lnSpc>
                <a:spcPct val="120000"/>
              </a:lnSpc>
              <a:buNone/>
            </a:pPr>
            <a:r>
              <a:rPr lang="en-US" sz="1400">
                <a:solidFill>
                  <a:srgbClr val="002060"/>
                </a:solidFill>
                <a:latin typeface="Arial"/>
                <a:cs typeface="Arial"/>
              </a:rPr>
              <a:t>When a leading European power and energy company decided to reduce costs and improve efficiency by modernizing to the cloud, they turned to their nearly 20-year partners at Cognizant. We migrated the entire IT landscape to the cloud, encompassing more than 200 applications. With a modern, cloud-native ecosystem in place, we then began deploy AI-powered innovation.</a:t>
            </a:r>
          </a:p>
        </p:txBody>
      </p:sp>
      <p:sp>
        <p:nvSpPr>
          <p:cNvPr id="5" name="Slide Number Placeholder 4">
            <a:extLst>
              <a:ext uri="{FF2B5EF4-FFF2-40B4-BE49-F238E27FC236}">
                <a16:creationId xmlns:a16="http://schemas.microsoft.com/office/drawing/2014/main" id="{22CB1B53-2E80-ECEB-22F1-82559A996DDF}"/>
              </a:ext>
            </a:extLst>
          </p:cNvPr>
          <p:cNvSpPr>
            <a:spLocks noGrp="1"/>
          </p:cNvSpPr>
          <p:nvPr>
            <p:ph type="sldNum" sz="quarter" idx="4"/>
          </p:nvPr>
        </p:nvSpPr>
        <p:spPr/>
        <p:txBody>
          <a:bodyPr/>
          <a:lstStyle/>
          <a:p>
            <a:fld id="{C53E075B-3175-45CF-B3C7-FEDF3F5961E3}" type="slidenum">
              <a:rPr lang="en-US" dirty="0"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sp>
        <p:nvSpPr>
          <p:cNvPr id="3" name="Product-centric methodology">
            <a:extLst>
              <a:ext uri="{FF2B5EF4-FFF2-40B4-BE49-F238E27FC236}">
                <a16:creationId xmlns:a16="http://schemas.microsoft.com/office/drawing/2014/main" id="{92146674-9BA8-2E36-C641-57D12D3712A8}"/>
              </a:ext>
            </a:extLst>
          </p:cNvPr>
          <p:cNvSpPr txBox="1"/>
          <p:nvPr/>
        </p:nvSpPr>
        <p:spPr>
          <a:xfrm>
            <a:off x="1040466" y="1989958"/>
            <a:ext cx="2933688"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800">
                <a:solidFill>
                  <a:srgbClr val="000000"/>
                </a:solidFill>
                <a:latin typeface="Gellix SemiBold"/>
                <a:ea typeface="Gellix SemiBold"/>
                <a:cs typeface="Gellix SemiBold"/>
                <a:sym typeface="Gellix SemiBold"/>
              </a:defRPr>
            </a:lvl1pPr>
          </a:lstStyle>
          <a:p>
            <a:r>
              <a:rPr lang="en-US" sz="1400" b="1">
                <a:solidFill>
                  <a:srgbClr val="002060"/>
                </a:solidFill>
                <a:latin typeface="Arial" panose="020B0604020202020204" pitchFamily="34" charset="0"/>
                <a:cs typeface="Arial" panose="020B0604020202020204" pitchFamily="34" charset="0"/>
              </a:rPr>
              <a:t>Cloud migration, modernization</a:t>
            </a:r>
            <a:endParaRPr sz="1400" b="1">
              <a:solidFill>
                <a:srgbClr val="002060"/>
              </a:solidFill>
              <a:latin typeface="Arial" panose="020B0604020202020204" pitchFamily="34" charset="0"/>
              <a:cs typeface="Arial" panose="020B0604020202020204" pitchFamily="34" charset="0"/>
            </a:endParaRPr>
          </a:p>
        </p:txBody>
      </p:sp>
      <p:pic>
        <p:nvPicPr>
          <p:cNvPr id="4" name="Google Shape;1047;p46" descr="Cloud outline">
            <a:extLst>
              <a:ext uri="{FF2B5EF4-FFF2-40B4-BE49-F238E27FC236}">
                <a16:creationId xmlns:a16="http://schemas.microsoft.com/office/drawing/2014/main" id="{59157833-AB3A-19A9-8C41-ECFDFA17B05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61494" y="1914103"/>
            <a:ext cx="418451" cy="418451"/>
          </a:xfrm>
          <a:prstGeom prst="rect">
            <a:avLst/>
          </a:prstGeom>
          <a:ln w="12700">
            <a:miter lim="400000"/>
          </a:ln>
        </p:spPr>
      </p:pic>
      <p:sp>
        <p:nvSpPr>
          <p:cNvPr id="6" name="Cost-balanced geography strategy and scale">
            <a:extLst>
              <a:ext uri="{FF2B5EF4-FFF2-40B4-BE49-F238E27FC236}">
                <a16:creationId xmlns:a16="http://schemas.microsoft.com/office/drawing/2014/main" id="{7A81F049-F4CB-1F3C-8878-90FE47F60B0C}"/>
              </a:ext>
            </a:extLst>
          </p:cNvPr>
          <p:cNvSpPr txBox="1"/>
          <p:nvPr/>
        </p:nvSpPr>
        <p:spPr>
          <a:xfrm>
            <a:off x="8406463" y="1989958"/>
            <a:ext cx="289520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800">
                <a:solidFill>
                  <a:srgbClr val="000000"/>
                </a:solidFill>
                <a:latin typeface="Gellix SemiBold"/>
                <a:ea typeface="Gellix SemiBold"/>
                <a:cs typeface="Gellix SemiBold"/>
                <a:sym typeface="Gellix SemiBold"/>
              </a:defRPr>
            </a:lvl1pPr>
          </a:lstStyle>
          <a:p>
            <a:r>
              <a:rPr lang="en-US" sz="1400" b="1">
                <a:solidFill>
                  <a:srgbClr val="002060"/>
                </a:solidFill>
                <a:latin typeface="Arial" panose="020B0604020202020204" pitchFamily="34" charset="0"/>
                <a:cs typeface="Arial" panose="020B0604020202020204" pitchFamily="34" charset="0"/>
              </a:rPr>
              <a:t>AI powered innovation</a:t>
            </a:r>
            <a:endParaRPr sz="1400" b="1">
              <a:solidFill>
                <a:srgbClr val="002060"/>
              </a:solidFill>
              <a:latin typeface="Arial" panose="020B0604020202020204" pitchFamily="34" charset="0"/>
              <a:cs typeface="Arial" panose="020B0604020202020204" pitchFamily="34" charset="0"/>
            </a:endParaRPr>
          </a:p>
        </p:txBody>
      </p:sp>
      <p:sp>
        <p:nvSpPr>
          <p:cNvPr id="7" name="Digital awareness from a single partner">
            <a:extLst>
              <a:ext uri="{FF2B5EF4-FFF2-40B4-BE49-F238E27FC236}">
                <a16:creationId xmlns:a16="http://schemas.microsoft.com/office/drawing/2014/main" id="{28008666-CCFD-F22F-7EC6-42A5E8B1BD5B}"/>
              </a:ext>
            </a:extLst>
          </p:cNvPr>
          <p:cNvSpPr txBox="1"/>
          <p:nvPr/>
        </p:nvSpPr>
        <p:spPr>
          <a:xfrm>
            <a:off x="4763861" y="1989958"/>
            <a:ext cx="270800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800">
                <a:solidFill>
                  <a:srgbClr val="000000"/>
                </a:solidFill>
                <a:latin typeface="Gellix SemiBold"/>
                <a:ea typeface="Gellix SemiBold"/>
                <a:cs typeface="Gellix SemiBold"/>
                <a:sym typeface="Gellix SemiBold"/>
              </a:defRPr>
            </a:lvl1pPr>
          </a:lstStyle>
          <a:p>
            <a:r>
              <a:rPr lang="en-US" sz="1400" b="1">
                <a:solidFill>
                  <a:srgbClr val="002060"/>
                </a:solidFill>
                <a:latin typeface="Arial" panose="020B0604020202020204" pitchFamily="34" charset="0"/>
                <a:cs typeface="Arial" panose="020B0604020202020204" pitchFamily="34" charset="0"/>
              </a:rPr>
              <a:t>Legacy system optimization</a:t>
            </a:r>
          </a:p>
        </p:txBody>
      </p:sp>
      <p:sp>
        <p:nvSpPr>
          <p:cNvPr id="8" name="Build the right thing, at the right time.">
            <a:extLst>
              <a:ext uri="{FF2B5EF4-FFF2-40B4-BE49-F238E27FC236}">
                <a16:creationId xmlns:a16="http://schemas.microsoft.com/office/drawing/2014/main" id="{D3B46115-18BF-67F7-6432-BEF6EE6BA16E}"/>
              </a:ext>
            </a:extLst>
          </p:cNvPr>
          <p:cNvSpPr txBox="1"/>
          <p:nvPr/>
        </p:nvSpPr>
        <p:spPr>
          <a:xfrm>
            <a:off x="1040466" y="2386097"/>
            <a:ext cx="3084061" cy="10054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100">
                <a:solidFill>
                  <a:srgbClr val="002060"/>
                </a:solidFill>
                <a:latin typeface="Arial"/>
                <a:cs typeface="Arial"/>
              </a:rPr>
              <a:t>Implemented a comprehensive strategy for migrating and modernizing the IT landscape</a:t>
            </a:r>
          </a:p>
          <a:p>
            <a:endParaRPr lang="en-US" sz="800">
              <a:solidFill>
                <a:srgbClr val="002060"/>
              </a:solidFill>
              <a:latin typeface="Arial"/>
              <a:cs typeface="Arial"/>
            </a:endParaRPr>
          </a:p>
          <a:p>
            <a:pPr marL="171450" indent="-171450">
              <a:buFont typeface="Arial" panose="020B0604020202020204" pitchFamily="34" charset="0"/>
              <a:buChar char="•"/>
            </a:pPr>
            <a:r>
              <a:rPr lang="en-US" sz="800">
                <a:solidFill>
                  <a:srgbClr val="002060"/>
                </a:solidFill>
                <a:latin typeface="Arial"/>
                <a:cs typeface="Arial"/>
              </a:rPr>
              <a:t>200+ applications migrated</a:t>
            </a:r>
          </a:p>
          <a:p>
            <a:pPr marL="171450" indent="-171450">
              <a:buFont typeface="Arial" panose="020B0604020202020204" pitchFamily="34" charset="0"/>
              <a:buChar char="•"/>
            </a:pPr>
            <a:r>
              <a:rPr lang="en-US" sz="800">
                <a:solidFill>
                  <a:srgbClr val="002060"/>
                </a:solidFill>
                <a:latin typeface="Arial"/>
                <a:cs typeface="Arial"/>
              </a:rPr>
              <a:t>Enhanced security controls</a:t>
            </a:r>
          </a:p>
          <a:p>
            <a:pPr marL="171450" indent="-171450">
              <a:buFont typeface="Arial" panose="020B0604020202020204" pitchFamily="34" charset="0"/>
              <a:buChar char="•"/>
            </a:pPr>
            <a:r>
              <a:rPr lang="en-US" sz="800">
                <a:solidFill>
                  <a:srgbClr val="002060"/>
                </a:solidFill>
                <a:latin typeface="Arial"/>
                <a:cs typeface="Arial"/>
              </a:rPr>
              <a:t>Modernization without re-engineering</a:t>
            </a:r>
          </a:p>
          <a:p>
            <a:pPr marL="171450" indent="-171450">
              <a:buFont typeface="Arial" panose="020B0604020202020204" pitchFamily="34" charset="0"/>
              <a:buChar char="•"/>
            </a:pPr>
            <a:r>
              <a:rPr lang="en-US" sz="800">
                <a:solidFill>
                  <a:srgbClr val="002060"/>
                </a:solidFill>
                <a:latin typeface="Arial"/>
                <a:cs typeface="Arial"/>
              </a:rPr>
              <a:t>Reduced server provisioning time from 12 weeks to 4 hours</a:t>
            </a:r>
            <a:endParaRPr sz="800">
              <a:solidFill>
                <a:srgbClr val="002060"/>
              </a:solidFill>
              <a:latin typeface="Arial" panose="020B0604020202020204" pitchFamily="34" charset="0"/>
              <a:cs typeface="Arial" panose="020B0604020202020204" pitchFamily="34" charset="0"/>
            </a:endParaRPr>
          </a:p>
        </p:txBody>
      </p:sp>
      <p:pic>
        <p:nvPicPr>
          <p:cNvPr id="9" name="Google Shape;1035;p46" descr="Plugged Unplugged outline">
            <a:extLst>
              <a:ext uri="{FF2B5EF4-FFF2-40B4-BE49-F238E27FC236}">
                <a16:creationId xmlns:a16="http://schemas.microsoft.com/office/drawing/2014/main" id="{32C674B6-8709-286C-6A07-785DC56873F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227283" y="1914103"/>
            <a:ext cx="418451" cy="418451"/>
          </a:xfrm>
          <a:prstGeom prst="rect">
            <a:avLst/>
          </a:prstGeom>
          <a:ln w="12700">
            <a:miter lim="400000"/>
          </a:ln>
        </p:spPr>
      </p:pic>
      <p:pic>
        <p:nvPicPr>
          <p:cNvPr id="10" name="Google Shape;1132;p47" descr="Artificial Intelligence outline">
            <a:extLst>
              <a:ext uri="{FF2B5EF4-FFF2-40B4-BE49-F238E27FC236}">
                <a16:creationId xmlns:a16="http://schemas.microsoft.com/office/drawing/2014/main" id="{9A5FE6A7-3644-5E4C-AF66-7098B714507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881560" y="1914090"/>
            <a:ext cx="418476" cy="418476"/>
          </a:xfrm>
          <a:prstGeom prst="rect">
            <a:avLst/>
          </a:prstGeom>
          <a:ln w="12700">
            <a:miter lim="400000"/>
          </a:ln>
        </p:spPr>
      </p:pic>
      <p:sp>
        <p:nvSpPr>
          <p:cNvPr id="12" name="Future proofing data strategy, legacy modernization, and agile delivery best practices.">
            <a:extLst>
              <a:ext uri="{FF2B5EF4-FFF2-40B4-BE49-F238E27FC236}">
                <a16:creationId xmlns:a16="http://schemas.microsoft.com/office/drawing/2014/main" id="{D43D66C3-606A-7A56-A9E4-C937E38AEA74}"/>
              </a:ext>
            </a:extLst>
          </p:cNvPr>
          <p:cNvSpPr txBox="1"/>
          <p:nvPr/>
        </p:nvSpPr>
        <p:spPr>
          <a:xfrm>
            <a:off x="4782027" y="2386097"/>
            <a:ext cx="2834729" cy="1128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100">
                <a:solidFill>
                  <a:srgbClr val="002060"/>
                </a:solidFill>
                <a:latin typeface="Arial" panose="020B0604020202020204" pitchFamily="34" charset="0"/>
                <a:cs typeface="Arial" panose="020B0604020202020204" pitchFamily="34" charset="0"/>
              </a:rPr>
              <a:t>Delivered a coordinated approach to retire legacy systems, optimize operational costs</a:t>
            </a:r>
          </a:p>
          <a:p>
            <a:endParaRPr lang="en-US" sz="800">
              <a:solidFill>
                <a:srgbClr val="00206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a:solidFill>
                  <a:srgbClr val="002060"/>
                </a:solidFill>
                <a:latin typeface="Arial"/>
                <a:cs typeface="Arial"/>
              </a:rPr>
              <a:t>Decommissioned 70% of legacy systems</a:t>
            </a:r>
          </a:p>
          <a:p>
            <a:pPr marL="171450" indent="-171450">
              <a:buFont typeface="Arial" panose="020B0604020202020204" pitchFamily="34" charset="0"/>
              <a:buChar char="•"/>
            </a:pPr>
            <a:r>
              <a:rPr lang="en-US" sz="800">
                <a:solidFill>
                  <a:srgbClr val="002060"/>
                </a:solidFill>
                <a:latin typeface="Arial"/>
                <a:cs typeface="Arial"/>
              </a:rPr>
              <a:t>Achieving 35% cost savings through rightsized and modernized setup</a:t>
            </a:r>
          </a:p>
          <a:p>
            <a:pPr marL="171450" indent="-171450">
              <a:buFont typeface="Arial" panose="020B0604020202020204" pitchFamily="34" charset="0"/>
              <a:buChar char="•"/>
            </a:pPr>
            <a:r>
              <a:rPr lang="en-US" sz="800">
                <a:solidFill>
                  <a:srgbClr val="002060"/>
                </a:solidFill>
                <a:latin typeface="Arial"/>
                <a:cs typeface="Arial"/>
              </a:rPr>
              <a:t>Improved mean time to repair by 30% and first-level resolution by 70%</a:t>
            </a:r>
            <a:endParaRPr sz="1100">
              <a:solidFill>
                <a:srgbClr val="002060"/>
              </a:solidFill>
              <a:latin typeface="Arial" panose="020B0604020202020204" pitchFamily="34" charset="0"/>
              <a:cs typeface="Arial" panose="020B0604020202020204" pitchFamily="34" charset="0"/>
            </a:endParaRPr>
          </a:p>
        </p:txBody>
      </p:sp>
      <p:sp>
        <p:nvSpPr>
          <p:cNvPr id="15" name="Your office for high ambiguity, distributed delivery for scale.">
            <a:extLst>
              <a:ext uri="{FF2B5EF4-FFF2-40B4-BE49-F238E27FC236}">
                <a16:creationId xmlns:a16="http://schemas.microsoft.com/office/drawing/2014/main" id="{33A3408D-ABC1-A5F5-C1F8-261C15258DEB}"/>
              </a:ext>
            </a:extLst>
          </p:cNvPr>
          <p:cNvSpPr txBox="1"/>
          <p:nvPr/>
        </p:nvSpPr>
        <p:spPr>
          <a:xfrm>
            <a:off x="8406463" y="2386097"/>
            <a:ext cx="2738329" cy="1251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100">
                <a:solidFill>
                  <a:srgbClr val="002060"/>
                </a:solidFill>
                <a:latin typeface="Arial" panose="020B0604020202020204" pitchFamily="34" charset="0"/>
                <a:cs typeface="Arial" panose="020B0604020202020204" pitchFamily="34" charset="0"/>
              </a:rPr>
              <a:t>Global application life cycle approach, to achieve enduring operations optimization.</a:t>
            </a:r>
          </a:p>
          <a:p>
            <a:endParaRPr lang="en-US" sz="800">
              <a:solidFill>
                <a:srgbClr val="00206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a:solidFill>
                  <a:srgbClr val="002060"/>
                </a:solidFill>
                <a:latin typeface="Arial" panose="020B0604020202020204" pitchFamily="34" charset="0"/>
                <a:cs typeface="Arial" panose="020B0604020202020204" pitchFamily="34" charset="0"/>
              </a:rPr>
              <a:t>Developed code companion using GitHub Copilot, reducing upgrade efforts by up to 40%</a:t>
            </a:r>
          </a:p>
          <a:p>
            <a:pPr marL="171450" indent="-171450">
              <a:buFont typeface="Arial" panose="020B0604020202020204" pitchFamily="34" charset="0"/>
              <a:buChar char="•"/>
            </a:pPr>
            <a:r>
              <a:rPr lang="en-US" sz="800">
                <a:solidFill>
                  <a:srgbClr val="002060"/>
                </a:solidFill>
                <a:latin typeface="Arial" panose="020B0604020202020204" pitchFamily="34" charset="0"/>
                <a:cs typeface="Arial" panose="020B0604020202020204" pitchFamily="34" charset="0"/>
              </a:rPr>
              <a:t>Created an AI-assisted document analyzer for automated change request reviews</a:t>
            </a:r>
          </a:p>
          <a:p>
            <a:pPr marL="171450" indent="-171450">
              <a:buFont typeface="Arial" panose="020B0604020202020204" pitchFamily="34" charset="0"/>
              <a:buChar char="•"/>
            </a:pPr>
            <a:r>
              <a:rPr lang="en-US" sz="800">
                <a:solidFill>
                  <a:srgbClr val="002060"/>
                </a:solidFill>
                <a:latin typeface="Arial" panose="020B0604020202020204" pitchFamily="34" charset="0"/>
                <a:cs typeface="Arial" panose="020B0604020202020204" pitchFamily="34" charset="0"/>
              </a:rPr>
              <a:t>Established a connection to Cognizant’s marketplace of GenAI solutions</a:t>
            </a:r>
          </a:p>
        </p:txBody>
      </p:sp>
      <p:sp>
        <p:nvSpPr>
          <p:cNvPr id="19" name="Productivity increase for internal employees">
            <a:extLst>
              <a:ext uri="{FF2B5EF4-FFF2-40B4-BE49-F238E27FC236}">
                <a16:creationId xmlns:a16="http://schemas.microsoft.com/office/drawing/2014/main" id="{DBC9E4AE-F680-FD02-F8D0-CC4C1C73627F}"/>
              </a:ext>
            </a:extLst>
          </p:cNvPr>
          <p:cNvSpPr txBox="1"/>
          <p:nvPr/>
        </p:nvSpPr>
        <p:spPr>
          <a:xfrm>
            <a:off x="5721861" y="4195505"/>
            <a:ext cx="152208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000">
                <a:solidFill>
                  <a:srgbClr val="002060"/>
                </a:solidFill>
                <a:latin typeface="Arial" panose="020B0604020202020204" pitchFamily="34" charset="0"/>
                <a:cs typeface="Arial" panose="020B0604020202020204" pitchFamily="34" charset="0"/>
              </a:rPr>
              <a:t>Of legacy systems decommissioned</a:t>
            </a:r>
            <a:endParaRPr sz="1000">
              <a:solidFill>
                <a:srgbClr val="002060"/>
              </a:solidFill>
              <a:latin typeface="Arial" panose="020B0604020202020204" pitchFamily="34" charset="0"/>
              <a:cs typeface="Arial" panose="020B0604020202020204" pitchFamily="34" charset="0"/>
            </a:endParaRPr>
          </a:p>
        </p:txBody>
      </p:sp>
      <p:sp>
        <p:nvSpPr>
          <p:cNvPr id="22" name="22%">
            <a:extLst>
              <a:ext uri="{FF2B5EF4-FFF2-40B4-BE49-F238E27FC236}">
                <a16:creationId xmlns:a16="http://schemas.microsoft.com/office/drawing/2014/main" id="{FF94AEA2-CD59-9B41-3BC0-06E381410936}"/>
              </a:ext>
            </a:extLst>
          </p:cNvPr>
          <p:cNvSpPr txBox="1"/>
          <p:nvPr/>
        </p:nvSpPr>
        <p:spPr>
          <a:xfrm>
            <a:off x="4523338" y="4768710"/>
            <a:ext cx="1115475"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7200">
                <a:gradFill flip="none" rotWithShape="1">
                  <a:gsLst>
                    <a:gs pos="6986">
                      <a:schemeClr val="accent1"/>
                    </a:gs>
                    <a:gs pos="51854">
                      <a:schemeClr val="accent3"/>
                    </a:gs>
                    <a:gs pos="93801">
                      <a:schemeClr val="accent6"/>
                    </a:gs>
                  </a:gsLst>
                  <a:lin ang="19500000" scaled="0"/>
                </a:gradFill>
                <a:latin typeface="Gellix SemiBold"/>
                <a:ea typeface="Gellix SemiBold"/>
                <a:cs typeface="Gellix SemiBold"/>
                <a:sym typeface="Gellix SemiBold"/>
              </a:defRPr>
            </a:lvl1pPr>
          </a:lstStyle>
          <a:p>
            <a:pPr algn="r"/>
            <a:r>
              <a:rPr lang="en-US" sz="3600" b="1">
                <a:solidFill>
                  <a:srgbClr val="0070C0"/>
                </a:solidFill>
                <a:latin typeface="Arial" panose="020B0604020202020204" pitchFamily="34" charset="0"/>
                <a:cs typeface="Arial" panose="020B0604020202020204" pitchFamily="34" charset="0"/>
              </a:rPr>
              <a:t>35%</a:t>
            </a:r>
          </a:p>
        </p:txBody>
      </p:sp>
      <p:sp>
        <p:nvSpPr>
          <p:cNvPr id="26" name="Annual account value increase">
            <a:extLst>
              <a:ext uri="{FF2B5EF4-FFF2-40B4-BE49-F238E27FC236}">
                <a16:creationId xmlns:a16="http://schemas.microsoft.com/office/drawing/2014/main" id="{AC54EF37-D207-E8BE-3964-52441A443D73}"/>
              </a:ext>
            </a:extLst>
          </p:cNvPr>
          <p:cNvSpPr txBox="1"/>
          <p:nvPr/>
        </p:nvSpPr>
        <p:spPr>
          <a:xfrm>
            <a:off x="5721860" y="4952518"/>
            <a:ext cx="152208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000">
                <a:solidFill>
                  <a:srgbClr val="002060"/>
                </a:solidFill>
                <a:latin typeface="Arial" panose="020B0604020202020204" pitchFamily="34" charset="0"/>
                <a:cs typeface="Arial" panose="020B0604020202020204" pitchFamily="34" charset="0"/>
              </a:rPr>
              <a:t>Cost savings by right sizing and modernizing</a:t>
            </a:r>
            <a:endParaRPr sz="1000">
              <a:solidFill>
                <a:srgbClr val="002060"/>
              </a:solidFill>
              <a:latin typeface="Arial" panose="020B0604020202020204" pitchFamily="34" charset="0"/>
              <a:cs typeface="Arial" panose="020B0604020202020204" pitchFamily="34" charset="0"/>
            </a:endParaRPr>
          </a:p>
        </p:txBody>
      </p:sp>
      <p:sp>
        <p:nvSpPr>
          <p:cNvPr id="29" name="Member retention increase">
            <a:extLst>
              <a:ext uri="{FF2B5EF4-FFF2-40B4-BE49-F238E27FC236}">
                <a16:creationId xmlns:a16="http://schemas.microsoft.com/office/drawing/2014/main" id="{CCED1943-6EDB-15F7-6D59-0417C610656D}"/>
              </a:ext>
            </a:extLst>
          </p:cNvPr>
          <p:cNvSpPr txBox="1"/>
          <p:nvPr/>
        </p:nvSpPr>
        <p:spPr>
          <a:xfrm>
            <a:off x="5721861" y="5541936"/>
            <a:ext cx="1522087"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r>
              <a:rPr lang="en-US" sz="1000">
                <a:solidFill>
                  <a:srgbClr val="002060"/>
                </a:solidFill>
                <a:latin typeface="Arial" panose="020B0604020202020204" pitchFamily="34" charset="0"/>
                <a:cs typeface="Arial" panose="020B0604020202020204" pitchFamily="34" charset="0"/>
              </a:rPr>
              <a:t>Reduction in developers’ manual effort thanks to AI code companion</a:t>
            </a:r>
            <a:endParaRPr sz="1000">
              <a:solidFill>
                <a:srgbClr val="002060"/>
              </a:solidFill>
              <a:latin typeface="Arial" panose="020B0604020202020204" pitchFamily="34" charset="0"/>
              <a:cs typeface="Arial" panose="020B0604020202020204" pitchFamily="34" charset="0"/>
            </a:endParaRPr>
          </a:p>
        </p:txBody>
      </p:sp>
      <p:sp>
        <p:nvSpPr>
          <p:cNvPr id="30" name="Line">
            <a:extLst>
              <a:ext uri="{FF2B5EF4-FFF2-40B4-BE49-F238E27FC236}">
                <a16:creationId xmlns:a16="http://schemas.microsoft.com/office/drawing/2014/main" id="{1F7BBA87-BEFF-D00D-50EE-403210E550DC}"/>
              </a:ext>
            </a:extLst>
          </p:cNvPr>
          <p:cNvSpPr/>
          <p:nvPr/>
        </p:nvSpPr>
        <p:spPr>
          <a:xfrm flipH="1" flipV="1">
            <a:off x="528391" y="3680472"/>
            <a:ext cx="11206401" cy="14770"/>
          </a:xfrm>
          <a:prstGeom prst="line">
            <a:avLst/>
          </a:prstGeom>
          <a:ln w="12700">
            <a:solidFill>
              <a:srgbClr val="DDDDDD"/>
            </a:solidFill>
            <a:miter/>
          </a:ln>
        </p:spPr>
        <p:txBody>
          <a:bodyPr tIns="45720" bIns="45720"/>
          <a:lstStyle/>
          <a:p>
            <a:pPr>
              <a:spcBef>
                <a:spcPts val="1000"/>
              </a:spcBef>
              <a:defRPr sz="2400">
                <a:solidFill>
                  <a:srgbClr val="FFFFFF"/>
                </a:solidFill>
              </a:defRPr>
            </a:pPr>
            <a:endParaRPr sz="1200">
              <a:latin typeface="Arial" panose="020B0604020202020204" pitchFamily="34" charset="0"/>
              <a:cs typeface="Arial" panose="020B0604020202020204" pitchFamily="34" charset="0"/>
            </a:endParaRPr>
          </a:p>
        </p:txBody>
      </p:sp>
      <p:sp>
        <p:nvSpPr>
          <p:cNvPr id="49" name="Cognizant helped transform clients entire stakeholder experience - broker, provider, member, shopping, and digital marketing.">
            <a:extLst>
              <a:ext uri="{FF2B5EF4-FFF2-40B4-BE49-F238E27FC236}">
                <a16:creationId xmlns:a16="http://schemas.microsoft.com/office/drawing/2014/main" id="{ED1B0ED9-EE98-4736-AB9C-305FAD1B858C}"/>
              </a:ext>
            </a:extLst>
          </p:cNvPr>
          <p:cNvSpPr txBox="1"/>
          <p:nvPr/>
        </p:nvSpPr>
        <p:spPr>
          <a:xfrm>
            <a:off x="511584" y="3848624"/>
            <a:ext cx="3526383" cy="24550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defTabSz="825500">
              <a:defRPr sz="2400">
                <a:solidFill>
                  <a:srgbClr val="000000"/>
                </a:solidFill>
                <a:latin typeface="Gellix Light"/>
                <a:ea typeface="Gellix Light"/>
                <a:cs typeface="Gellix Light"/>
                <a:sym typeface="Gellix Light"/>
              </a:defRPr>
            </a:lvl1pPr>
          </a:lstStyle>
          <a:p>
            <a:pPr>
              <a:lnSpc>
                <a:spcPct val="120000"/>
              </a:lnSpc>
            </a:pPr>
            <a:r>
              <a:rPr lang="en-US" sz="1200" b="1">
                <a:solidFill>
                  <a:srgbClr val="002060"/>
                </a:solidFill>
                <a:latin typeface="Arial" panose="020B0604020202020204" pitchFamily="34" charset="0"/>
                <a:cs typeface="Arial" panose="020B0604020202020204" pitchFamily="34" charset="0"/>
              </a:rPr>
              <a:t>Double click: The AI document analyzer</a:t>
            </a:r>
          </a:p>
          <a:p>
            <a:pPr>
              <a:lnSpc>
                <a:spcPct val="120000"/>
              </a:lnSpc>
            </a:pPr>
            <a:endParaRPr lang="en-US" sz="1100">
              <a:solidFill>
                <a:srgbClr val="002060"/>
              </a:solidFill>
              <a:latin typeface="Arial" panose="020B0604020202020204" pitchFamily="34" charset="0"/>
              <a:cs typeface="Arial" panose="020B0604020202020204" pitchFamily="34" charset="0"/>
            </a:endParaRPr>
          </a:p>
          <a:p>
            <a:pPr>
              <a:lnSpc>
                <a:spcPct val="120000"/>
              </a:lnSpc>
            </a:pPr>
            <a:r>
              <a:rPr lang="en-US" sz="900">
                <a:solidFill>
                  <a:srgbClr val="002060"/>
                </a:solidFill>
                <a:latin typeface="Arial" panose="020B0604020202020204" pitchFamily="34" charset="0"/>
                <a:cs typeface="Arial" panose="020B0604020202020204" pitchFamily="34" charset="0"/>
              </a:rPr>
              <a:t>One of the unique aspects of our client work in 2024 is the deployment of an AI-powered document analyzer, which makes understanding and approval of technical change requests easy and automated.</a:t>
            </a:r>
          </a:p>
          <a:p>
            <a:pPr>
              <a:lnSpc>
                <a:spcPct val="120000"/>
              </a:lnSpc>
            </a:pPr>
            <a:endParaRPr lang="en-US" sz="900">
              <a:solidFill>
                <a:srgbClr val="002060"/>
              </a:solidFill>
              <a:latin typeface="Arial" panose="020B0604020202020204" pitchFamily="34" charset="0"/>
              <a:cs typeface="Arial" panose="020B0604020202020204" pitchFamily="34" charset="0"/>
            </a:endParaRPr>
          </a:p>
          <a:p>
            <a:pPr>
              <a:lnSpc>
                <a:spcPct val="120000"/>
              </a:lnSpc>
            </a:pPr>
            <a:r>
              <a:rPr lang="en-US" sz="900">
                <a:solidFill>
                  <a:srgbClr val="002060"/>
                </a:solidFill>
                <a:latin typeface="Arial" panose="020B0604020202020204" pitchFamily="34" charset="0"/>
                <a:cs typeface="Arial" panose="020B0604020202020204" pitchFamily="34" charset="0"/>
              </a:rPr>
              <a:t>The document analyzer was born in collaboration with Cognizant's MLEU technology office, where various such solutions are being incubated and offered for other accounts.</a:t>
            </a:r>
          </a:p>
          <a:p>
            <a:pPr>
              <a:lnSpc>
                <a:spcPct val="120000"/>
              </a:lnSpc>
            </a:pPr>
            <a:endParaRPr lang="en-US" sz="900">
              <a:solidFill>
                <a:srgbClr val="002060"/>
              </a:solidFill>
              <a:latin typeface="Arial" panose="020B0604020202020204" pitchFamily="34" charset="0"/>
              <a:cs typeface="Arial" panose="020B0604020202020204" pitchFamily="34" charset="0"/>
            </a:endParaRPr>
          </a:p>
          <a:p>
            <a:pPr>
              <a:lnSpc>
                <a:spcPct val="120000"/>
              </a:lnSpc>
            </a:pPr>
            <a:r>
              <a:rPr lang="en-US" sz="900">
                <a:solidFill>
                  <a:srgbClr val="002060"/>
                </a:solidFill>
                <a:latin typeface="Arial" panose="020B0604020202020204" pitchFamily="34" charset="0"/>
                <a:cs typeface="Arial" panose="020B0604020202020204" pitchFamily="34" charset="0"/>
              </a:rPr>
              <a:t>In the fast-emerging world of AI, a centralized approach to know-how can break new ground fast, by sharing insights and solutions across industries and accounts.</a:t>
            </a:r>
            <a:endParaRPr lang="en-US" sz="1050">
              <a:solidFill>
                <a:srgbClr val="002060"/>
              </a:solidFill>
              <a:latin typeface="Arial" panose="020B0604020202020204" pitchFamily="34" charset="0"/>
              <a:cs typeface="Arial" panose="020B0604020202020204" pitchFamily="34" charset="0"/>
            </a:endParaRPr>
          </a:p>
        </p:txBody>
      </p:sp>
      <p:sp>
        <p:nvSpPr>
          <p:cNvPr id="51" name="4-12">
            <a:extLst>
              <a:ext uri="{FF2B5EF4-FFF2-40B4-BE49-F238E27FC236}">
                <a16:creationId xmlns:a16="http://schemas.microsoft.com/office/drawing/2014/main" id="{7320772B-EB18-C98A-86C0-D9AEB929B40C}"/>
              </a:ext>
            </a:extLst>
          </p:cNvPr>
          <p:cNvSpPr txBox="1"/>
          <p:nvPr/>
        </p:nvSpPr>
        <p:spPr>
          <a:xfrm>
            <a:off x="4612891" y="4060064"/>
            <a:ext cx="1025922" cy="656590"/>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numCol="1" anchor="ctr">
            <a:spAutoFit/>
          </a:bodyPr>
          <a:lstStyle>
            <a:lvl1pPr defTabSz="825500">
              <a:defRPr sz="7200">
                <a:gradFill flip="none" rotWithShape="1">
                  <a:gsLst>
                    <a:gs pos="6986">
                      <a:schemeClr val="accent1"/>
                    </a:gs>
                    <a:gs pos="51854">
                      <a:schemeClr val="accent3"/>
                    </a:gs>
                    <a:gs pos="93801">
                      <a:schemeClr val="accent6"/>
                    </a:gs>
                  </a:gsLst>
                  <a:lin ang="19500000" scaled="0"/>
                </a:gradFill>
                <a:latin typeface="Gellix SemiBold"/>
                <a:ea typeface="Gellix SemiBold"/>
                <a:cs typeface="Gellix SemiBold"/>
                <a:sym typeface="Gellix SemiBold"/>
              </a:defRPr>
            </a:lvl1pPr>
          </a:lstStyle>
          <a:p>
            <a:pPr algn="r"/>
            <a:r>
              <a:rPr lang="en-US" sz="3600" b="1">
                <a:solidFill>
                  <a:srgbClr val="0070C0"/>
                </a:solidFill>
                <a:latin typeface="Arial" panose="020B0604020202020204" pitchFamily="34" charset="0"/>
                <a:cs typeface="Arial" panose="020B0604020202020204" pitchFamily="34" charset="0"/>
              </a:rPr>
              <a:t>70%</a:t>
            </a:r>
          </a:p>
        </p:txBody>
      </p:sp>
      <p:sp>
        <p:nvSpPr>
          <p:cNvPr id="52" name="22%">
            <a:extLst>
              <a:ext uri="{FF2B5EF4-FFF2-40B4-BE49-F238E27FC236}">
                <a16:creationId xmlns:a16="http://schemas.microsoft.com/office/drawing/2014/main" id="{CB3FC624-9110-4F9A-8C7E-87B8C7A24328}"/>
              </a:ext>
            </a:extLst>
          </p:cNvPr>
          <p:cNvSpPr txBox="1"/>
          <p:nvPr/>
        </p:nvSpPr>
        <p:spPr>
          <a:xfrm>
            <a:off x="4664187" y="5432143"/>
            <a:ext cx="974626"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defTabSz="825500">
              <a:defRPr sz="7200">
                <a:gradFill flip="none" rotWithShape="1">
                  <a:gsLst>
                    <a:gs pos="6986">
                      <a:schemeClr val="accent1"/>
                    </a:gs>
                    <a:gs pos="51854">
                      <a:schemeClr val="accent3"/>
                    </a:gs>
                    <a:gs pos="93801">
                      <a:schemeClr val="accent6"/>
                    </a:gs>
                  </a:gsLst>
                  <a:lin ang="19500000" scaled="0"/>
                </a:gradFill>
                <a:latin typeface="Gellix SemiBold"/>
                <a:ea typeface="Gellix SemiBold"/>
                <a:cs typeface="Gellix SemiBold"/>
                <a:sym typeface="Gellix SemiBold"/>
              </a:defRPr>
            </a:lvl1pPr>
          </a:lstStyle>
          <a:p>
            <a:pPr algn="r"/>
            <a:r>
              <a:rPr lang="en-US" sz="3600" b="1">
                <a:solidFill>
                  <a:srgbClr val="0070C0"/>
                </a:solidFill>
                <a:latin typeface="Arial" panose="020B0604020202020204" pitchFamily="34" charset="0"/>
                <a:cs typeface="Arial" panose="020B0604020202020204" pitchFamily="34" charset="0"/>
              </a:rPr>
              <a:t>40%</a:t>
            </a:r>
          </a:p>
        </p:txBody>
      </p:sp>
      <p:sp>
        <p:nvSpPr>
          <p:cNvPr id="20" name="Title 1">
            <a:extLst>
              <a:ext uri="{FF2B5EF4-FFF2-40B4-BE49-F238E27FC236}">
                <a16:creationId xmlns:a16="http://schemas.microsoft.com/office/drawing/2014/main" id="{3D7FB276-8921-9A36-34AF-4A7291E1150B}"/>
              </a:ext>
            </a:extLst>
          </p:cNvPr>
          <p:cNvSpPr txBox="1">
            <a:spLocks/>
          </p:cNvSpPr>
          <p:nvPr/>
        </p:nvSpPr>
        <p:spPr>
          <a:xfrm>
            <a:off x="457198" y="579055"/>
            <a:ext cx="11277595" cy="307777"/>
          </a:xfrm>
          <a:prstGeom prst="rect">
            <a:avLst/>
          </a:prstGeom>
        </p:spPr>
        <p:txBody>
          <a:bodyPr vert="horz" wrap="square" lIns="0" tIns="0" rIns="0" bIns="0" rtlCol="0" anchor="t" anchorCtr="0">
            <a:noAutofit/>
          </a:bodyPr>
          <a:lstStyle>
            <a:lvl1pPr algn="l" defTabSz="914377" rtl="0" eaLnBrk="1" latinLnBrk="0" hangingPunct="1">
              <a:lnSpc>
                <a:spcPct val="100000"/>
              </a:lnSpc>
              <a:spcBef>
                <a:spcPct val="0"/>
              </a:spcBef>
              <a:buNone/>
              <a:defRPr sz="2400" b="1" kern="1200">
                <a:solidFill>
                  <a:schemeClr val="tx1"/>
                </a:solidFill>
                <a:latin typeface="+mj-lt"/>
                <a:ea typeface="+mj-ea"/>
                <a:cs typeface="+mj-cs"/>
              </a:defRPr>
            </a:lvl1pPr>
          </a:lstStyle>
          <a:p>
            <a:r>
              <a:rPr lang="en-US" sz="2000">
                <a:solidFill>
                  <a:srgbClr val="002060"/>
                </a:solidFill>
                <a:latin typeface="Arial" panose="020B0604020202020204" pitchFamily="34" charset="0"/>
                <a:cs typeface="Arial" panose="020B0604020202020204" pitchFamily="34" charset="0"/>
              </a:rPr>
              <a:t>A multinational energy company: from cloud modernization to AI innovation</a:t>
            </a:r>
            <a:endParaRPr lang="en-US" sz="2000" b="0" baseline="30000">
              <a:solidFill>
                <a:srgbClr val="00206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5CFA41BD-CD1B-BE2C-CC91-3198FC5DE0B6}"/>
              </a:ext>
            </a:extLst>
          </p:cNvPr>
          <p:cNvSpPr txBox="1"/>
          <p:nvPr/>
        </p:nvSpPr>
        <p:spPr>
          <a:xfrm>
            <a:off x="5371440" y="3779597"/>
            <a:ext cx="6096000" cy="293542"/>
          </a:xfrm>
          <a:prstGeom prst="rect">
            <a:avLst/>
          </a:prstGeom>
          <a:noFill/>
        </p:spPr>
        <p:txBody>
          <a:bodyPr wrap="square">
            <a:spAutoFit/>
          </a:bodyPr>
          <a:lstStyle/>
          <a:p>
            <a:pPr>
              <a:lnSpc>
                <a:spcPct val="120000"/>
              </a:lnSpc>
            </a:pPr>
            <a:r>
              <a:rPr lang="en-US" sz="1200" b="1">
                <a:solidFill>
                  <a:srgbClr val="002060"/>
                </a:solidFill>
                <a:latin typeface="Arial" panose="020B0604020202020204" pitchFamily="34" charset="0"/>
                <a:cs typeface="Arial" panose="020B0604020202020204" pitchFamily="34" charset="0"/>
              </a:rPr>
              <a:t>Results</a:t>
            </a:r>
          </a:p>
        </p:txBody>
      </p:sp>
      <p:sp>
        <p:nvSpPr>
          <p:cNvPr id="13" name="Rectangle 2">
            <a:extLst>
              <a:ext uri="{FF2B5EF4-FFF2-40B4-BE49-F238E27FC236}">
                <a16:creationId xmlns:a16="http://schemas.microsoft.com/office/drawing/2014/main" id="{99DA0125-3C60-A822-3528-CC25F3B8D017}"/>
              </a:ext>
            </a:extLst>
          </p:cNvPr>
          <p:cNvSpPr>
            <a:spLocks noChangeArrowheads="1"/>
          </p:cNvSpPr>
          <p:nvPr/>
        </p:nvSpPr>
        <p:spPr bwMode="auto">
          <a:xfrm>
            <a:off x="9176874" y="3650394"/>
            <a:ext cx="10221710" cy="41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7" name="Rectangle 4">
            <a:extLst>
              <a:ext uri="{FF2B5EF4-FFF2-40B4-BE49-F238E27FC236}">
                <a16:creationId xmlns:a16="http://schemas.microsoft.com/office/drawing/2014/main" id="{35A2FD7A-0A50-1E73-519C-B92CE4134CA1}"/>
              </a:ext>
            </a:extLst>
          </p:cNvPr>
          <p:cNvSpPr>
            <a:spLocks noChangeArrowheads="1"/>
          </p:cNvSpPr>
          <p:nvPr/>
        </p:nvSpPr>
        <p:spPr bwMode="auto">
          <a:xfrm>
            <a:off x="8577422" y="3996287"/>
            <a:ext cx="10203560" cy="382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Cognizant helped transform clients entire stakeholder experience - broker, provider, member, shopping, and digital marketing.">
            <a:extLst>
              <a:ext uri="{FF2B5EF4-FFF2-40B4-BE49-F238E27FC236}">
                <a16:creationId xmlns:a16="http://schemas.microsoft.com/office/drawing/2014/main" id="{86DBFBDF-4F0E-F012-4E6F-2600B9CD5782}"/>
              </a:ext>
            </a:extLst>
          </p:cNvPr>
          <p:cNvSpPr txBox="1"/>
          <p:nvPr/>
        </p:nvSpPr>
        <p:spPr>
          <a:xfrm>
            <a:off x="7941057" y="3847852"/>
            <a:ext cx="3526383" cy="26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t">
            <a:spAutoFit/>
          </a:bodyPr>
          <a:lstStyle>
            <a:lvl1pPr defTabSz="825500">
              <a:defRPr sz="2400">
                <a:solidFill>
                  <a:srgbClr val="000000"/>
                </a:solidFill>
                <a:latin typeface="Gellix Light"/>
                <a:ea typeface="Gellix Light"/>
                <a:cs typeface="Gellix Light"/>
                <a:sym typeface="Gellix Light"/>
              </a:defRPr>
            </a:lvl1pPr>
          </a:lstStyle>
          <a:p>
            <a:pPr>
              <a:lnSpc>
                <a:spcPct val="120000"/>
              </a:lnSpc>
            </a:pPr>
            <a:r>
              <a:rPr lang="en-US" sz="1200" b="1">
                <a:solidFill>
                  <a:srgbClr val="002060"/>
                </a:solidFill>
                <a:latin typeface="Arial"/>
                <a:cs typeface="Arial"/>
              </a:rPr>
              <a:t>The trust factor</a:t>
            </a:r>
          </a:p>
          <a:p>
            <a:pPr>
              <a:lnSpc>
                <a:spcPct val="120000"/>
              </a:lnSpc>
            </a:pPr>
            <a:endParaRPr lang="en-US" sz="1100">
              <a:solidFill>
                <a:srgbClr val="002060"/>
              </a:solidFill>
              <a:latin typeface="Arial" panose="020B0604020202020204" pitchFamily="34" charset="0"/>
              <a:cs typeface="Arial" panose="020B0604020202020204" pitchFamily="34" charset="0"/>
            </a:endParaRPr>
          </a:p>
          <a:p>
            <a:pPr>
              <a:lnSpc>
                <a:spcPct val="120000"/>
              </a:lnSpc>
            </a:pPr>
            <a:r>
              <a:rPr lang="en-US" sz="1100">
                <a:solidFill>
                  <a:srgbClr val="002060"/>
                </a:solidFill>
                <a:latin typeface="Arial"/>
                <a:cs typeface="Arial"/>
              </a:rPr>
              <a:t>"Because we share two decades of relationship with the client, we are deeply engrained in their technology and have built significant institutional knowledge. Together, these factors allowed us to drive both a multi-year cloud modernization project across the organization and innovation programs with emerging AI, with the full support of each group of respective stakeholders."</a:t>
            </a:r>
            <a:endParaRPr lang="en-US" sz="1100">
              <a:solidFill>
                <a:srgbClr val="002060"/>
              </a:solidFill>
              <a:latin typeface="Arial" panose="020B0604020202020204" pitchFamily="34" charset="0"/>
              <a:cs typeface="Arial" panose="020B0604020202020204" pitchFamily="34" charset="0"/>
            </a:endParaRPr>
          </a:p>
          <a:p>
            <a:pPr>
              <a:lnSpc>
                <a:spcPct val="120000"/>
              </a:lnSpc>
            </a:pPr>
            <a:endParaRPr lang="en-US" sz="1100">
              <a:solidFill>
                <a:srgbClr val="002060"/>
              </a:solidFill>
              <a:latin typeface="Arial" panose="020B0604020202020204" pitchFamily="34" charset="0"/>
              <a:cs typeface="Arial" panose="020B0604020202020204" pitchFamily="34" charset="0"/>
            </a:endParaRPr>
          </a:p>
          <a:p>
            <a:pPr>
              <a:lnSpc>
                <a:spcPct val="120000"/>
              </a:lnSpc>
            </a:pPr>
            <a:r>
              <a:rPr lang="en-US" sz="1100">
                <a:solidFill>
                  <a:srgbClr val="002060"/>
                </a:solidFill>
                <a:latin typeface="Arial"/>
                <a:cs typeface="Arial"/>
              </a:rPr>
              <a:t>-</a:t>
            </a:r>
            <a:r>
              <a:rPr lang="en-US" sz="1100" b="1">
                <a:solidFill>
                  <a:srgbClr val="002060"/>
                </a:solidFill>
                <a:latin typeface="Arial"/>
                <a:cs typeface="Arial"/>
              </a:rPr>
              <a:t>Sankara Narayanan Venkataraman</a:t>
            </a:r>
            <a:endParaRPr lang="en-US" sz="1100">
              <a:solidFill>
                <a:srgbClr val="002060"/>
              </a:solidFill>
              <a:latin typeface="Arial" panose="020B0604020202020204" pitchFamily="34" charset="0"/>
              <a:cs typeface="Arial" panose="020B0604020202020204" pitchFamily="34" charset="0"/>
            </a:endParaRPr>
          </a:p>
          <a:p>
            <a:pPr>
              <a:lnSpc>
                <a:spcPct val="120000"/>
              </a:lnSpc>
            </a:pPr>
            <a:r>
              <a:rPr lang="en-US" sz="1100">
                <a:solidFill>
                  <a:srgbClr val="002060"/>
                </a:solidFill>
                <a:latin typeface="Arial"/>
                <a:cs typeface="Arial"/>
              </a:rPr>
              <a:t> Portfolio Delivery Lead, Cognizant</a:t>
            </a:r>
          </a:p>
          <a:p>
            <a:pPr>
              <a:lnSpc>
                <a:spcPct val="120000"/>
              </a:lnSpc>
            </a:pPr>
            <a:endParaRPr lang="en-US" sz="110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68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15B41E3C-2BE3-3AD0-8231-C7D9F1B115C6}"/>
              </a:ext>
            </a:extLst>
          </p:cNvPr>
          <p:cNvSpPr>
            <a:spLocks noGrp="1"/>
          </p:cNvSpPr>
          <p:nvPr>
            <p:ph type="title"/>
          </p:nvPr>
        </p:nvSpPr>
        <p:spPr>
          <a:xfrm>
            <a:off x="8708190" y="2724054"/>
            <a:ext cx="2577547" cy="1277567"/>
          </a:xfrm>
        </p:spPr>
        <p:txBody>
          <a:bodyPr/>
          <a:lstStyle/>
          <a:p>
            <a:pPr algn="ctr"/>
            <a:r>
              <a:rPr lang="en-US" sz="2000" dirty="0">
                <a:solidFill>
                  <a:srgbClr val="FF0000"/>
                </a:solidFill>
              </a:rPr>
              <a:t>Digital Ready Technology Backbone Delivered in 20 months</a:t>
            </a:r>
          </a:p>
        </p:txBody>
      </p:sp>
      <p:sp>
        <p:nvSpPr>
          <p:cNvPr id="4" name="Footer Placeholder 3">
            <a:extLst>
              <a:ext uri="{FF2B5EF4-FFF2-40B4-BE49-F238E27FC236}">
                <a16:creationId xmlns:a16="http://schemas.microsoft.com/office/drawing/2014/main" id="{712BF71A-AD4E-0945-BEE3-696103A22940}"/>
              </a:ext>
            </a:extLst>
          </p:cNvPr>
          <p:cNvSpPr>
            <a:spLocks noGrp="1"/>
          </p:cNvSpPr>
          <p:nvPr>
            <p:ph type="ftr" sz="quarter" idx="3"/>
          </p:nvPr>
        </p:nvSpPr>
        <p:spPr/>
        <p:txBody>
          <a:bodyPr/>
          <a:lstStyle/>
          <a:p>
            <a:r>
              <a:rPr lang="en-US"/>
              <a:t>© 2024 Cognizant</a:t>
            </a:r>
          </a:p>
        </p:txBody>
      </p:sp>
      <p:sp>
        <p:nvSpPr>
          <p:cNvPr id="5" name="Slide Number Placeholder 4">
            <a:extLst>
              <a:ext uri="{FF2B5EF4-FFF2-40B4-BE49-F238E27FC236}">
                <a16:creationId xmlns:a16="http://schemas.microsoft.com/office/drawing/2014/main" id="{5E336F0A-6875-7C40-903F-A5B000ECDE57}"/>
              </a:ext>
            </a:extLst>
          </p:cNvPr>
          <p:cNvSpPr>
            <a:spLocks noGrp="1"/>
          </p:cNvSpPr>
          <p:nvPr>
            <p:ph type="sldNum" sz="quarter" idx="4"/>
          </p:nvPr>
        </p:nvSpPr>
        <p:spPr/>
        <p:txBody>
          <a:bodyPr/>
          <a:lstStyle/>
          <a:p>
            <a:fld id="{C53E075B-3175-45CF-B3C7-FEDF3F5961E3}" type="slidenum">
              <a:rPr lang="en-US" smtClean="0"/>
              <a:pPr/>
              <a:t>4</a:t>
            </a:fld>
            <a:endParaRPr lang="en-US"/>
          </a:p>
        </p:txBody>
      </p:sp>
      <p:sp>
        <p:nvSpPr>
          <p:cNvPr id="21" name="Rectangle 20">
            <a:extLst>
              <a:ext uri="{FF2B5EF4-FFF2-40B4-BE49-F238E27FC236}">
                <a16:creationId xmlns:a16="http://schemas.microsoft.com/office/drawing/2014/main" id="{E5D3C0BB-FC8A-4132-F394-B9CE442ADFF5}"/>
              </a:ext>
            </a:extLst>
          </p:cNvPr>
          <p:cNvSpPr/>
          <p:nvPr/>
        </p:nvSpPr>
        <p:spPr>
          <a:xfrm>
            <a:off x="4247717" y="848110"/>
            <a:ext cx="3600000" cy="1620000"/>
          </a:xfrm>
          <a:prstGeom prst="rect">
            <a:avLst/>
          </a:prstGeom>
          <a:solidFill>
            <a:schemeClr val="bg1">
              <a:lumMod val="95000"/>
            </a:schemeClr>
          </a:solidFill>
        </p:spPr>
        <p:txBody>
          <a:bodyPr wrap="square" lIns="914400" rIns="182880" anchor="ctr" anchorCtr="0">
            <a:noAutofit/>
          </a:bodyPr>
          <a:lstStyle/>
          <a:p>
            <a:pPr marR="0" lvl="0">
              <a:spcBef>
                <a:spcPts val="0"/>
              </a:spcBef>
              <a:spcAft>
                <a:spcPts val="0"/>
              </a:spcAft>
            </a:pPr>
            <a:r>
              <a:rPr lang="en-US" sz="1400" b="1">
                <a:solidFill>
                  <a:schemeClr val="accent1"/>
                </a:solidFill>
                <a:ea typeface="ＭＳ Ｐゴシック" pitchFamily="-12" charset="-128"/>
                <a:cs typeface="ＭＳ Ｐゴシック" pitchFamily="-12" charset="-128"/>
              </a:rPr>
              <a:t>Improved security </a:t>
            </a:r>
            <a:r>
              <a:rPr lang="en-US" sz="1400">
                <a:solidFill>
                  <a:schemeClr val="tx2"/>
                </a:solidFill>
                <a:ea typeface="ＭＳ Ｐゴシック" pitchFamily="-12" charset="-128"/>
                <a:cs typeface="ＭＳ Ｐゴシック" pitchFamily="-12" charset="-128"/>
              </a:rPr>
              <a:t>across infrastructure, data and application layers to combat cyber crime.</a:t>
            </a:r>
          </a:p>
        </p:txBody>
      </p:sp>
      <p:sp>
        <p:nvSpPr>
          <p:cNvPr id="22" name="Rectangle 21">
            <a:extLst>
              <a:ext uri="{FF2B5EF4-FFF2-40B4-BE49-F238E27FC236}">
                <a16:creationId xmlns:a16="http://schemas.microsoft.com/office/drawing/2014/main" id="{4EFA81A8-9893-3B8C-889B-616DDF4AEA40}"/>
              </a:ext>
            </a:extLst>
          </p:cNvPr>
          <p:cNvSpPr/>
          <p:nvPr/>
        </p:nvSpPr>
        <p:spPr>
          <a:xfrm>
            <a:off x="558021" y="848110"/>
            <a:ext cx="3600000" cy="1620000"/>
          </a:xfrm>
          <a:prstGeom prst="rect">
            <a:avLst/>
          </a:prstGeom>
          <a:gradFill flip="none" rotWithShape="1">
            <a:gsLst>
              <a:gs pos="0">
                <a:schemeClr val="bg1">
                  <a:lumMod val="95000"/>
                </a:schemeClr>
              </a:gs>
              <a:gs pos="100000">
                <a:schemeClr val="bg1"/>
              </a:gs>
            </a:gsLst>
            <a:lin ang="10800000" scaled="1"/>
            <a:tileRect/>
          </a:gradFill>
        </p:spPr>
        <p:txBody>
          <a:bodyPr wrap="square" lIns="914400" rIns="182880" anchor="ctr" anchorCtr="0">
            <a:noAutofit/>
          </a:bodyPr>
          <a:lstStyle/>
          <a:p>
            <a:pPr marR="0" lvl="0">
              <a:spcBef>
                <a:spcPts val="0"/>
              </a:spcBef>
              <a:spcAft>
                <a:spcPts val="0"/>
              </a:spcAft>
            </a:pPr>
            <a:r>
              <a:rPr lang="en-US" sz="1400">
                <a:solidFill>
                  <a:schemeClr val="tx2"/>
                </a:solidFill>
                <a:ea typeface="ＭＳ Ｐゴシック" pitchFamily="-12" charset="-128"/>
                <a:cs typeface="ＭＳ Ｐゴシック" pitchFamily="-12" charset="-128"/>
              </a:rPr>
              <a:t>A digital-ready, evergreen &amp; secured </a:t>
            </a:r>
            <a:r>
              <a:rPr lang="en-US" sz="1400" b="1">
                <a:solidFill>
                  <a:schemeClr val="tx2"/>
                </a:solidFill>
                <a:ea typeface="ＭＳ Ｐゴシック" pitchFamily="-12" charset="-128"/>
                <a:cs typeface="ＭＳ Ｐゴシック" pitchFamily="-12" charset="-128"/>
              </a:rPr>
              <a:t>Hybrid Cloud platform</a:t>
            </a:r>
            <a:r>
              <a:rPr lang="en-US" sz="1400">
                <a:solidFill>
                  <a:schemeClr val="tx2"/>
                </a:solidFill>
                <a:ea typeface="ＭＳ Ｐゴシック" pitchFamily="-12" charset="-128"/>
                <a:cs typeface="ＭＳ Ｐゴシック" pitchFamily="-12" charset="-128"/>
              </a:rPr>
              <a:t> to form the technology backbone</a:t>
            </a:r>
          </a:p>
        </p:txBody>
      </p:sp>
      <p:sp>
        <p:nvSpPr>
          <p:cNvPr id="23" name="Rectangle 22">
            <a:extLst>
              <a:ext uri="{FF2B5EF4-FFF2-40B4-BE49-F238E27FC236}">
                <a16:creationId xmlns:a16="http://schemas.microsoft.com/office/drawing/2014/main" id="{50CBD238-9CFB-2603-EEC3-F356F8C6DBB4}"/>
              </a:ext>
            </a:extLst>
          </p:cNvPr>
          <p:cNvSpPr/>
          <p:nvPr/>
        </p:nvSpPr>
        <p:spPr>
          <a:xfrm>
            <a:off x="4247717" y="4257569"/>
            <a:ext cx="3600000" cy="1620000"/>
          </a:xfrm>
          <a:prstGeom prst="rect">
            <a:avLst/>
          </a:prstGeom>
          <a:solidFill>
            <a:schemeClr val="bg1">
              <a:lumMod val="95000"/>
            </a:schemeClr>
          </a:solidFill>
        </p:spPr>
        <p:txBody>
          <a:bodyPr wrap="square" lIns="914400" rIns="182880" anchor="ctr" anchorCtr="0">
            <a:noAutofit/>
          </a:bodyPr>
          <a:lstStyle/>
          <a:p>
            <a:pPr marR="0" lvl="0">
              <a:spcBef>
                <a:spcPts val="0"/>
              </a:spcBef>
              <a:spcAft>
                <a:spcPts val="0"/>
              </a:spcAft>
            </a:pPr>
            <a:r>
              <a:rPr lang="en-US" sz="1400" b="1">
                <a:solidFill>
                  <a:schemeClr val="accent5"/>
                </a:solidFill>
                <a:ea typeface="ＭＳ Ｐゴシック" pitchFamily="-12" charset="-128"/>
                <a:cs typeface="ＭＳ Ｐゴシック" pitchFamily="-12" charset="-128"/>
              </a:rPr>
              <a:t>Cloud operations &amp; agility </a:t>
            </a:r>
            <a:r>
              <a:rPr lang="en-US" sz="1400">
                <a:solidFill>
                  <a:schemeClr val="tx2"/>
                </a:solidFill>
                <a:ea typeface="ＭＳ Ｐゴシック" pitchFamily="-12" charset="-128"/>
                <a:cs typeface="ＭＳ Ｐゴシック" pitchFamily="-12" charset="-128"/>
              </a:rPr>
              <a:t>of the hybrid estate with high levels of self service automation </a:t>
            </a:r>
          </a:p>
        </p:txBody>
      </p:sp>
      <p:sp>
        <p:nvSpPr>
          <p:cNvPr id="24" name="Rectangle 23">
            <a:extLst>
              <a:ext uri="{FF2B5EF4-FFF2-40B4-BE49-F238E27FC236}">
                <a16:creationId xmlns:a16="http://schemas.microsoft.com/office/drawing/2014/main" id="{62627B5D-22FB-5744-0DD5-D5812780B0B7}"/>
              </a:ext>
            </a:extLst>
          </p:cNvPr>
          <p:cNvSpPr/>
          <p:nvPr/>
        </p:nvSpPr>
        <p:spPr>
          <a:xfrm>
            <a:off x="558021" y="4257569"/>
            <a:ext cx="3600000" cy="1620000"/>
          </a:xfrm>
          <a:prstGeom prst="rect">
            <a:avLst/>
          </a:prstGeom>
          <a:gradFill flip="none" rotWithShape="1">
            <a:gsLst>
              <a:gs pos="0">
                <a:schemeClr val="bg1">
                  <a:lumMod val="95000"/>
                </a:schemeClr>
              </a:gs>
              <a:gs pos="100000">
                <a:schemeClr val="bg1"/>
              </a:gs>
            </a:gsLst>
            <a:lin ang="10800000" scaled="1"/>
            <a:tileRect/>
          </a:gradFill>
        </p:spPr>
        <p:txBody>
          <a:bodyPr wrap="square" lIns="914400" rIns="182880" anchor="ctr" anchorCtr="0">
            <a:noAutofit/>
          </a:bodyPr>
          <a:lstStyle/>
          <a:p>
            <a:pPr marR="0" lvl="0">
              <a:spcBef>
                <a:spcPts val="0"/>
              </a:spcBef>
              <a:spcAft>
                <a:spcPts val="0"/>
              </a:spcAft>
            </a:pPr>
            <a:r>
              <a:rPr lang="en-US" sz="1400" b="1">
                <a:solidFill>
                  <a:schemeClr val="accent4"/>
                </a:solidFill>
                <a:ea typeface="ＭＳ Ｐゴシック" pitchFamily="-12" charset="-128"/>
                <a:cs typeface="ＭＳ Ｐゴシック" pitchFamily="-12" charset="-128"/>
              </a:rPr>
              <a:t>Increasing business efficiency </a:t>
            </a:r>
            <a:r>
              <a:rPr lang="en-US" sz="1400">
                <a:solidFill>
                  <a:schemeClr val="tx2"/>
                </a:solidFill>
                <a:ea typeface="ＭＳ Ｐゴシック" pitchFamily="-12" charset="-128"/>
                <a:cs typeface="ＭＳ Ｐゴシック" pitchFamily="-12" charset="-128"/>
              </a:rPr>
              <a:t>with significant reduction in technical debt, higher resilience and operational availability</a:t>
            </a:r>
          </a:p>
        </p:txBody>
      </p:sp>
      <p:sp>
        <p:nvSpPr>
          <p:cNvPr id="25" name="Rectangle 24">
            <a:extLst>
              <a:ext uri="{FF2B5EF4-FFF2-40B4-BE49-F238E27FC236}">
                <a16:creationId xmlns:a16="http://schemas.microsoft.com/office/drawing/2014/main" id="{64BD1046-6F1C-CD33-AE6E-A74E96A80218}"/>
              </a:ext>
            </a:extLst>
          </p:cNvPr>
          <p:cNvSpPr/>
          <p:nvPr/>
        </p:nvSpPr>
        <p:spPr>
          <a:xfrm>
            <a:off x="4247717" y="2552840"/>
            <a:ext cx="3600000" cy="1620000"/>
          </a:xfrm>
          <a:prstGeom prst="rect">
            <a:avLst/>
          </a:prstGeom>
          <a:solidFill>
            <a:schemeClr val="bg1">
              <a:lumMod val="95000"/>
            </a:schemeClr>
          </a:solidFill>
        </p:spPr>
        <p:txBody>
          <a:bodyPr wrap="square" lIns="914400" rIns="182880" anchor="ctr" anchorCtr="0">
            <a:noAutofit/>
          </a:bodyPr>
          <a:lstStyle/>
          <a:p>
            <a:pPr marR="0" lvl="0">
              <a:spcBef>
                <a:spcPts val="0"/>
              </a:spcBef>
              <a:spcAft>
                <a:spcPts val="0"/>
              </a:spcAft>
            </a:pPr>
            <a:r>
              <a:rPr lang="en-US" sz="1400" b="1">
                <a:solidFill>
                  <a:schemeClr val="accent3"/>
                </a:solidFill>
                <a:ea typeface="ＭＳ Ｐゴシック" pitchFamily="-12" charset="-128"/>
                <a:cs typeface="ＭＳ Ｐゴシック" pitchFamily="-12" charset="-128"/>
              </a:rPr>
              <a:t>Enterprise migration </a:t>
            </a:r>
            <a:r>
              <a:rPr lang="en-US" sz="1400">
                <a:solidFill>
                  <a:schemeClr val="accent3"/>
                </a:solidFill>
                <a:ea typeface="ＭＳ Ｐゴシック" pitchFamily="-12" charset="-128"/>
                <a:cs typeface="ＭＳ Ｐゴシック" pitchFamily="-12" charset="-128"/>
              </a:rPr>
              <a:t>at </a:t>
            </a:r>
            <a:r>
              <a:rPr lang="en-US" sz="1400" b="1">
                <a:solidFill>
                  <a:schemeClr val="accent3"/>
                </a:solidFill>
                <a:ea typeface="ＭＳ Ｐゴシック" pitchFamily="-12" charset="-128"/>
                <a:cs typeface="ＭＳ Ｐゴシック" pitchFamily="-12" charset="-128"/>
              </a:rPr>
              <a:t>scale and with velocity, </a:t>
            </a:r>
            <a:r>
              <a:rPr lang="en-US" sz="1400">
                <a:solidFill>
                  <a:schemeClr val="tx2"/>
                </a:solidFill>
                <a:ea typeface="ＭＳ Ｐゴシック" pitchFamily="-12" charset="-128"/>
                <a:cs typeface="ＭＳ Ｐゴシック" pitchFamily="-12" charset="-128"/>
              </a:rPr>
              <a:t>with 220+ Business Services </a:t>
            </a:r>
            <a:r>
              <a:rPr lang="en-US" sz="1400" err="1">
                <a:solidFill>
                  <a:schemeClr val="tx2"/>
                </a:solidFill>
                <a:ea typeface="ＭＳ Ｐゴシック" pitchFamily="-12" charset="-128"/>
                <a:cs typeface="ＭＳ Ｐゴシック" pitchFamily="-12" charset="-128"/>
              </a:rPr>
              <a:t>modernised</a:t>
            </a:r>
            <a:endParaRPr lang="en-US" sz="1400">
              <a:solidFill>
                <a:schemeClr val="tx2"/>
              </a:solidFill>
              <a:ea typeface="ＭＳ Ｐゴシック" pitchFamily="-12" charset="-128"/>
              <a:cs typeface="ＭＳ Ｐゴシック" pitchFamily="-12" charset="-128"/>
            </a:endParaRPr>
          </a:p>
        </p:txBody>
      </p:sp>
      <p:sp>
        <p:nvSpPr>
          <p:cNvPr id="26" name="Rectangle 25">
            <a:extLst>
              <a:ext uri="{FF2B5EF4-FFF2-40B4-BE49-F238E27FC236}">
                <a16:creationId xmlns:a16="http://schemas.microsoft.com/office/drawing/2014/main" id="{562CD29E-4197-E151-65C9-E5FC8F8719BF}"/>
              </a:ext>
            </a:extLst>
          </p:cNvPr>
          <p:cNvSpPr/>
          <p:nvPr/>
        </p:nvSpPr>
        <p:spPr>
          <a:xfrm>
            <a:off x="558021" y="2552840"/>
            <a:ext cx="3600000" cy="1620000"/>
          </a:xfrm>
          <a:prstGeom prst="rect">
            <a:avLst/>
          </a:prstGeom>
          <a:gradFill flip="none" rotWithShape="1">
            <a:gsLst>
              <a:gs pos="0">
                <a:schemeClr val="bg1">
                  <a:lumMod val="95000"/>
                </a:schemeClr>
              </a:gs>
              <a:gs pos="100000">
                <a:schemeClr val="bg1"/>
              </a:gs>
            </a:gsLst>
            <a:lin ang="10800000" scaled="1"/>
            <a:tileRect/>
          </a:gradFill>
        </p:spPr>
        <p:txBody>
          <a:bodyPr wrap="square" lIns="914400" rIns="182880" anchor="ctr" anchorCtr="0">
            <a:noAutofit/>
          </a:bodyPr>
          <a:lstStyle/>
          <a:p>
            <a:pPr marR="0" lvl="0">
              <a:spcBef>
                <a:spcPts val="0"/>
              </a:spcBef>
              <a:spcAft>
                <a:spcPts val="0"/>
              </a:spcAft>
            </a:pPr>
            <a:r>
              <a:rPr lang="en-US" sz="1400">
                <a:solidFill>
                  <a:schemeClr val="tx2"/>
                </a:solidFill>
                <a:ea typeface="ＭＳ Ｐゴシック" pitchFamily="-12" charset="-128"/>
                <a:cs typeface="ＭＳ Ｐゴシック" pitchFamily="-12" charset="-128"/>
              </a:rPr>
              <a:t>Fixed to </a:t>
            </a:r>
            <a:r>
              <a:rPr lang="en-US" sz="1400" b="1">
                <a:solidFill>
                  <a:schemeClr val="accent2"/>
                </a:solidFill>
                <a:ea typeface="ＭＳ Ｐゴシック" pitchFamily="-12" charset="-128"/>
                <a:cs typeface="ＭＳ Ｐゴシック" pitchFamily="-12" charset="-128"/>
              </a:rPr>
              <a:t>On-demand consumption-based cloud economics model</a:t>
            </a:r>
          </a:p>
        </p:txBody>
      </p:sp>
      <p:sp>
        <p:nvSpPr>
          <p:cNvPr id="27" name="Oval 26">
            <a:extLst>
              <a:ext uri="{FF2B5EF4-FFF2-40B4-BE49-F238E27FC236}">
                <a16:creationId xmlns:a16="http://schemas.microsoft.com/office/drawing/2014/main" id="{EA1CEE6E-F5C2-4400-B759-AF4946CEB701}"/>
              </a:ext>
            </a:extLst>
          </p:cNvPr>
          <p:cNvSpPr/>
          <p:nvPr/>
        </p:nvSpPr>
        <p:spPr>
          <a:xfrm>
            <a:off x="4389231" y="1338070"/>
            <a:ext cx="640080" cy="64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a:extLst>
              <a:ext uri="{FF2B5EF4-FFF2-40B4-BE49-F238E27FC236}">
                <a16:creationId xmlns:a16="http://schemas.microsoft.com/office/drawing/2014/main" id="{1B658B01-7D81-9A52-848D-59056208006D}"/>
              </a:ext>
            </a:extLst>
          </p:cNvPr>
          <p:cNvSpPr/>
          <p:nvPr/>
        </p:nvSpPr>
        <p:spPr>
          <a:xfrm>
            <a:off x="4389231" y="3042800"/>
            <a:ext cx="640080" cy="64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Oval 28">
            <a:extLst>
              <a:ext uri="{FF2B5EF4-FFF2-40B4-BE49-F238E27FC236}">
                <a16:creationId xmlns:a16="http://schemas.microsoft.com/office/drawing/2014/main" id="{CD4F4787-B73B-937D-8E0F-C1345024BFE5}"/>
              </a:ext>
            </a:extLst>
          </p:cNvPr>
          <p:cNvSpPr/>
          <p:nvPr/>
        </p:nvSpPr>
        <p:spPr>
          <a:xfrm>
            <a:off x="4389231" y="4747529"/>
            <a:ext cx="640080" cy="6400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a:extLst>
              <a:ext uri="{FF2B5EF4-FFF2-40B4-BE49-F238E27FC236}">
                <a16:creationId xmlns:a16="http://schemas.microsoft.com/office/drawing/2014/main" id="{48D356D1-BED8-7B3D-0B60-399D2A9A89A6}"/>
              </a:ext>
            </a:extLst>
          </p:cNvPr>
          <p:cNvSpPr/>
          <p:nvPr/>
        </p:nvSpPr>
        <p:spPr>
          <a:xfrm>
            <a:off x="694262" y="1338070"/>
            <a:ext cx="640080" cy="6400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a:extLst>
              <a:ext uri="{FF2B5EF4-FFF2-40B4-BE49-F238E27FC236}">
                <a16:creationId xmlns:a16="http://schemas.microsoft.com/office/drawing/2014/main" id="{071D3D75-0E8F-7580-D155-B67366D80A9E}"/>
              </a:ext>
            </a:extLst>
          </p:cNvPr>
          <p:cNvSpPr/>
          <p:nvPr/>
        </p:nvSpPr>
        <p:spPr>
          <a:xfrm>
            <a:off x="694262" y="3042800"/>
            <a:ext cx="640080" cy="64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a:extLst>
              <a:ext uri="{FF2B5EF4-FFF2-40B4-BE49-F238E27FC236}">
                <a16:creationId xmlns:a16="http://schemas.microsoft.com/office/drawing/2014/main" id="{D6911A97-091B-712D-FD74-21DE16DBFAAE}"/>
              </a:ext>
            </a:extLst>
          </p:cNvPr>
          <p:cNvSpPr/>
          <p:nvPr/>
        </p:nvSpPr>
        <p:spPr>
          <a:xfrm>
            <a:off x="694262" y="4747529"/>
            <a:ext cx="640080" cy="640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65" name="Picture 64">
            <a:extLst>
              <a:ext uri="{FF2B5EF4-FFF2-40B4-BE49-F238E27FC236}">
                <a16:creationId xmlns:a16="http://schemas.microsoft.com/office/drawing/2014/main" id="{1D8C4FC4-8470-87D4-4E65-367FC07BEE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1422" y="1475230"/>
            <a:ext cx="365760" cy="365760"/>
          </a:xfrm>
          <a:prstGeom prst="rect">
            <a:avLst/>
          </a:prstGeom>
        </p:spPr>
      </p:pic>
      <p:pic>
        <p:nvPicPr>
          <p:cNvPr id="66" name="Picture 65">
            <a:extLst>
              <a:ext uri="{FF2B5EF4-FFF2-40B4-BE49-F238E27FC236}">
                <a16:creationId xmlns:a16="http://schemas.microsoft.com/office/drawing/2014/main" id="{62117814-3EA8-9666-D2C2-72F2B4A03AB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63486" y="1488482"/>
            <a:ext cx="291569" cy="365760"/>
          </a:xfrm>
          <a:prstGeom prst="rect">
            <a:avLst/>
          </a:prstGeom>
        </p:spPr>
      </p:pic>
      <p:pic>
        <p:nvPicPr>
          <p:cNvPr id="67" name="Picture 66">
            <a:extLst>
              <a:ext uri="{FF2B5EF4-FFF2-40B4-BE49-F238E27FC236}">
                <a16:creationId xmlns:a16="http://schemas.microsoft.com/office/drawing/2014/main" id="{25559403-FD5D-5AE8-EFE1-863B94B7D8F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9296" y="3179958"/>
            <a:ext cx="395604" cy="365760"/>
          </a:xfrm>
          <a:prstGeom prst="rect">
            <a:avLst/>
          </a:prstGeom>
        </p:spPr>
      </p:pic>
      <p:pic>
        <p:nvPicPr>
          <p:cNvPr id="68" name="Picture 67">
            <a:extLst>
              <a:ext uri="{FF2B5EF4-FFF2-40B4-BE49-F238E27FC236}">
                <a16:creationId xmlns:a16="http://schemas.microsoft.com/office/drawing/2014/main" id="{1126DF52-243E-668C-0CA5-8C030B371F5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26875" y="3179958"/>
            <a:ext cx="364790" cy="365760"/>
          </a:xfrm>
          <a:prstGeom prst="rect">
            <a:avLst/>
          </a:prstGeom>
        </p:spPr>
      </p:pic>
      <p:pic>
        <p:nvPicPr>
          <p:cNvPr id="86" name="Picture 85">
            <a:extLst>
              <a:ext uri="{FF2B5EF4-FFF2-40B4-BE49-F238E27FC236}">
                <a16:creationId xmlns:a16="http://schemas.microsoft.com/office/drawing/2014/main" id="{E1342E58-4639-6C42-BCC4-4C6B5BAED90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31422" y="4888527"/>
            <a:ext cx="343634" cy="343634"/>
          </a:xfrm>
          <a:prstGeom prst="rect">
            <a:avLst/>
          </a:prstGeom>
        </p:spPr>
      </p:pic>
      <p:pic>
        <p:nvPicPr>
          <p:cNvPr id="87" name="Picture 86">
            <a:extLst>
              <a:ext uri="{FF2B5EF4-FFF2-40B4-BE49-F238E27FC236}">
                <a16:creationId xmlns:a16="http://schemas.microsoft.com/office/drawing/2014/main" id="{17D83FED-E9CD-3789-9142-AA6A3959245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513406" y="4866401"/>
            <a:ext cx="391727" cy="365760"/>
          </a:xfrm>
          <a:prstGeom prst="rect">
            <a:avLst/>
          </a:prstGeom>
        </p:spPr>
      </p:pic>
      <p:sp>
        <p:nvSpPr>
          <p:cNvPr id="33" name="Title 1">
            <a:extLst>
              <a:ext uri="{FF2B5EF4-FFF2-40B4-BE49-F238E27FC236}">
                <a16:creationId xmlns:a16="http://schemas.microsoft.com/office/drawing/2014/main" id="{3CF3D778-9177-49C0-90B1-AAF592E98EBC}"/>
              </a:ext>
            </a:extLst>
          </p:cNvPr>
          <p:cNvSpPr txBox="1">
            <a:spLocks/>
          </p:cNvSpPr>
          <p:nvPr/>
        </p:nvSpPr>
        <p:spPr>
          <a:xfrm>
            <a:off x="246120" y="226177"/>
            <a:ext cx="11678424" cy="510308"/>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r>
              <a:rPr lang="en-GB" i="1"/>
              <a:t>Cloud Transformation Journey…</a:t>
            </a:r>
            <a:endParaRPr lang="en-US" i="1"/>
          </a:p>
        </p:txBody>
      </p:sp>
    </p:spTree>
    <p:extLst>
      <p:ext uri="{BB962C8B-B14F-4D97-AF65-F5344CB8AC3E}">
        <p14:creationId xmlns:p14="http://schemas.microsoft.com/office/powerpoint/2010/main" val="374038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Lessons Learnt – Impact of Data on Migration</a:t>
            </a:r>
          </a:p>
        </p:txBody>
      </p:sp>
      <p:graphicFrame>
        <p:nvGraphicFramePr>
          <p:cNvPr id="3" name="Diagram 2"/>
          <p:cNvGraphicFramePr/>
          <p:nvPr>
            <p:extLst>
              <p:ext uri="{D42A27DB-BD31-4B8C-83A1-F6EECF244321}">
                <p14:modId xmlns:p14="http://schemas.microsoft.com/office/powerpoint/2010/main" val="1262779138"/>
              </p:ext>
            </p:extLst>
          </p:nvPr>
        </p:nvGraphicFramePr>
        <p:xfrm>
          <a:off x="1" y="962527"/>
          <a:ext cx="11217660" cy="5257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10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Security Considerations</a:t>
            </a:r>
          </a:p>
        </p:txBody>
      </p:sp>
      <p:graphicFrame>
        <p:nvGraphicFramePr>
          <p:cNvPr id="3" name="Diagram 2"/>
          <p:cNvGraphicFramePr/>
          <p:nvPr>
            <p:extLst>
              <p:ext uri="{D42A27DB-BD31-4B8C-83A1-F6EECF244321}">
                <p14:modId xmlns:p14="http://schemas.microsoft.com/office/powerpoint/2010/main" val="1433695859"/>
              </p:ext>
            </p:extLst>
          </p:nvPr>
        </p:nvGraphicFramePr>
        <p:xfrm>
          <a:off x="800668" y="809189"/>
          <a:ext cx="9702501" cy="556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596455"/>
      </p:ext>
    </p:extLst>
  </p:cSld>
  <p:clrMapOvr>
    <a:masterClrMapping/>
  </p:clrMapOvr>
</p:sld>
</file>

<file path=ppt/theme/theme1.xml><?xml version="1.0" encoding="utf-8"?>
<a:theme xmlns:a="http://schemas.openxmlformats.org/drawingml/2006/main" name="5_Cognizant">
  <a:themeElements>
    <a:clrScheme name="Cognizant Color - New">
      <a:dk1>
        <a:srgbClr val="0033A0"/>
      </a:dk1>
      <a:lt1>
        <a:srgbClr val="FFFFFF"/>
      </a:lt1>
      <a:dk2>
        <a:srgbClr val="000000"/>
      </a:dk2>
      <a:lt2>
        <a:srgbClr val="FFFFFF"/>
      </a:lt2>
      <a:accent1>
        <a:srgbClr val="0033A0"/>
      </a:accent1>
      <a:accent2>
        <a:srgbClr val="00B140"/>
      </a:accent2>
      <a:accent3>
        <a:srgbClr val="FF8F1C"/>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NO Infra Solution - 11-02-2018" id="{AEC81AE2-9968-44B0-9EA8-6A0842C4F742}" vid="{B9FC862E-E98E-4C03-8163-812F9DECD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D264F3534A7A4A82EFBAACA2824182" ma:contentTypeVersion="10" ma:contentTypeDescription="Create a new document." ma:contentTypeScope="" ma:versionID="600eef717c8d88f6a7f1d530427c0415">
  <xsd:schema xmlns:xsd="http://www.w3.org/2001/XMLSchema" xmlns:xs="http://www.w3.org/2001/XMLSchema" xmlns:p="http://schemas.microsoft.com/office/2006/metadata/properties" xmlns:ns2="31c2f1fd-b13e-4507-b72d-c0d463ade75a" xmlns:ns3="ddc9bd1a-920e-475a-a9ae-13e10ffa5dbf" targetNamespace="http://schemas.microsoft.com/office/2006/metadata/properties" ma:root="true" ma:fieldsID="6a0966229e8cf50aa7209659a1385199" ns2:_="" ns3:_="">
    <xsd:import namespace="31c2f1fd-b13e-4507-b72d-c0d463ade75a"/>
    <xsd:import namespace="ddc9bd1a-920e-475a-a9ae-13e10ffa5d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3:SharedWithUsers" minOccurs="0"/>
                <xsd:element ref="ns3:SharedWithDetails" minOccurs="0"/>
                <xsd:element ref="ns2:MediaServiceSearchPropertie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c2f1fd-b13e-4507-b72d-c0d463ade7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9bd1a-920e-475a-a9ae-13e10ffa5db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dc9bd1a-920e-475a-a9ae-13e10ffa5dbf">
      <UserInfo>
        <DisplayName>Tuvey, Liam (Cognizant)</DisplayName>
        <AccountId>136</AccountId>
        <AccountType/>
      </UserInfo>
      <UserInfo>
        <DisplayName>Venkatarao, Rathna (Cognizant)</DisplayName>
        <AccountId>292</AccountId>
        <AccountType/>
      </UserInfo>
      <UserInfo>
        <DisplayName>V K, Lakshmi (Cognizant)</DisplayName>
        <AccountId>24</AccountId>
        <AccountType/>
      </UserInfo>
      <UserInfo>
        <DisplayName>Aswin, Narayanan (Cognizant)</DisplayName>
        <AccountId>209</AccountId>
        <AccountType/>
      </UserInfo>
      <UserInfo>
        <DisplayName>Mishra, Sitanshu (Cognizant)</DisplayName>
        <AccountId>297</AccountId>
        <AccountType/>
      </UserInfo>
      <UserInfo>
        <DisplayName>Rajeevan, Arjun (Cognizant)</DisplayName>
        <AccountId>122</AccountId>
        <AccountType/>
      </UserInfo>
      <UserInfo>
        <DisplayName>Agrawal, Puneet (Cognizant)</DisplayName>
        <AccountId>52</AccountId>
        <AccountType/>
      </UserInfo>
      <UserInfo>
        <DisplayName>Solaisamy, Saravana Rajesh Kumar (Cognizant)</DisplayName>
        <AccountId>60</AccountId>
        <AccountType/>
      </UserInfo>
      <UserInfo>
        <DisplayName>K, Deepa (Cognizant)</DisplayName>
        <AccountId>238</AccountId>
        <AccountType/>
      </UserInfo>
      <UserInfo>
        <DisplayName>Dey, Sampita (Cognizant)</DisplayName>
        <AccountId>55</AccountId>
        <AccountType/>
      </UserInfo>
      <UserInfo>
        <DisplayName>Gopalakrishnan, Venkatasubramaniam (Cognizant)</DisplayName>
        <AccountId>61</AccountId>
        <AccountType/>
      </UserInfo>
    </SharedWithUsers>
  </documentManagement>
</p:properties>
</file>

<file path=customXml/itemProps1.xml><?xml version="1.0" encoding="utf-8"?>
<ds:datastoreItem xmlns:ds="http://schemas.openxmlformats.org/officeDocument/2006/customXml" ds:itemID="{CD2B7F48-3EC3-4790-9081-9A1E0E024C9A}">
  <ds:schemaRefs>
    <ds:schemaRef ds:uri="http://schemas.microsoft.com/sharepoint/v3/contenttype/forms"/>
  </ds:schemaRefs>
</ds:datastoreItem>
</file>

<file path=customXml/itemProps2.xml><?xml version="1.0" encoding="utf-8"?>
<ds:datastoreItem xmlns:ds="http://schemas.openxmlformats.org/officeDocument/2006/customXml" ds:itemID="{FF8A16AC-41F4-4622-BCDB-604CA189F2E1}">
  <ds:schemaRefs>
    <ds:schemaRef ds:uri="31c2f1fd-b13e-4507-b72d-c0d463ade75a"/>
    <ds:schemaRef ds:uri="ddc9bd1a-920e-475a-a9ae-13e10ffa5d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22A2C8-7ED2-49F0-AECA-EB7928AAF3AB}">
  <ds:schemaRefs>
    <ds:schemaRef ds:uri="ddc9bd1a-920e-475a-a9ae-13e10ffa5dbf"/>
    <ds:schemaRef ds:uri="http://purl.org/dc/dcmitype/"/>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31c2f1fd-b13e-4507-b72d-c0d463ade75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TotalTime>
  <Words>1442</Words>
  <Application>Microsoft Office PowerPoint</Application>
  <PresentationFormat>Widescreen</PresentationFormat>
  <Paragraphs>140</Paragraphs>
  <Slides>6</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ＭＳ Ｐゴシック</vt:lpstr>
      <vt:lpstr>Arial</vt:lpstr>
      <vt:lpstr>Calibri</vt:lpstr>
      <vt:lpstr>Courier New</vt:lpstr>
      <vt:lpstr>5_Cognizant</vt:lpstr>
      <vt:lpstr>PowerPoint Presentation</vt:lpstr>
      <vt:lpstr>Application Portfolio Transformation  for a British Multinational  Energy and Utilities Company</vt:lpstr>
      <vt:lpstr>PowerPoint Presentation</vt:lpstr>
      <vt:lpstr>Digital Ready Technology Backbone Delivered in 20 months</vt:lpstr>
      <vt:lpstr>Lessons Learnt – Impact of Data on Migration</vt:lpstr>
      <vt:lpstr>Security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MLEU Case studies</dc:title>
  <dc:creator>Kirsur, Akshaykumar (Cognizant)</dc:creator>
  <cp:lastModifiedBy>Joshi, Manoj (Cognizant)</cp:lastModifiedBy>
  <cp:revision>17</cp:revision>
  <dcterms:created xsi:type="dcterms:W3CDTF">2023-09-25T05:15:08Z</dcterms:created>
  <dcterms:modified xsi:type="dcterms:W3CDTF">2025-03-10T14:34:17Z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0x01010057D264F3534A7A4A82EFBAACA2824182</vt:lpwstr>
  </property>
</Properties>
</file>