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22" r:id="rId4"/>
    <p:sldMasterId id="2147483779" r:id="rId5"/>
  </p:sldMasterIdLst>
  <p:notesMasterIdLst>
    <p:notesMasterId r:id="rId27"/>
  </p:notesMasterIdLst>
  <p:handoutMasterIdLst>
    <p:handoutMasterId r:id="rId28"/>
  </p:handoutMasterIdLst>
  <p:sldIdLst>
    <p:sldId id="2139118879" r:id="rId6"/>
    <p:sldId id="2139118890" r:id="rId7"/>
    <p:sldId id="2139118903" r:id="rId8"/>
    <p:sldId id="2139118904" r:id="rId9"/>
    <p:sldId id="2139118919" r:id="rId10"/>
    <p:sldId id="2139118905" r:id="rId11"/>
    <p:sldId id="2139118920" r:id="rId12"/>
    <p:sldId id="2139118921" r:id="rId13"/>
    <p:sldId id="2139118922" r:id="rId14"/>
    <p:sldId id="2139118923" r:id="rId15"/>
    <p:sldId id="2139118924" r:id="rId16"/>
    <p:sldId id="2139118925" r:id="rId17"/>
    <p:sldId id="2139118926" r:id="rId18"/>
    <p:sldId id="2139118906" r:id="rId19"/>
    <p:sldId id="2139118918" r:id="rId20"/>
    <p:sldId id="2139118907" r:id="rId21"/>
    <p:sldId id="2139118908" r:id="rId22"/>
    <p:sldId id="2139118909" r:id="rId23"/>
    <p:sldId id="2139118911" r:id="rId24"/>
    <p:sldId id="2139118927" r:id="rId25"/>
    <p:sldId id="2139118877" r:id="rId26"/>
  </p:sldIdLst>
  <p:sldSz cx="12192000" cy="6858000"/>
  <p:notesSz cx="7102475" cy="9388475"/>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927D316-21A5-A876-EEC6-661C3CA6040F}" name="Natalie Cook" initials="NC" userId="S::ncook@sam-lab.com::c6d59eec-5a0d-455f-b3b0-a53abb54ea0a" providerId="AD"/>
  <p188:author id="{0B100B5E-01A1-3603-1A19-6483200B67F2}" name="Aviva Isenberg" initials="AI" userId="S::aisenberg@sam-lab.com::0fe29b04-40d3-429f-b23c-bade5d30e30b" providerId="AD"/>
  <p188:author id="{AE3830C2-0ECD-A867-5CE8-AF93560719F3}" name="Loveesh Bhatt" initials="LB" userId="S::loveesh.bhatt@Blend360.com::cdd28ea3-cf71-4d80-864f-5c701866f60d"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7" name="Annette Giordano" initials="AG" lastIdx="7" clrIdx="6">
    <p:extLst>
      <p:ext uri="{19B8F6BF-5375-455C-9EA6-DF929625EA0E}">
        <p15:presenceInfo xmlns:p15="http://schemas.microsoft.com/office/powerpoint/2012/main" userId="S::Annette.Giordano@blend360.com::eeae7ee4-3de4-4b0b-8d67-50fc4e9176c5" providerId="AD"/>
      </p:ext>
    </p:extLst>
  </p:cmAuthor>
  <p:cmAuthor id="1" name="Deborah Furey" initials="DF" lastIdx="5" clrIdx="0">
    <p:extLst>
      <p:ext uri="{19B8F6BF-5375-455C-9EA6-DF929625EA0E}">
        <p15:presenceInfo xmlns:p15="http://schemas.microsoft.com/office/powerpoint/2012/main" userId="S::Deborah.Furey@blend360.com::c09b2ead-b661-4279-b5ec-a3a09d198fe8" providerId="AD"/>
      </p:ext>
    </p:extLst>
  </p:cmAuthor>
  <p:cmAuthor id="2" name="Catherine Gibson" initials="CG" lastIdx="11" clrIdx="1">
    <p:extLst>
      <p:ext uri="{19B8F6BF-5375-455C-9EA6-DF929625EA0E}">
        <p15:presenceInfo xmlns:p15="http://schemas.microsoft.com/office/powerpoint/2012/main" userId="S::Catherine.Gibson@blend360.com::67178398-fff7-4a17-92c6-ab34fc09d903" providerId="AD"/>
      </p:ext>
    </p:extLst>
  </p:cmAuthor>
  <p:cmAuthor id="3" name="Grace O'Hara" initials="GO" lastIdx="10" clrIdx="2">
    <p:extLst>
      <p:ext uri="{19B8F6BF-5375-455C-9EA6-DF929625EA0E}">
        <p15:presenceInfo xmlns:p15="http://schemas.microsoft.com/office/powerpoint/2012/main" userId="S::Grace.Ohara@Blend360.com::5ba2956d-a2fd-42eb-9e4d-88c82e58c672" providerId="AD"/>
      </p:ext>
    </p:extLst>
  </p:cmAuthor>
  <p:cmAuthor id="4" name="Maggie Melnick" initials="MM" lastIdx="1" clrIdx="3">
    <p:extLst>
      <p:ext uri="{19B8F6BF-5375-455C-9EA6-DF929625EA0E}">
        <p15:presenceInfo xmlns:p15="http://schemas.microsoft.com/office/powerpoint/2012/main" userId="Maggie Melnick" providerId="None"/>
      </p:ext>
    </p:extLst>
  </p:cmAuthor>
  <p:cmAuthor id="5" name="Natalie Cook" initials="NC" lastIdx="3" clrIdx="4">
    <p:extLst>
      <p:ext uri="{19B8F6BF-5375-455C-9EA6-DF929625EA0E}">
        <p15:presenceInfo xmlns:p15="http://schemas.microsoft.com/office/powerpoint/2012/main" userId="S::ncook@sam-lab.com::c6d59eec-5a0d-455f-b3b0-a53abb54ea0a" providerId="AD"/>
      </p:ext>
    </p:extLst>
  </p:cmAuthor>
  <p:cmAuthor id="6" name="Alexandra McShane" initials="AM" lastIdx="13" clrIdx="5">
    <p:extLst>
      <p:ext uri="{19B8F6BF-5375-455C-9EA6-DF929625EA0E}">
        <p15:presenceInfo xmlns:p15="http://schemas.microsoft.com/office/powerpoint/2012/main" userId="S::Alexandra.McShane@Blend360.com::cbb99009-6e38-4a74-9744-3d1abfc7067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EFF9"/>
    <a:srgbClr val="4A498E"/>
    <a:srgbClr val="FF9933"/>
    <a:srgbClr val="0070C0"/>
    <a:srgbClr val="D5F5F7"/>
    <a:srgbClr val="B5B5F1"/>
    <a:srgbClr val="9EF8E5"/>
    <a:srgbClr val="D5EFF9"/>
    <a:srgbClr val="000000"/>
    <a:srgbClr val="DFDF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0D3F75-18BD-4DE5-8E61-B0B153BB701E}" v="29" dt="2023-04-04T18:57:58.819"/>
    <p1510:client id="{6A1872AE-797D-460B-8164-B7A655BF83BD}" v="6" dt="2023-04-05T10:16:23.230"/>
    <p1510:client id="{7C5A1DE4-7756-41B0-BBC7-D2B6BEE6B69C}" v="5" dt="2023-04-05T08:33:02.356"/>
    <p1510:client id="{C7B7767D-562C-4883-9B3F-DDE021B5AC8C}" v="178" dt="2023-04-05T09:20:21.963"/>
    <p1510:client id="{E65973A0-55B1-4FC4-8BE6-164C932F2893}" v="2" dt="2023-04-05T10:07:35.829"/>
  </p1510:revLst>
</p1510:revInfo>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34" autoAdjust="0"/>
    <p:restoredTop sz="93447" autoAdjust="0"/>
  </p:normalViewPr>
  <p:slideViewPr>
    <p:cSldViewPr snapToGrid="0">
      <p:cViewPr varScale="1">
        <p:scale>
          <a:sx n="59" d="100"/>
          <a:sy n="59" d="100"/>
        </p:scale>
        <p:origin x="900" y="52"/>
      </p:cViewPr>
      <p:guideLst/>
    </p:cSldViewPr>
  </p:slideViewPr>
  <p:outlineViewPr>
    <p:cViewPr>
      <p:scale>
        <a:sx n="33" d="100"/>
        <a:sy n="33" d="100"/>
      </p:scale>
      <p:origin x="0" y="-3804"/>
    </p:cViewPr>
  </p:outlineViewPr>
  <p:notesTextViewPr>
    <p:cViewPr>
      <p:scale>
        <a:sx n="1" d="1"/>
        <a:sy n="1" d="1"/>
      </p:scale>
      <p:origin x="0" y="0"/>
    </p:cViewPr>
  </p:notesTextViewPr>
  <p:notesViewPr>
    <p:cSldViewPr snapToGrid="0">
      <p:cViewPr>
        <p:scale>
          <a:sx n="1" d="2"/>
          <a:sy n="1" d="2"/>
        </p:scale>
        <p:origin x="3442" y="44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36" Type="http://schemas.microsoft.com/office/2018/10/relationships/authors" Targe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commentAuthors" Target="commentAuthors.xml"/><Relationship Id="rId35" Type="http://schemas.microsoft.com/office/2015/10/relationships/revisionInfo" Target="revisionInfo.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36963BA-130B-4349-888A-A05B672067C5}"/>
              </a:ext>
            </a:extLst>
          </p:cNvPr>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307891-DFFE-47D3-A054-56F9B161B9F1}"/>
              </a:ext>
            </a:extLst>
          </p:cNvPr>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077F0930-1BBC-4026-9915-5B1E88529EF5}" type="datetimeFigureOut">
              <a:rPr lang="en-US" smtClean="0"/>
              <a:t>4/5/2023</a:t>
            </a:fld>
            <a:endParaRPr lang="en-US"/>
          </a:p>
        </p:txBody>
      </p:sp>
      <p:sp>
        <p:nvSpPr>
          <p:cNvPr id="4" name="Footer Placeholder 3">
            <a:extLst>
              <a:ext uri="{FF2B5EF4-FFF2-40B4-BE49-F238E27FC236}">
                <a16:creationId xmlns:a16="http://schemas.microsoft.com/office/drawing/2014/main" id="{5389FA06-C8B5-46EB-93D7-18FA45728D54}"/>
              </a:ext>
            </a:extLst>
          </p:cNvPr>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91F3B5D-3FB3-49CE-8E73-A675904C3F36}"/>
              </a:ext>
            </a:extLst>
          </p:cNvPr>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B10AB45D-E7C9-4707-AC59-BBBE783862EC}" type="slidenum">
              <a:rPr lang="en-US" smtClean="0"/>
              <a:t>‹#›</a:t>
            </a:fld>
            <a:endParaRPr lang="en-US"/>
          </a:p>
        </p:txBody>
      </p:sp>
    </p:spTree>
    <p:extLst>
      <p:ext uri="{BB962C8B-B14F-4D97-AF65-F5344CB8AC3E}">
        <p14:creationId xmlns:p14="http://schemas.microsoft.com/office/powerpoint/2010/main" val="30596478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b="0" i="0">
                <a:latin typeface="Calibri" panose="020F0502020204030204" pitchFamily="34" charset="0"/>
              </a:defRPr>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b="0" i="0">
                <a:latin typeface="Calibri" panose="020F0502020204030204" pitchFamily="34" charset="0"/>
              </a:defRPr>
            </a:lvl1pPr>
          </a:lstStyle>
          <a:p>
            <a:fld id="{2B460120-0CF4-A443-A38B-8A0052BD07F2}" type="datetimeFigureOut">
              <a:rPr lang="en-US" smtClean="0"/>
              <a:pPr/>
              <a:t>4/5/2023</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b="0" i="0">
                <a:latin typeface="Calibri" panose="020F0502020204030204" pitchFamily="34" charset="0"/>
              </a:defRPr>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b="0" i="0">
                <a:latin typeface="Calibri" panose="020F0502020204030204" pitchFamily="34" charset="0"/>
              </a:defRPr>
            </a:lvl1pPr>
          </a:lstStyle>
          <a:p>
            <a:fld id="{3E42E01E-D569-7640-A2E4-C871CF4F36AC}" type="slidenum">
              <a:rPr lang="en-US" smtClean="0"/>
              <a:pPr/>
              <a:t>‹#›</a:t>
            </a:fld>
            <a:endParaRPr lang="en-US"/>
          </a:p>
        </p:txBody>
      </p:sp>
    </p:spTree>
    <p:extLst>
      <p:ext uri="{BB962C8B-B14F-4D97-AF65-F5344CB8AC3E}">
        <p14:creationId xmlns:p14="http://schemas.microsoft.com/office/powerpoint/2010/main" val="328820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Calibri" panose="020F0502020204030204" pitchFamily="34" charset="0"/>
        <a:ea typeface="+mn-ea"/>
        <a:cs typeface="+mn-cs"/>
      </a:defRPr>
    </a:lvl1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2E01E-D569-7640-A2E4-C871CF4F36AC}" type="slidenum">
              <a:rPr lang="en-US" smtClean="0"/>
              <a:pPr/>
              <a:t>4</a:t>
            </a:fld>
            <a:endParaRPr lang="en-US"/>
          </a:p>
        </p:txBody>
      </p:sp>
    </p:spTree>
    <p:extLst>
      <p:ext uri="{BB962C8B-B14F-4D97-AF65-F5344CB8AC3E}">
        <p14:creationId xmlns:p14="http://schemas.microsoft.com/office/powerpoint/2010/main" val="4010164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2E01E-D569-7640-A2E4-C871CF4F36AC}" type="slidenum">
              <a:rPr lang="en-US" smtClean="0"/>
              <a:pPr/>
              <a:t>6</a:t>
            </a:fld>
            <a:endParaRPr lang="en-US"/>
          </a:p>
        </p:txBody>
      </p:sp>
    </p:spTree>
    <p:extLst>
      <p:ext uri="{BB962C8B-B14F-4D97-AF65-F5344CB8AC3E}">
        <p14:creationId xmlns:p14="http://schemas.microsoft.com/office/powerpoint/2010/main" val="3307390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2E01E-D569-7640-A2E4-C871CF4F36AC}" type="slidenum">
              <a:rPr lang="en-US" smtClean="0"/>
              <a:pPr/>
              <a:t>14</a:t>
            </a:fld>
            <a:endParaRPr lang="en-US"/>
          </a:p>
        </p:txBody>
      </p:sp>
    </p:spTree>
    <p:extLst>
      <p:ext uri="{BB962C8B-B14F-4D97-AF65-F5344CB8AC3E}">
        <p14:creationId xmlns:p14="http://schemas.microsoft.com/office/powerpoint/2010/main" val="1632438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2E01E-D569-7640-A2E4-C871CF4F36AC}" type="slidenum">
              <a:rPr lang="en-US" smtClean="0"/>
              <a:pPr/>
              <a:t>16</a:t>
            </a:fld>
            <a:endParaRPr lang="en-US"/>
          </a:p>
        </p:txBody>
      </p:sp>
    </p:spTree>
    <p:extLst>
      <p:ext uri="{BB962C8B-B14F-4D97-AF65-F5344CB8AC3E}">
        <p14:creationId xmlns:p14="http://schemas.microsoft.com/office/powerpoint/2010/main" val="1208845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2E01E-D569-7640-A2E4-C871CF4F36AC}" type="slidenum">
              <a:rPr lang="en-US" smtClean="0"/>
              <a:pPr/>
              <a:t>17</a:t>
            </a:fld>
            <a:endParaRPr lang="en-US"/>
          </a:p>
        </p:txBody>
      </p:sp>
    </p:spTree>
    <p:extLst>
      <p:ext uri="{BB962C8B-B14F-4D97-AF65-F5344CB8AC3E}">
        <p14:creationId xmlns:p14="http://schemas.microsoft.com/office/powerpoint/2010/main" val="2295263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2E01E-D569-7640-A2E4-C871CF4F36AC}" type="slidenum">
              <a:rPr lang="en-US" smtClean="0"/>
              <a:pPr/>
              <a:t>18</a:t>
            </a:fld>
            <a:endParaRPr lang="en-US"/>
          </a:p>
        </p:txBody>
      </p:sp>
    </p:spTree>
    <p:extLst>
      <p:ext uri="{BB962C8B-B14F-4D97-AF65-F5344CB8AC3E}">
        <p14:creationId xmlns:p14="http://schemas.microsoft.com/office/powerpoint/2010/main" val="33770687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1">
    <p:bg>
      <p:bgPr>
        <a:blipFill dpi="0" rotWithShape="1">
          <a:blip r:embed="rId2">
            <a:lum/>
          </a:blip>
          <a:srcRect/>
          <a:stretch>
            <a:fillRect l="42000"/>
          </a:stretch>
        </a:blipFill>
        <a:effectLst/>
      </p:bgPr>
    </p:bg>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8DD1EDC9-FED3-8241-8790-922D03CE7422}"/>
              </a:ext>
            </a:extLst>
          </p:cNvPr>
          <p:cNvSpPr txBox="1"/>
          <p:nvPr userDrawn="1"/>
        </p:nvSpPr>
        <p:spPr>
          <a:xfrm>
            <a:off x="8034728" y="764498"/>
            <a:ext cx="0" cy="0"/>
          </a:xfrm>
          <a:prstGeom prst="rect">
            <a:avLst/>
          </a:prstGeom>
          <a:noFill/>
        </p:spPr>
        <p:txBody>
          <a:bodyPr wrap="none" lIns="0" tIns="0" rIns="0" bIns="0" rtlCol="0" anchor="t">
            <a:noAutofit/>
          </a:bodyPr>
          <a:lstStyle/>
          <a:p>
            <a:pPr algn="l">
              <a:spcBef>
                <a:spcPts val="0"/>
              </a:spcBef>
            </a:pPr>
            <a:endParaRPr lang="en-US" sz="1600" spc="-50">
              <a:solidFill>
                <a:schemeClr val="tx2"/>
              </a:solidFill>
              <a:latin typeface="Calibri" panose="020F0502020204030204" pitchFamily="34" charset="0"/>
              <a:cs typeface="Segoe UI"/>
            </a:endParaRPr>
          </a:p>
        </p:txBody>
      </p:sp>
      <p:sp>
        <p:nvSpPr>
          <p:cNvPr id="16" name="TextBox 15">
            <a:extLst>
              <a:ext uri="{FF2B5EF4-FFF2-40B4-BE49-F238E27FC236}">
                <a16:creationId xmlns:a16="http://schemas.microsoft.com/office/drawing/2014/main" id="{FDD804DC-0346-7845-B859-DAEFFE076F89}"/>
              </a:ext>
            </a:extLst>
          </p:cNvPr>
          <p:cNvSpPr txBox="1"/>
          <p:nvPr userDrawn="1"/>
        </p:nvSpPr>
        <p:spPr>
          <a:xfrm>
            <a:off x="5276538" y="5621311"/>
            <a:ext cx="0" cy="0"/>
          </a:xfrm>
          <a:prstGeom prst="rect">
            <a:avLst/>
          </a:prstGeom>
          <a:noFill/>
        </p:spPr>
        <p:txBody>
          <a:bodyPr wrap="none" lIns="0" tIns="0" rIns="0" bIns="0" rtlCol="0" anchor="t">
            <a:noAutofit/>
          </a:bodyPr>
          <a:lstStyle/>
          <a:p>
            <a:pPr algn="l">
              <a:spcBef>
                <a:spcPts val="0"/>
              </a:spcBef>
            </a:pPr>
            <a:endParaRPr lang="en-US" sz="1600" spc="-50">
              <a:solidFill>
                <a:schemeClr val="tx2"/>
              </a:solidFill>
              <a:latin typeface="Calibri" panose="020F0502020204030204" pitchFamily="34" charset="0"/>
              <a:cs typeface="Segoe UI"/>
            </a:endParaRPr>
          </a:p>
        </p:txBody>
      </p:sp>
      <p:sp>
        <p:nvSpPr>
          <p:cNvPr id="2" name="Rectangle 1">
            <a:extLst>
              <a:ext uri="{FF2B5EF4-FFF2-40B4-BE49-F238E27FC236}">
                <a16:creationId xmlns:a16="http://schemas.microsoft.com/office/drawing/2014/main" id="{F6996892-FE4E-9F40-AF64-07BFFA4DDF00}"/>
              </a:ext>
            </a:extLst>
          </p:cNvPr>
          <p:cNvSpPr/>
          <p:nvPr userDrawn="1"/>
        </p:nvSpPr>
        <p:spPr>
          <a:xfrm>
            <a:off x="0" y="5955858"/>
            <a:ext cx="4520242" cy="9021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6">
            <a:extLst>
              <a:ext uri="{FF2B5EF4-FFF2-40B4-BE49-F238E27FC236}">
                <a16:creationId xmlns:a16="http://schemas.microsoft.com/office/drawing/2014/main" id="{B6172EB1-0BEE-0041-9081-807C07AEAC3D}"/>
              </a:ext>
            </a:extLst>
          </p:cNvPr>
          <p:cNvSpPr>
            <a:spLocks noGrp="1"/>
          </p:cNvSpPr>
          <p:nvPr>
            <p:ph type="title" hasCustomPrompt="1"/>
          </p:nvPr>
        </p:nvSpPr>
        <p:spPr>
          <a:xfrm>
            <a:off x="658880" y="2972968"/>
            <a:ext cx="5341495" cy="796916"/>
          </a:xfrm>
          <a:prstGeom prst="rect">
            <a:avLst/>
          </a:prstGeom>
        </p:spPr>
        <p:txBody>
          <a:bodyPr lIns="0"/>
          <a:lstStyle>
            <a:lvl1pPr>
              <a:defRPr sz="4800" b="0" i="0">
                <a:solidFill>
                  <a:schemeClr val="tx1"/>
                </a:solidFill>
                <a:latin typeface="Calibri" panose="020F0502020204030204" pitchFamily="34" charset="0"/>
                <a:cs typeface="Calibri" panose="020F0502020204030204" pitchFamily="34" charset="0"/>
              </a:defRPr>
            </a:lvl1pPr>
          </a:lstStyle>
          <a:p>
            <a:r>
              <a:rPr lang="en-US"/>
              <a:t>Click to edit </a:t>
            </a:r>
            <a:br>
              <a:rPr lang="en-US"/>
            </a:br>
            <a:r>
              <a:rPr lang="en-US"/>
              <a:t>Master title style</a:t>
            </a:r>
          </a:p>
        </p:txBody>
      </p:sp>
      <p:sp>
        <p:nvSpPr>
          <p:cNvPr id="14" name="Text Placeholder 8">
            <a:extLst>
              <a:ext uri="{FF2B5EF4-FFF2-40B4-BE49-F238E27FC236}">
                <a16:creationId xmlns:a16="http://schemas.microsoft.com/office/drawing/2014/main" id="{DB9BE8C5-2436-FB43-AD9F-F8C48923642A}"/>
              </a:ext>
            </a:extLst>
          </p:cNvPr>
          <p:cNvSpPr>
            <a:spLocks noGrp="1"/>
          </p:cNvSpPr>
          <p:nvPr>
            <p:ph type="body" sz="quarter" idx="16" hasCustomPrompt="1"/>
          </p:nvPr>
        </p:nvSpPr>
        <p:spPr>
          <a:xfrm>
            <a:off x="666131" y="5608354"/>
            <a:ext cx="3830638" cy="244475"/>
          </a:xfrm>
          <a:prstGeom prst="rect">
            <a:avLst/>
          </a:prstGeom>
        </p:spPr>
        <p:txBody>
          <a:bodyPr lIns="0"/>
          <a:lstStyle>
            <a:lvl1pPr>
              <a:buFont typeface="Arial" panose="020B0604020202020204" pitchFamily="34" charset="0"/>
              <a:buNone/>
              <a:defRPr sz="1100" b="0" i="0">
                <a:solidFill>
                  <a:schemeClr val="tx1"/>
                </a:solidFill>
                <a:latin typeface="+mn-lt"/>
              </a:defRPr>
            </a:lvl1pPr>
            <a:lvl2pPr>
              <a:defRPr sz="1400">
                <a:latin typeface="Proxima Nova Rg" panose="02000506030000020004" pitchFamily="2" charset="0"/>
              </a:defRPr>
            </a:lvl2pPr>
            <a:lvl3pPr>
              <a:defRPr sz="1400">
                <a:latin typeface="Proxima Nova Rg" panose="02000506030000020004" pitchFamily="2" charset="0"/>
              </a:defRPr>
            </a:lvl3pPr>
            <a:lvl4pPr>
              <a:defRPr sz="1400">
                <a:latin typeface="Proxima Nova Rg" panose="02000506030000020004" pitchFamily="2" charset="0"/>
              </a:defRPr>
            </a:lvl4pPr>
            <a:lvl5pPr>
              <a:defRPr sz="1400">
                <a:latin typeface="Proxima Nova Rg" panose="02000506030000020004" pitchFamily="2" charset="0"/>
              </a:defRPr>
            </a:lvl5pPr>
          </a:lstStyle>
          <a:p>
            <a:pPr lvl="0"/>
            <a:r>
              <a:rPr lang="en-US"/>
              <a:t>Date</a:t>
            </a:r>
          </a:p>
        </p:txBody>
      </p:sp>
      <p:sp>
        <p:nvSpPr>
          <p:cNvPr id="18" name="Text Placeholder 8">
            <a:extLst>
              <a:ext uri="{FF2B5EF4-FFF2-40B4-BE49-F238E27FC236}">
                <a16:creationId xmlns:a16="http://schemas.microsoft.com/office/drawing/2014/main" id="{728A91A6-E409-3B4E-AF3B-62A52092299B}"/>
              </a:ext>
            </a:extLst>
          </p:cNvPr>
          <p:cNvSpPr>
            <a:spLocks noGrp="1"/>
          </p:cNvSpPr>
          <p:nvPr>
            <p:ph type="body" sz="quarter" idx="18" hasCustomPrompt="1"/>
          </p:nvPr>
        </p:nvSpPr>
        <p:spPr>
          <a:xfrm>
            <a:off x="666131" y="5260850"/>
            <a:ext cx="3830638" cy="244475"/>
          </a:xfrm>
          <a:prstGeom prst="rect">
            <a:avLst/>
          </a:prstGeom>
        </p:spPr>
        <p:txBody>
          <a:bodyPr lIns="0"/>
          <a:lstStyle>
            <a:lvl1pPr>
              <a:buFont typeface="Arial" panose="020B0604020202020204" pitchFamily="34" charset="0"/>
              <a:buNone/>
              <a:defRPr sz="1800" b="0" i="0">
                <a:solidFill>
                  <a:schemeClr val="bg1">
                    <a:lumMod val="75000"/>
                  </a:schemeClr>
                </a:solidFill>
                <a:latin typeface="+mn-lt"/>
              </a:defRPr>
            </a:lvl1pPr>
            <a:lvl2pPr>
              <a:defRPr sz="1400">
                <a:latin typeface="Proxima Nova Rg" panose="02000506030000020004" pitchFamily="2" charset="0"/>
              </a:defRPr>
            </a:lvl2pPr>
            <a:lvl3pPr>
              <a:defRPr sz="1400">
                <a:latin typeface="Proxima Nova Rg" panose="02000506030000020004" pitchFamily="2" charset="0"/>
              </a:defRPr>
            </a:lvl3pPr>
            <a:lvl4pPr>
              <a:defRPr sz="1400">
                <a:latin typeface="Proxima Nova Rg" panose="02000506030000020004" pitchFamily="2" charset="0"/>
              </a:defRPr>
            </a:lvl4pPr>
            <a:lvl5pPr>
              <a:defRPr sz="1400">
                <a:latin typeface="Proxima Nova Rg" panose="02000506030000020004" pitchFamily="2" charset="0"/>
              </a:defRPr>
            </a:lvl5pPr>
          </a:lstStyle>
          <a:p>
            <a:pPr lvl="0"/>
            <a:r>
              <a:rPr lang="en-US"/>
              <a:t>Prepared for: Client name/logo</a:t>
            </a:r>
          </a:p>
        </p:txBody>
      </p:sp>
      <p:pic>
        <p:nvPicPr>
          <p:cNvPr id="6" name="Picture 5" descr="Logo&#10;&#10;Description automatically generated">
            <a:extLst>
              <a:ext uri="{FF2B5EF4-FFF2-40B4-BE49-F238E27FC236}">
                <a16:creationId xmlns:a16="http://schemas.microsoft.com/office/drawing/2014/main" id="{25F7AC2A-0517-4133-B4B5-D94F019D65B1}"/>
              </a:ext>
            </a:extLst>
          </p:cNvPr>
          <p:cNvPicPr>
            <a:picLocks noChangeAspect="1"/>
          </p:cNvPicPr>
          <p:nvPr userDrawn="1"/>
        </p:nvPicPr>
        <p:blipFill>
          <a:blip r:embed="rId3"/>
          <a:stretch>
            <a:fillRect/>
          </a:stretch>
        </p:blipFill>
        <p:spPr>
          <a:xfrm>
            <a:off x="648372" y="1191481"/>
            <a:ext cx="2352277" cy="883939"/>
          </a:xfrm>
          <a:prstGeom prst="rect">
            <a:avLst/>
          </a:prstGeom>
        </p:spPr>
      </p:pic>
    </p:spTree>
    <p:extLst>
      <p:ext uri="{BB962C8B-B14F-4D97-AF65-F5344CB8AC3E}">
        <p14:creationId xmlns:p14="http://schemas.microsoft.com/office/powerpoint/2010/main" val="2510671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2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44006" y="639830"/>
            <a:ext cx="10981765" cy="664536"/>
          </a:xfrm>
          <a:prstGeom prst="rect">
            <a:avLst/>
          </a:prstGeom>
        </p:spPr>
        <p:txBody>
          <a:bodyPr lIns="0" tIns="0" rIns="0" bIns="0"/>
          <a:lstStyle>
            <a:lvl1pPr>
              <a:defRPr sz="3200" b="0" i="0" spc="0">
                <a:solidFill>
                  <a:schemeClr val="tx1"/>
                </a:solidFill>
                <a:latin typeface="Calibri" panose="020F0502020204030204" pitchFamily="34" charset="0"/>
              </a:defRPr>
            </a:lvl1pPr>
          </a:lstStyle>
          <a:p>
            <a:r>
              <a:rPr lang="en-US"/>
              <a:t>Click to edit Master title style</a:t>
            </a:r>
          </a:p>
        </p:txBody>
      </p:sp>
      <p:sp>
        <p:nvSpPr>
          <p:cNvPr id="4" name="TextBox 3">
            <a:extLst>
              <a:ext uri="{FF2B5EF4-FFF2-40B4-BE49-F238E27FC236}">
                <a16:creationId xmlns:a16="http://schemas.microsoft.com/office/drawing/2014/main" id="{A16A94D3-9DBF-BE48-84DA-990636327BFF}"/>
              </a:ext>
            </a:extLst>
          </p:cNvPr>
          <p:cNvSpPr txBox="1"/>
          <p:nvPr userDrawn="1"/>
        </p:nvSpPr>
        <p:spPr>
          <a:xfrm>
            <a:off x="538619" y="-388307"/>
            <a:ext cx="0" cy="0"/>
          </a:xfrm>
          <a:prstGeom prst="rect">
            <a:avLst/>
          </a:prstGeom>
        </p:spPr>
        <p:txBody>
          <a:bodyPr vert="horz" wrap="non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a:ln>
                <a:noFill/>
              </a:ln>
              <a:solidFill>
                <a:srgbClr val="FFFFFF"/>
              </a:solidFill>
              <a:effectLst/>
              <a:uLnTx/>
              <a:uFillTx/>
              <a:latin typeface="Proxima Nova Rg" panose="02000506030000020004" pitchFamily="2" charset="77"/>
              <a:ea typeface="nevis" charset="0"/>
              <a:cs typeface="Arial" panose="020B0604020202020204" pitchFamily="34" charset="0"/>
            </a:endParaRPr>
          </a:p>
        </p:txBody>
      </p:sp>
      <p:sp>
        <p:nvSpPr>
          <p:cNvPr id="5" name="Slide Number Placeholder 4">
            <a:extLst>
              <a:ext uri="{FF2B5EF4-FFF2-40B4-BE49-F238E27FC236}">
                <a16:creationId xmlns:a16="http://schemas.microsoft.com/office/drawing/2014/main" id="{9BCD827E-D131-4997-A76D-ACCED92F69D1}"/>
              </a:ext>
            </a:extLst>
          </p:cNvPr>
          <p:cNvSpPr>
            <a:spLocks noGrp="1"/>
          </p:cNvSpPr>
          <p:nvPr>
            <p:ph type="sldNum" sz="quarter" idx="10"/>
          </p:nvPr>
        </p:nvSpPr>
        <p:spPr/>
        <p:txBody>
          <a:bodyPr/>
          <a:lstStyle/>
          <a:p>
            <a:fld id="{87E1C948-A344-491D-8DB0-86668A8521AB}" type="slidenum">
              <a:rPr lang="en-US" smtClean="0"/>
              <a:t>‹#›</a:t>
            </a:fld>
            <a:endParaRPr lang="en-US"/>
          </a:p>
        </p:txBody>
      </p:sp>
    </p:spTree>
    <p:extLst>
      <p:ext uri="{BB962C8B-B14F-4D97-AF65-F5344CB8AC3E}">
        <p14:creationId xmlns:p14="http://schemas.microsoft.com/office/powerpoint/2010/main" val="3862070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4006" y="639830"/>
            <a:ext cx="10981765" cy="664536"/>
          </a:xfrm>
          <a:prstGeom prst="rect">
            <a:avLst/>
          </a:prstGeom>
        </p:spPr>
        <p:txBody>
          <a:bodyPr lIns="0" tIns="0" rIns="0" bIns="0"/>
          <a:lstStyle>
            <a:lvl1pPr>
              <a:defRPr sz="3200" b="0" i="0" spc="0">
                <a:solidFill>
                  <a:schemeClr val="tx1"/>
                </a:solidFill>
                <a:latin typeface="Calibri" panose="020F0502020204030204" pitchFamily="34" charset="0"/>
              </a:defRPr>
            </a:lvl1pPr>
          </a:lstStyle>
          <a:p>
            <a:r>
              <a:rPr lang="en-US"/>
              <a:t>Click to edit Master title style</a:t>
            </a:r>
          </a:p>
        </p:txBody>
      </p:sp>
      <p:sp>
        <p:nvSpPr>
          <p:cNvPr id="4" name="TextBox 3">
            <a:extLst>
              <a:ext uri="{FF2B5EF4-FFF2-40B4-BE49-F238E27FC236}">
                <a16:creationId xmlns:a16="http://schemas.microsoft.com/office/drawing/2014/main" id="{A16A94D3-9DBF-BE48-84DA-990636327BFF}"/>
              </a:ext>
            </a:extLst>
          </p:cNvPr>
          <p:cNvSpPr txBox="1"/>
          <p:nvPr userDrawn="1"/>
        </p:nvSpPr>
        <p:spPr>
          <a:xfrm>
            <a:off x="538619" y="-388307"/>
            <a:ext cx="0" cy="0"/>
          </a:xfrm>
          <a:prstGeom prst="rect">
            <a:avLst/>
          </a:prstGeom>
        </p:spPr>
        <p:txBody>
          <a:bodyPr vert="horz" wrap="non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a:ln>
                <a:noFill/>
              </a:ln>
              <a:solidFill>
                <a:srgbClr val="FFFFFF"/>
              </a:solidFill>
              <a:effectLst/>
              <a:uLnTx/>
              <a:uFillTx/>
              <a:latin typeface="Proxima Nova Rg" panose="02000506030000020004" pitchFamily="2" charset="77"/>
              <a:ea typeface="nevis" charset="0"/>
              <a:cs typeface="Arial" panose="020B0604020202020204" pitchFamily="34" charset="0"/>
            </a:endParaRPr>
          </a:p>
        </p:txBody>
      </p:sp>
      <p:sp>
        <p:nvSpPr>
          <p:cNvPr id="5" name="Slide Number Placeholder 4">
            <a:extLst>
              <a:ext uri="{FF2B5EF4-FFF2-40B4-BE49-F238E27FC236}">
                <a16:creationId xmlns:a16="http://schemas.microsoft.com/office/drawing/2014/main" id="{9BCD827E-D131-4997-A76D-ACCED92F69D1}"/>
              </a:ext>
            </a:extLst>
          </p:cNvPr>
          <p:cNvSpPr>
            <a:spLocks noGrp="1"/>
          </p:cNvSpPr>
          <p:nvPr>
            <p:ph type="sldNum" sz="quarter" idx="10"/>
          </p:nvPr>
        </p:nvSpPr>
        <p:spPr/>
        <p:txBody>
          <a:bodyPr/>
          <a:lstStyle/>
          <a:p>
            <a:fld id="{87E1C948-A344-491D-8DB0-86668A8521AB}" type="slidenum">
              <a:rPr lang="en-US" smtClean="0"/>
              <a:t>‹#›</a:t>
            </a:fld>
            <a:endParaRPr lang="en-US"/>
          </a:p>
        </p:txBody>
      </p:sp>
    </p:spTree>
    <p:extLst>
      <p:ext uri="{BB962C8B-B14F-4D97-AF65-F5344CB8AC3E}">
        <p14:creationId xmlns:p14="http://schemas.microsoft.com/office/powerpoint/2010/main" val="29887443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6A94D3-9DBF-BE48-84DA-990636327BFF}"/>
              </a:ext>
            </a:extLst>
          </p:cNvPr>
          <p:cNvSpPr txBox="1"/>
          <p:nvPr userDrawn="1"/>
        </p:nvSpPr>
        <p:spPr>
          <a:xfrm>
            <a:off x="538619" y="-388307"/>
            <a:ext cx="0" cy="0"/>
          </a:xfrm>
          <a:prstGeom prst="rect">
            <a:avLst/>
          </a:prstGeom>
        </p:spPr>
        <p:txBody>
          <a:bodyPr vert="horz" wrap="non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a:ln>
                <a:noFill/>
              </a:ln>
              <a:solidFill>
                <a:srgbClr val="FFFFFF"/>
              </a:solidFill>
              <a:effectLst/>
              <a:uLnTx/>
              <a:uFillTx/>
              <a:latin typeface="Proxima Nova Rg" panose="02000506030000020004" pitchFamily="2" charset="77"/>
              <a:ea typeface="nevis" charset="0"/>
              <a:cs typeface="Arial" panose="020B0604020202020204" pitchFamily="34" charset="0"/>
            </a:endParaRPr>
          </a:p>
        </p:txBody>
      </p:sp>
      <p:sp>
        <p:nvSpPr>
          <p:cNvPr id="5" name="Slide Number Placeholder 4">
            <a:extLst>
              <a:ext uri="{FF2B5EF4-FFF2-40B4-BE49-F238E27FC236}">
                <a16:creationId xmlns:a16="http://schemas.microsoft.com/office/drawing/2014/main" id="{9BCD827E-D131-4997-A76D-ACCED92F69D1}"/>
              </a:ext>
            </a:extLst>
          </p:cNvPr>
          <p:cNvSpPr>
            <a:spLocks noGrp="1"/>
          </p:cNvSpPr>
          <p:nvPr>
            <p:ph type="sldNum" sz="quarter" idx="10"/>
          </p:nvPr>
        </p:nvSpPr>
        <p:spPr/>
        <p:txBody>
          <a:bodyPr/>
          <a:lstStyle/>
          <a:p>
            <a:fld id="{87E1C948-A344-491D-8DB0-86668A8521AB}" type="slidenum">
              <a:rPr lang="en-US" smtClean="0"/>
              <a:t>‹#›</a:t>
            </a:fld>
            <a:endParaRPr lang="en-US"/>
          </a:p>
        </p:txBody>
      </p:sp>
    </p:spTree>
    <p:extLst>
      <p:ext uri="{BB962C8B-B14F-4D97-AF65-F5344CB8AC3E}">
        <p14:creationId xmlns:p14="http://schemas.microsoft.com/office/powerpoint/2010/main" val="1826583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Divider 1">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6A94D3-9DBF-BE48-84DA-990636327BFF}"/>
              </a:ext>
            </a:extLst>
          </p:cNvPr>
          <p:cNvSpPr txBox="1"/>
          <p:nvPr userDrawn="1"/>
        </p:nvSpPr>
        <p:spPr>
          <a:xfrm>
            <a:off x="538619" y="-388307"/>
            <a:ext cx="0" cy="0"/>
          </a:xfrm>
          <a:prstGeom prst="rect">
            <a:avLst/>
          </a:prstGeom>
        </p:spPr>
        <p:txBody>
          <a:bodyPr vert="horz" wrap="non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a:ln>
                <a:noFill/>
              </a:ln>
              <a:solidFill>
                <a:srgbClr val="FFFFFF"/>
              </a:solidFill>
              <a:effectLst/>
              <a:uLnTx/>
              <a:uFillTx/>
              <a:latin typeface="Proxima Nova Rg" panose="02000506030000020004" pitchFamily="2" charset="77"/>
              <a:ea typeface="nevis" charset="0"/>
              <a:cs typeface="Arial" panose="020B0604020202020204" pitchFamily="34" charset="0"/>
            </a:endParaRPr>
          </a:p>
        </p:txBody>
      </p:sp>
      <p:sp>
        <p:nvSpPr>
          <p:cNvPr id="5" name="Slide Number Placeholder 4">
            <a:extLst>
              <a:ext uri="{FF2B5EF4-FFF2-40B4-BE49-F238E27FC236}">
                <a16:creationId xmlns:a16="http://schemas.microsoft.com/office/drawing/2014/main" id="{9BCD827E-D131-4997-A76D-ACCED92F69D1}"/>
              </a:ext>
            </a:extLst>
          </p:cNvPr>
          <p:cNvSpPr>
            <a:spLocks noGrp="1"/>
          </p:cNvSpPr>
          <p:nvPr>
            <p:ph type="sldNum" sz="quarter" idx="10"/>
          </p:nvPr>
        </p:nvSpPr>
        <p:spPr/>
        <p:txBody>
          <a:bodyPr/>
          <a:lstStyle/>
          <a:p>
            <a:fld id="{87E1C948-A344-491D-8DB0-86668A8521AB}" type="slidenum">
              <a:rPr lang="en-US" smtClean="0"/>
              <a:t>‹#›</a:t>
            </a:fld>
            <a:endParaRPr lang="en-US"/>
          </a:p>
        </p:txBody>
      </p:sp>
      <p:sp>
        <p:nvSpPr>
          <p:cNvPr id="3" name="Text Placeholder 2">
            <a:extLst>
              <a:ext uri="{FF2B5EF4-FFF2-40B4-BE49-F238E27FC236}">
                <a16:creationId xmlns:a16="http://schemas.microsoft.com/office/drawing/2014/main" id="{BAE1D897-2F4C-4CE4-8AE1-613983F2553B}"/>
              </a:ext>
            </a:extLst>
          </p:cNvPr>
          <p:cNvSpPr>
            <a:spLocks noGrp="1"/>
          </p:cNvSpPr>
          <p:nvPr>
            <p:ph type="body" sz="quarter" idx="11" hasCustomPrompt="1"/>
          </p:nvPr>
        </p:nvSpPr>
        <p:spPr>
          <a:xfrm>
            <a:off x="1" y="2559050"/>
            <a:ext cx="12192000" cy="1739900"/>
          </a:xfrm>
          <a:prstGeom prst="rect">
            <a:avLst/>
          </a:prstGeom>
        </p:spPr>
        <p:txBody>
          <a:bodyPr anchor="ctr"/>
          <a:lstStyle>
            <a:lvl1pPr algn="ctr">
              <a:defRPr sz="4400">
                <a:solidFill>
                  <a:schemeClr val="tx1"/>
                </a:solidFill>
                <a:latin typeface="+mn-lt"/>
              </a:defRPr>
            </a:lvl1pPr>
            <a:lvl2pPr algn="ctr">
              <a:defRPr/>
            </a:lvl2pPr>
            <a:lvl3pPr algn="ctr">
              <a:defRPr/>
            </a:lvl3pPr>
            <a:lvl4pPr algn="ctr">
              <a:defRPr/>
            </a:lvl4pPr>
            <a:lvl5pPr algn="ctr">
              <a:defRPr/>
            </a:lvl5pPr>
          </a:lstStyle>
          <a:p>
            <a:pPr lvl="0"/>
            <a:r>
              <a:rPr lang="en-US"/>
              <a:t>Section Title</a:t>
            </a:r>
          </a:p>
        </p:txBody>
      </p:sp>
    </p:spTree>
    <p:extLst>
      <p:ext uri="{BB962C8B-B14F-4D97-AF65-F5344CB8AC3E}">
        <p14:creationId xmlns:p14="http://schemas.microsoft.com/office/powerpoint/2010/main" val="674742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6A94D3-9DBF-BE48-84DA-990636327BFF}"/>
              </a:ext>
            </a:extLst>
          </p:cNvPr>
          <p:cNvSpPr txBox="1"/>
          <p:nvPr userDrawn="1"/>
        </p:nvSpPr>
        <p:spPr>
          <a:xfrm>
            <a:off x="538619" y="-388307"/>
            <a:ext cx="0" cy="0"/>
          </a:xfrm>
          <a:prstGeom prst="rect">
            <a:avLst/>
          </a:prstGeom>
        </p:spPr>
        <p:txBody>
          <a:bodyPr vert="horz" wrap="non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a:ln>
                <a:noFill/>
              </a:ln>
              <a:solidFill>
                <a:srgbClr val="FFFFFF"/>
              </a:solidFill>
              <a:effectLst/>
              <a:uLnTx/>
              <a:uFillTx/>
              <a:latin typeface="Proxima Nova Rg" panose="02000506030000020004" pitchFamily="2" charset="77"/>
              <a:ea typeface="nevis" charset="0"/>
              <a:cs typeface="Arial" panose="020B0604020202020204" pitchFamily="34" charset="0"/>
            </a:endParaRPr>
          </a:p>
        </p:txBody>
      </p:sp>
      <p:sp>
        <p:nvSpPr>
          <p:cNvPr id="5" name="Slide Number Placeholder 4">
            <a:extLst>
              <a:ext uri="{FF2B5EF4-FFF2-40B4-BE49-F238E27FC236}">
                <a16:creationId xmlns:a16="http://schemas.microsoft.com/office/drawing/2014/main" id="{9BCD827E-D131-4997-A76D-ACCED92F69D1}"/>
              </a:ext>
            </a:extLst>
          </p:cNvPr>
          <p:cNvSpPr>
            <a:spLocks noGrp="1"/>
          </p:cNvSpPr>
          <p:nvPr>
            <p:ph type="sldNum" sz="quarter" idx="10"/>
          </p:nvPr>
        </p:nvSpPr>
        <p:spPr/>
        <p:txBody>
          <a:bodyPr/>
          <a:lstStyle/>
          <a:p>
            <a:fld id="{87E1C948-A344-491D-8DB0-86668A8521AB}" type="slidenum">
              <a:rPr lang="en-US" smtClean="0"/>
              <a:t>‹#›</a:t>
            </a:fld>
            <a:endParaRPr lang="en-US"/>
          </a:p>
        </p:txBody>
      </p:sp>
      <p:sp>
        <p:nvSpPr>
          <p:cNvPr id="3" name="Text Placeholder 2">
            <a:extLst>
              <a:ext uri="{FF2B5EF4-FFF2-40B4-BE49-F238E27FC236}">
                <a16:creationId xmlns:a16="http://schemas.microsoft.com/office/drawing/2014/main" id="{BAE1D897-2F4C-4CE4-8AE1-613983F2553B}"/>
              </a:ext>
            </a:extLst>
          </p:cNvPr>
          <p:cNvSpPr>
            <a:spLocks noGrp="1"/>
          </p:cNvSpPr>
          <p:nvPr>
            <p:ph type="body" sz="quarter" idx="11" hasCustomPrompt="1"/>
          </p:nvPr>
        </p:nvSpPr>
        <p:spPr>
          <a:xfrm>
            <a:off x="1" y="2559050"/>
            <a:ext cx="12192000" cy="1739900"/>
          </a:xfrm>
          <a:prstGeom prst="rect">
            <a:avLst/>
          </a:prstGeom>
        </p:spPr>
        <p:txBody>
          <a:bodyPr anchor="ctr"/>
          <a:lstStyle>
            <a:lvl1pPr algn="ctr">
              <a:defRPr sz="4400">
                <a:solidFill>
                  <a:schemeClr val="tx1"/>
                </a:solidFill>
                <a:latin typeface="+mn-lt"/>
              </a:defRPr>
            </a:lvl1pPr>
            <a:lvl2pPr algn="ctr">
              <a:defRPr/>
            </a:lvl2pPr>
            <a:lvl3pPr algn="ctr">
              <a:defRPr/>
            </a:lvl3pPr>
            <a:lvl4pPr algn="ctr">
              <a:defRPr/>
            </a:lvl4pPr>
            <a:lvl5pPr algn="ctr">
              <a:defRPr/>
            </a:lvl5pPr>
          </a:lstStyle>
          <a:p>
            <a:pPr lvl="0"/>
            <a:r>
              <a:rPr lang="en-US"/>
              <a:t>Section Title</a:t>
            </a:r>
          </a:p>
        </p:txBody>
      </p:sp>
    </p:spTree>
    <p:extLst>
      <p:ext uri="{BB962C8B-B14F-4D97-AF65-F5344CB8AC3E}">
        <p14:creationId xmlns:p14="http://schemas.microsoft.com/office/powerpoint/2010/main" val="35007167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6A94D3-9DBF-BE48-84DA-990636327BFF}"/>
              </a:ext>
            </a:extLst>
          </p:cNvPr>
          <p:cNvSpPr txBox="1"/>
          <p:nvPr userDrawn="1"/>
        </p:nvSpPr>
        <p:spPr>
          <a:xfrm>
            <a:off x="538619" y="-388307"/>
            <a:ext cx="0" cy="0"/>
          </a:xfrm>
          <a:prstGeom prst="rect">
            <a:avLst/>
          </a:prstGeom>
        </p:spPr>
        <p:txBody>
          <a:bodyPr vert="horz" wrap="non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a:ln>
                <a:noFill/>
              </a:ln>
              <a:solidFill>
                <a:srgbClr val="FFFFFF"/>
              </a:solidFill>
              <a:effectLst/>
              <a:uLnTx/>
              <a:uFillTx/>
              <a:latin typeface="Proxima Nova Rg" panose="02000506030000020004" pitchFamily="2" charset="77"/>
              <a:ea typeface="nevis" charset="0"/>
              <a:cs typeface="Arial" panose="020B0604020202020204" pitchFamily="34" charset="0"/>
            </a:endParaRPr>
          </a:p>
        </p:txBody>
      </p:sp>
      <p:sp>
        <p:nvSpPr>
          <p:cNvPr id="5" name="Slide Number Placeholder 4">
            <a:extLst>
              <a:ext uri="{FF2B5EF4-FFF2-40B4-BE49-F238E27FC236}">
                <a16:creationId xmlns:a16="http://schemas.microsoft.com/office/drawing/2014/main" id="{9BCD827E-D131-4997-A76D-ACCED92F69D1}"/>
              </a:ext>
            </a:extLst>
          </p:cNvPr>
          <p:cNvSpPr>
            <a:spLocks noGrp="1"/>
          </p:cNvSpPr>
          <p:nvPr>
            <p:ph type="sldNum" sz="quarter" idx="10"/>
          </p:nvPr>
        </p:nvSpPr>
        <p:spPr/>
        <p:txBody>
          <a:bodyPr/>
          <a:lstStyle/>
          <a:p>
            <a:fld id="{87E1C948-A344-491D-8DB0-86668A8521AB}" type="slidenum">
              <a:rPr lang="en-US" smtClean="0"/>
              <a:t>‹#›</a:t>
            </a:fld>
            <a:endParaRPr lang="en-US"/>
          </a:p>
        </p:txBody>
      </p:sp>
      <p:sp>
        <p:nvSpPr>
          <p:cNvPr id="3" name="Text Placeholder 2">
            <a:extLst>
              <a:ext uri="{FF2B5EF4-FFF2-40B4-BE49-F238E27FC236}">
                <a16:creationId xmlns:a16="http://schemas.microsoft.com/office/drawing/2014/main" id="{BAE1D897-2F4C-4CE4-8AE1-613983F2553B}"/>
              </a:ext>
            </a:extLst>
          </p:cNvPr>
          <p:cNvSpPr>
            <a:spLocks noGrp="1"/>
          </p:cNvSpPr>
          <p:nvPr>
            <p:ph type="body" sz="quarter" idx="11" hasCustomPrompt="1"/>
          </p:nvPr>
        </p:nvSpPr>
        <p:spPr>
          <a:xfrm>
            <a:off x="1" y="2559050"/>
            <a:ext cx="12192000" cy="1739900"/>
          </a:xfrm>
          <a:prstGeom prst="rect">
            <a:avLst/>
          </a:prstGeom>
        </p:spPr>
        <p:txBody>
          <a:bodyPr anchor="ctr"/>
          <a:lstStyle>
            <a:lvl1pPr algn="ctr">
              <a:defRPr sz="4400">
                <a:solidFill>
                  <a:schemeClr val="tx1"/>
                </a:solidFill>
                <a:latin typeface="+mn-lt"/>
              </a:defRPr>
            </a:lvl1pPr>
            <a:lvl2pPr algn="ctr">
              <a:defRPr/>
            </a:lvl2pPr>
            <a:lvl3pPr algn="ctr">
              <a:defRPr/>
            </a:lvl3pPr>
            <a:lvl4pPr algn="ctr">
              <a:defRPr/>
            </a:lvl4pPr>
            <a:lvl5pPr algn="ctr">
              <a:defRPr/>
            </a:lvl5pPr>
          </a:lstStyle>
          <a:p>
            <a:pPr lvl="0"/>
            <a:r>
              <a:rPr lang="en-US"/>
              <a:t>Section Title</a:t>
            </a:r>
          </a:p>
        </p:txBody>
      </p:sp>
    </p:spTree>
    <p:extLst>
      <p:ext uri="{BB962C8B-B14F-4D97-AF65-F5344CB8AC3E}">
        <p14:creationId xmlns:p14="http://schemas.microsoft.com/office/powerpoint/2010/main" val="24298114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with Text">
    <p:spTree>
      <p:nvGrpSpPr>
        <p:cNvPr id="1" name=""/>
        <p:cNvGrpSpPr/>
        <p:nvPr/>
      </p:nvGrpSpPr>
      <p:grpSpPr>
        <a:xfrm>
          <a:off x="0" y="0"/>
          <a:ext cx="0" cy="0"/>
          <a:chOff x="0" y="0"/>
          <a:chExt cx="0" cy="0"/>
        </a:xfrm>
      </p:grpSpPr>
      <p:sp>
        <p:nvSpPr>
          <p:cNvPr id="2" name="Title 1"/>
          <p:cNvSpPr>
            <a:spLocks noGrp="1"/>
          </p:cNvSpPr>
          <p:nvPr>
            <p:ph type="title"/>
          </p:nvPr>
        </p:nvSpPr>
        <p:spPr>
          <a:xfrm>
            <a:off x="644006" y="639830"/>
            <a:ext cx="10981765" cy="664536"/>
          </a:xfrm>
          <a:prstGeom prst="rect">
            <a:avLst/>
          </a:prstGeom>
        </p:spPr>
        <p:txBody>
          <a:bodyPr lIns="0" tIns="0" rIns="0" bIns="0"/>
          <a:lstStyle>
            <a:lvl1pPr>
              <a:defRPr sz="3200" b="0" i="0" spc="0">
                <a:solidFill>
                  <a:schemeClr val="tx1"/>
                </a:solidFill>
                <a:latin typeface="Calibri" panose="020F0502020204030204" pitchFamily="34" charset="0"/>
              </a:defRPr>
            </a:lvl1pPr>
          </a:lstStyle>
          <a:p>
            <a:r>
              <a:rPr lang="en-US"/>
              <a:t>Click to edit Master title style</a:t>
            </a:r>
          </a:p>
        </p:txBody>
      </p:sp>
      <p:sp>
        <p:nvSpPr>
          <p:cNvPr id="4" name="TextBox 3">
            <a:extLst>
              <a:ext uri="{FF2B5EF4-FFF2-40B4-BE49-F238E27FC236}">
                <a16:creationId xmlns:a16="http://schemas.microsoft.com/office/drawing/2014/main" id="{A16A94D3-9DBF-BE48-84DA-990636327BFF}"/>
              </a:ext>
            </a:extLst>
          </p:cNvPr>
          <p:cNvSpPr txBox="1"/>
          <p:nvPr userDrawn="1"/>
        </p:nvSpPr>
        <p:spPr>
          <a:xfrm>
            <a:off x="538619" y="-388307"/>
            <a:ext cx="0" cy="0"/>
          </a:xfrm>
          <a:prstGeom prst="rect">
            <a:avLst/>
          </a:prstGeom>
        </p:spPr>
        <p:txBody>
          <a:bodyPr vert="horz" wrap="non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dirty="0">
              <a:ln>
                <a:noFill/>
              </a:ln>
              <a:solidFill>
                <a:srgbClr val="FFFFFF"/>
              </a:solidFill>
              <a:effectLst/>
              <a:uLnTx/>
              <a:uFillTx/>
              <a:latin typeface="Proxima Nova Rg" panose="02000506030000020004" pitchFamily="2" charset="77"/>
              <a:ea typeface="nevis" charset="0"/>
              <a:cs typeface="Arial" panose="020B0604020202020204" pitchFamily="34" charset="0"/>
            </a:endParaRPr>
          </a:p>
        </p:txBody>
      </p:sp>
      <p:sp>
        <p:nvSpPr>
          <p:cNvPr id="5" name="Slide Number Placeholder 4">
            <a:extLst>
              <a:ext uri="{FF2B5EF4-FFF2-40B4-BE49-F238E27FC236}">
                <a16:creationId xmlns:a16="http://schemas.microsoft.com/office/drawing/2014/main" id="{9BCD827E-D131-4997-A76D-ACCED92F69D1}"/>
              </a:ext>
            </a:extLst>
          </p:cNvPr>
          <p:cNvSpPr>
            <a:spLocks noGrp="1"/>
          </p:cNvSpPr>
          <p:nvPr>
            <p:ph type="sldNum" sz="quarter" idx="10"/>
          </p:nvPr>
        </p:nvSpPr>
        <p:spPr/>
        <p:txBody>
          <a:bodyPr/>
          <a:lstStyle/>
          <a:p>
            <a:fld id="{87E1C948-A344-491D-8DB0-86668A8521AB}" type="slidenum">
              <a:rPr lang="en-US" smtClean="0"/>
              <a:t>‹#›</a:t>
            </a:fld>
            <a:endParaRPr lang="en-US" dirty="0"/>
          </a:p>
        </p:txBody>
      </p:sp>
      <p:sp>
        <p:nvSpPr>
          <p:cNvPr id="11" name="Text Placeholder 10">
            <a:extLst>
              <a:ext uri="{FF2B5EF4-FFF2-40B4-BE49-F238E27FC236}">
                <a16:creationId xmlns:a16="http://schemas.microsoft.com/office/drawing/2014/main" id="{00966CAD-0838-43A0-9D83-F659FBA15391}"/>
              </a:ext>
            </a:extLst>
          </p:cNvPr>
          <p:cNvSpPr>
            <a:spLocks noGrp="1"/>
          </p:cNvSpPr>
          <p:nvPr>
            <p:ph type="body" sz="quarter" idx="11"/>
          </p:nvPr>
        </p:nvSpPr>
        <p:spPr>
          <a:xfrm>
            <a:off x="643498" y="1438275"/>
            <a:ext cx="10981765" cy="2058988"/>
          </a:xfrm>
          <a:prstGeom prst="rect">
            <a:avLst/>
          </a:prstGeom>
        </p:spPr>
        <p:txBody>
          <a:bodyPr/>
          <a:lstStyle>
            <a:lvl1pPr>
              <a:defRPr sz="2400">
                <a:latin typeface="+mn-lt"/>
              </a:defRPr>
            </a:lvl1pPr>
            <a:lvl2pPr>
              <a:defRPr sz="1800">
                <a:latin typeface="+mn-lt"/>
              </a:defRPr>
            </a:lvl2pPr>
            <a:lvl3pPr>
              <a:defRPr sz="16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7622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2">
    <p:bg>
      <p:bgPr>
        <a:solidFill>
          <a:schemeClr val="bg1"/>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9C9357C2-F4AC-3A4A-B21F-2753E897DBEC}"/>
              </a:ext>
            </a:extLst>
          </p:cNvPr>
          <p:cNvSpPr>
            <a:spLocks noGrp="1"/>
          </p:cNvSpPr>
          <p:nvPr>
            <p:ph type="body" sz="quarter" idx="16" hasCustomPrompt="1"/>
          </p:nvPr>
        </p:nvSpPr>
        <p:spPr>
          <a:xfrm>
            <a:off x="666131" y="5608354"/>
            <a:ext cx="3830638" cy="244475"/>
          </a:xfrm>
          <a:prstGeom prst="rect">
            <a:avLst/>
          </a:prstGeom>
        </p:spPr>
        <p:txBody>
          <a:bodyPr lIns="0"/>
          <a:lstStyle>
            <a:lvl1pPr>
              <a:buFont typeface="Arial" panose="020B0604020202020204" pitchFamily="34" charset="0"/>
              <a:buNone/>
              <a:defRPr sz="1100" b="0" i="0">
                <a:solidFill>
                  <a:schemeClr val="tx1"/>
                </a:solidFill>
                <a:latin typeface="Calibri" panose="020F0502020204030204" pitchFamily="34" charset="0"/>
              </a:defRPr>
            </a:lvl1pPr>
            <a:lvl2pPr>
              <a:defRPr sz="1400">
                <a:latin typeface="Proxima Nova Rg" panose="02000506030000020004" pitchFamily="2" charset="0"/>
              </a:defRPr>
            </a:lvl2pPr>
            <a:lvl3pPr>
              <a:defRPr sz="1400">
                <a:latin typeface="Proxima Nova Rg" panose="02000506030000020004" pitchFamily="2" charset="0"/>
              </a:defRPr>
            </a:lvl3pPr>
            <a:lvl4pPr>
              <a:defRPr sz="1400">
                <a:latin typeface="Proxima Nova Rg" panose="02000506030000020004" pitchFamily="2" charset="0"/>
              </a:defRPr>
            </a:lvl4pPr>
            <a:lvl5pPr>
              <a:defRPr sz="1400">
                <a:latin typeface="Proxima Nova Rg" panose="02000506030000020004" pitchFamily="2" charset="0"/>
              </a:defRPr>
            </a:lvl5pPr>
          </a:lstStyle>
          <a:p>
            <a:pPr lvl="0"/>
            <a:r>
              <a:rPr lang="en-US"/>
              <a:t>Date</a:t>
            </a:r>
          </a:p>
        </p:txBody>
      </p:sp>
      <p:sp>
        <p:nvSpPr>
          <p:cNvPr id="15" name="TextBox 14">
            <a:extLst>
              <a:ext uri="{FF2B5EF4-FFF2-40B4-BE49-F238E27FC236}">
                <a16:creationId xmlns:a16="http://schemas.microsoft.com/office/drawing/2014/main" id="{8DD1EDC9-FED3-8241-8790-922D03CE7422}"/>
              </a:ext>
            </a:extLst>
          </p:cNvPr>
          <p:cNvSpPr txBox="1"/>
          <p:nvPr userDrawn="1"/>
        </p:nvSpPr>
        <p:spPr>
          <a:xfrm>
            <a:off x="8034728" y="764498"/>
            <a:ext cx="0" cy="0"/>
          </a:xfrm>
          <a:prstGeom prst="rect">
            <a:avLst/>
          </a:prstGeom>
          <a:noFill/>
        </p:spPr>
        <p:txBody>
          <a:bodyPr wrap="none" lIns="0" tIns="0" rIns="0" bIns="0" rtlCol="0" anchor="t">
            <a:noAutofit/>
          </a:bodyPr>
          <a:lstStyle/>
          <a:p>
            <a:pPr algn="l">
              <a:spcBef>
                <a:spcPts val="0"/>
              </a:spcBef>
            </a:pPr>
            <a:endParaRPr lang="en-US" sz="1600" spc="-50">
              <a:solidFill>
                <a:schemeClr val="tx2"/>
              </a:solidFill>
              <a:latin typeface="Calibri" panose="020F0502020204030204" pitchFamily="34" charset="0"/>
              <a:cs typeface="Segoe UI"/>
            </a:endParaRPr>
          </a:p>
        </p:txBody>
      </p:sp>
      <p:sp>
        <p:nvSpPr>
          <p:cNvPr id="16" name="TextBox 15">
            <a:extLst>
              <a:ext uri="{FF2B5EF4-FFF2-40B4-BE49-F238E27FC236}">
                <a16:creationId xmlns:a16="http://schemas.microsoft.com/office/drawing/2014/main" id="{FDD804DC-0346-7845-B859-DAEFFE076F89}"/>
              </a:ext>
            </a:extLst>
          </p:cNvPr>
          <p:cNvSpPr txBox="1"/>
          <p:nvPr userDrawn="1"/>
        </p:nvSpPr>
        <p:spPr>
          <a:xfrm>
            <a:off x="5276538" y="5621311"/>
            <a:ext cx="0" cy="0"/>
          </a:xfrm>
          <a:prstGeom prst="rect">
            <a:avLst/>
          </a:prstGeom>
          <a:noFill/>
        </p:spPr>
        <p:txBody>
          <a:bodyPr wrap="none" lIns="0" tIns="0" rIns="0" bIns="0" rtlCol="0" anchor="t">
            <a:noAutofit/>
          </a:bodyPr>
          <a:lstStyle/>
          <a:p>
            <a:pPr algn="l">
              <a:spcBef>
                <a:spcPts val="0"/>
              </a:spcBef>
            </a:pPr>
            <a:endParaRPr lang="en-US" sz="1600" spc="-50">
              <a:solidFill>
                <a:schemeClr val="tx2"/>
              </a:solidFill>
              <a:latin typeface="Calibri" panose="020F0502020204030204" pitchFamily="34" charset="0"/>
              <a:cs typeface="Segoe UI"/>
            </a:endParaRPr>
          </a:p>
        </p:txBody>
      </p:sp>
      <p:sp>
        <p:nvSpPr>
          <p:cNvPr id="17" name="Title 16">
            <a:extLst>
              <a:ext uri="{FF2B5EF4-FFF2-40B4-BE49-F238E27FC236}">
                <a16:creationId xmlns:a16="http://schemas.microsoft.com/office/drawing/2014/main" id="{665EDED9-C811-7243-A657-E0DF45120065}"/>
              </a:ext>
            </a:extLst>
          </p:cNvPr>
          <p:cNvSpPr>
            <a:spLocks noGrp="1"/>
          </p:cNvSpPr>
          <p:nvPr>
            <p:ph type="title" hasCustomPrompt="1"/>
          </p:nvPr>
        </p:nvSpPr>
        <p:spPr>
          <a:xfrm>
            <a:off x="658880" y="2972968"/>
            <a:ext cx="5341495" cy="796916"/>
          </a:xfrm>
          <a:prstGeom prst="rect">
            <a:avLst/>
          </a:prstGeom>
        </p:spPr>
        <p:txBody>
          <a:bodyPr lIns="0"/>
          <a:lstStyle>
            <a:lvl1pPr>
              <a:defRPr sz="4800" b="0" i="0">
                <a:solidFill>
                  <a:schemeClr val="tx1"/>
                </a:solidFill>
                <a:latin typeface="Calibri" panose="020F0502020204030204" pitchFamily="34" charset="0"/>
                <a:cs typeface="Calibri" panose="020F0502020204030204" pitchFamily="34" charset="0"/>
              </a:defRPr>
            </a:lvl1pPr>
          </a:lstStyle>
          <a:p>
            <a:r>
              <a:rPr lang="en-US"/>
              <a:t>Click to edit </a:t>
            </a:r>
            <a:br>
              <a:rPr lang="en-US"/>
            </a:br>
            <a:r>
              <a:rPr lang="en-US"/>
              <a:t>Master title style</a:t>
            </a:r>
          </a:p>
        </p:txBody>
      </p:sp>
      <p:sp>
        <p:nvSpPr>
          <p:cNvPr id="2" name="Rectangle 1">
            <a:extLst>
              <a:ext uri="{FF2B5EF4-FFF2-40B4-BE49-F238E27FC236}">
                <a16:creationId xmlns:a16="http://schemas.microsoft.com/office/drawing/2014/main" id="{F6996892-FE4E-9F40-AF64-07BFFA4DDF00}"/>
              </a:ext>
            </a:extLst>
          </p:cNvPr>
          <p:cNvSpPr/>
          <p:nvPr userDrawn="1"/>
        </p:nvSpPr>
        <p:spPr>
          <a:xfrm>
            <a:off x="0" y="5955858"/>
            <a:ext cx="4520242" cy="9021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8">
            <a:extLst>
              <a:ext uri="{FF2B5EF4-FFF2-40B4-BE49-F238E27FC236}">
                <a16:creationId xmlns:a16="http://schemas.microsoft.com/office/drawing/2014/main" id="{EA7B8892-848B-8D43-8C1E-2D80A7C025D6}"/>
              </a:ext>
            </a:extLst>
          </p:cNvPr>
          <p:cNvSpPr>
            <a:spLocks noGrp="1"/>
          </p:cNvSpPr>
          <p:nvPr>
            <p:ph type="body" sz="quarter" idx="18" hasCustomPrompt="1"/>
          </p:nvPr>
        </p:nvSpPr>
        <p:spPr>
          <a:xfrm>
            <a:off x="666131" y="5260850"/>
            <a:ext cx="3830638" cy="244475"/>
          </a:xfrm>
          <a:prstGeom prst="rect">
            <a:avLst/>
          </a:prstGeom>
        </p:spPr>
        <p:txBody>
          <a:bodyPr lIns="0"/>
          <a:lstStyle>
            <a:lvl1pPr>
              <a:buFont typeface="Arial" panose="020B0604020202020204" pitchFamily="34" charset="0"/>
              <a:buNone/>
              <a:defRPr sz="1800" b="0" i="0">
                <a:solidFill>
                  <a:schemeClr val="bg1">
                    <a:lumMod val="75000"/>
                  </a:schemeClr>
                </a:solidFill>
                <a:latin typeface="+mn-lt"/>
              </a:defRPr>
            </a:lvl1pPr>
            <a:lvl2pPr>
              <a:defRPr sz="1400">
                <a:latin typeface="Proxima Nova Rg" panose="02000506030000020004" pitchFamily="2" charset="0"/>
              </a:defRPr>
            </a:lvl2pPr>
            <a:lvl3pPr>
              <a:defRPr sz="1400">
                <a:latin typeface="Proxima Nova Rg" panose="02000506030000020004" pitchFamily="2" charset="0"/>
              </a:defRPr>
            </a:lvl3pPr>
            <a:lvl4pPr>
              <a:defRPr sz="1400">
                <a:latin typeface="Proxima Nova Rg" panose="02000506030000020004" pitchFamily="2" charset="0"/>
              </a:defRPr>
            </a:lvl4pPr>
            <a:lvl5pPr>
              <a:defRPr sz="1400">
                <a:latin typeface="Proxima Nova Rg" panose="02000506030000020004" pitchFamily="2" charset="0"/>
              </a:defRPr>
            </a:lvl5pPr>
          </a:lstStyle>
          <a:p>
            <a:pPr lvl="0"/>
            <a:r>
              <a:rPr lang="en-US"/>
              <a:t>Prepared for: Client name/logo</a:t>
            </a:r>
          </a:p>
        </p:txBody>
      </p:sp>
      <p:pic>
        <p:nvPicPr>
          <p:cNvPr id="12" name="Picture 11" descr="Logo&#10;&#10;Description automatically generated">
            <a:extLst>
              <a:ext uri="{FF2B5EF4-FFF2-40B4-BE49-F238E27FC236}">
                <a16:creationId xmlns:a16="http://schemas.microsoft.com/office/drawing/2014/main" id="{E4CD6D56-8790-4C49-82B7-5803CF492E56}"/>
              </a:ext>
            </a:extLst>
          </p:cNvPr>
          <p:cNvPicPr>
            <a:picLocks noChangeAspect="1"/>
          </p:cNvPicPr>
          <p:nvPr userDrawn="1"/>
        </p:nvPicPr>
        <p:blipFill>
          <a:blip r:embed="rId2"/>
          <a:stretch>
            <a:fillRect/>
          </a:stretch>
        </p:blipFill>
        <p:spPr>
          <a:xfrm>
            <a:off x="658880" y="1187766"/>
            <a:ext cx="2352277" cy="883939"/>
          </a:xfrm>
          <a:prstGeom prst="rect">
            <a:avLst/>
          </a:prstGeom>
        </p:spPr>
      </p:pic>
    </p:spTree>
    <p:extLst>
      <p:ext uri="{BB962C8B-B14F-4D97-AF65-F5344CB8AC3E}">
        <p14:creationId xmlns:p14="http://schemas.microsoft.com/office/powerpoint/2010/main" val="4240619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_no logo">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996892-FE4E-9F40-AF64-07BFFA4DDF00}"/>
              </a:ext>
            </a:extLst>
          </p:cNvPr>
          <p:cNvSpPr/>
          <p:nvPr userDrawn="1"/>
        </p:nvSpPr>
        <p:spPr>
          <a:xfrm>
            <a:off x="0" y="5955858"/>
            <a:ext cx="4520242" cy="9021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
            <a:extLst>
              <a:ext uri="{FF2B5EF4-FFF2-40B4-BE49-F238E27FC236}">
                <a16:creationId xmlns:a16="http://schemas.microsoft.com/office/drawing/2014/main" id="{FE34EE12-FCAE-41EE-BFE5-5A67FD1AFD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E1C948-A344-491D-8DB0-86668A8521AB}" type="slidenum">
              <a:rPr lang="en-US" smtClean="0"/>
              <a:t>‹#›</a:t>
            </a:fld>
            <a:endParaRPr lang="en-US"/>
          </a:p>
        </p:txBody>
      </p:sp>
    </p:spTree>
    <p:extLst>
      <p:ext uri="{BB962C8B-B14F-4D97-AF65-F5344CB8AC3E}">
        <p14:creationId xmlns:p14="http://schemas.microsoft.com/office/powerpoint/2010/main" val="1587257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and content 1">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13" name="Picture Placeholder 12"/>
          <p:cNvSpPr>
            <a:spLocks noGrp="1"/>
          </p:cNvSpPr>
          <p:nvPr>
            <p:ph type="pic" sz="quarter" idx="15"/>
          </p:nvPr>
        </p:nvSpPr>
        <p:spPr>
          <a:xfrm>
            <a:off x="5074021" y="0"/>
            <a:ext cx="7129705" cy="6858000"/>
          </a:xfrm>
          <a:custGeom>
            <a:avLst/>
            <a:gdLst>
              <a:gd name="connsiteX0" fmla="*/ 4076915 w 14255696"/>
              <a:gd name="connsiteY0" fmla="*/ 1625600 h 13716000"/>
              <a:gd name="connsiteX1" fmla="*/ 4102046 w 14255696"/>
              <a:gd name="connsiteY1" fmla="*/ 1665723 h 13716000"/>
              <a:gd name="connsiteX2" fmla="*/ 4102046 w 14255696"/>
              <a:gd name="connsiteY2" fmla="*/ 1625600 h 13716000"/>
              <a:gd name="connsiteX3" fmla="*/ 0 w 14255696"/>
              <a:gd name="connsiteY3" fmla="*/ 0 h 13716000"/>
              <a:gd name="connsiteX4" fmla="*/ 2578046 w 14255696"/>
              <a:gd name="connsiteY4" fmla="*/ 0 h 13716000"/>
              <a:gd name="connsiteX5" fmla="*/ 14255696 w 14255696"/>
              <a:gd name="connsiteY5" fmla="*/ 0 h 13716000"/>
              <a:gd name="connsiteX6" fmla="*/ 14255696 w 14255696"/>
              <a:gd name="connsiteY6" fmla="*/ 13716000 h 13716000"/>
              <a:gd name="connsiteX7" fmla="*/ 2823040 w 14255696"/>
              <a:gd name="connsiteY7" fmla="*/ 13715999 h 13716000"/>
              <a:gd name="connsiteX8" fmla="*/ 2578046 w 14255696"/>
              <a:gd name="connsiteY8" fmla="*/ 13715999 h 13716000"/>
              <a:gd name="connsiteX9" fmla="*/ 178996 w 14255696"/>
              <a:gd name="connsiteY9" fmla="*/ 13715999 h 13716000"/>
              <a:gd name="connsiteX10" fmla="*/ 202120 w 14255696"/>
              <a:gd name="connsiteY10" fmla="*/ 13710319 h 13716000"/>
              <a:gd name="connsiteX11" fmla="*/ 4059278 w 14255696"/>
              <a:gd name="connsiteY11" fmla="*/ 6666167 h 13716000"/>
              <a:gd name="connsiteX12" fmla="*/ 98188 w 14255696"/>
              <a:gd name="connsiteY12" fmla="*/ 24318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55696" h="13716000">
                <a:moveTo>
                  <a:pt x="4076915" y="1625600"/>
                </a:moveTo>
                <a:lnTo>
                  <a:pt x="4102046" y="1665723"/>
                </a:lnTo>
                <a:lnTo>
                  <a:pt x="4102046" y="1625600"/>
                </a:lnTo>
                <a:close/>
                <a:moveTo>
                  <a:pt x="0" y="0"/>
                </a:moveTo>
                <a:lnTo>
                  <a:pt x="2578046" y="0"/>
                </a:lnTo>
                <a:lnTo>
                  <a:pt x="14255696" y="0"/>
                </a:lnTo>
                <a:lnTo>
                  <a:pt x="14255696" y="13716000"/>
                </a:lnTo>
                <a:lnTo>
                  <a:pt x="2823040" y="13715999"/>
                </a:lnTo>
                <a:lnTo>
                  <a:pt x="2578046" y="13715999"/>
                </a:lnTo>
                <a:lnTo>
                  <a:pt x="178996" y="13715999"/>
                </a:lnTo>
                <a:lnTo>
                  <a:pt x="202120" y="13710319"/>
                </a:lnTo>
                <a:cubicBezTo>
                  <a:pt x="2491786" y="12987451"/>
                  <a:pt x="4133490" y="10049963"/>
                  <a:pt x="4059278" y="6666167"/>
                </a:cubicBezTo>
                <a:cubicBezTo>
                  <a:pt x="3986798" y="3361240"/>
                  <a:pt x="2304610" y="650391"/>
                  <a:pt x="98188" y="24318"/>
                </a:cubicBezTo>
                <a:close/>
              </a:path>
            </a:pathLst>
          </a:custGeom>
          <a:solidFill>
            <a:schemeClr val="bg1"/>
          </a:solidFill>
          <a:effectLst/>
        </p:spPr>
        <p:txBody>
          <a:bodyPr wrap="square">
            <a:noAutofit/>
          </a:bodyPr>
          <a:lstStyle>
            <a:lvl1pPr marL="0" indent="0">
              <a:buNone/>
              <a:defRPr sz="1300" b="0" i="0">
                <a:ln>
                  <a:noFill/>
                </a:ln>
                <a:noFill/>
                <a:latin typeface="Calibri" panose="020F0502020204030204" pitchFamily="34" charset="0"/>
                <a:ea typeface="Open Sans Light" charset="0"/>
                <a:cs typeface="Calibri" panose="020F0502020204030204" pitchFamily="34" charset="0"/>
              </a:defRPr>
            </a:lvl1pPr>
          </a:lstStyle>
          <a:p>
            <a:r>
              <a:rPr lang="en-US"/>
              <a:t>Click icon to add picture</a:t>
            </a:r>
          </a:p>
        </p:txBody>
      </p:sp>
      <p:sp>
        <p:nvSpPr>
          <p:cNvPr id="6" name="Title 1">
            <a:extLst>
              <a:ext uri="{FF2B5EF4-FFF2-40B4-BE49-F238E27FC236}">
                <a16:creationId xmlns:a16="http://schemas.microsoft.com/office/drawing/2014/main" id="{9DF61E13-4195-494C-B4BA-4696B5ADF7E8}"/>
              </a:ext>
            </a:extLst>
          </p:cNvPr>
          <p:cNvSpPr>
            <a:spLocks noGrp="1"/>
          </p:cNvSpPr>
          <p:nvPr>
            <p:ph type="title" hasCustomPrompt="1"/>
          </p:nvPr>
        </p:nvSpPr>
        <p:spPr>
          <a:xfrm>
            <a:off x="647699" y="2294844"/>
            <a:ext cx="5242737" cy="584200"/>
          </a:xfrm>
          <a:prstGeom prst="rect">
            <a:avLst/>
          </a:prstGeom>
        </p:spPr>
        <p:txBody>
          <a:bodyPr lIns="0"/>
          <a:lstStyle>
            <a:lvl1pPr>
              <a:defRPr sz="3200" b="0" i="0" spc="0" baseline="0">
                <a:solidFill>
                  <a:schemeClr val="tx1"/>
                </a:solidFill>
                <a:latin typeface="Calibri" panose="020F0502020204030204" pitchFamily="34" charset="0"/>
                <a:cs typeface="Calibri" panose="020F0502020204030204" pitchFamily="34" charset="0"/>
              </a:defRPr>
            </a:lvl1pPr>
          </a:lstStyle>
          <a:p>
            <a:r>
              <a:rPr lang="en-US"/>
              <a:t>Click to edit master title style</a:t>
            </a:r>
          </a:p>
        </p:txBody>
      </p:sp>
      <p:sp>
        <p:nvSpPr>
          <p:cNvPr id="7" name="Text Placeholder 5">
            <a:extLst>
              <a:ext uri="{FF2B5EF4-FFF2-40B4-BE49-F238E27FC236}">
                <a16:creationId xmlns:a16="http://schemas.microsoft.com/office/drawing/2014/main" id="{A9A72B0C-4647-FE4E-B499-919B07542450}"/>
              </a:ext>
            </a:extLst>
          </p:cNvPr>
          <p:cNvSpPr>
            <a:spLocks noGrp="1"/>
          </p:cNvSpPr>
          <p:nvPr>
            <p:ph type="body" sz="quarter" idx="11"/>
          </p:nvPr>
        </p:nvSpPr>
        <p:spPr>
          <a:xfrm>
            <a:off x="664029" y="3209013"/>
            <a:ext cx="4192055" cy="1762482"/>
          </a:xfrm>
          <a:prstGeom prst="rect">
            <a:avLst/>
          </a:prstGeom>
        </p:spPr>
        <p:txBody>
          <a:bodyPr lIns="0"/>
          <a:lstStyle>
            <a:lvl1pPr>
              <a:buClr>
                <a:srgbClr val="000000"/>
              </a:buClr>
              <a:buFont typeface="Arial" panose="020B0604020202020204" pitchFamily="34" charset="0"/>
              <a:buNone/>
              <a:defRPr sz="2400">
                <a:latin typeface="Calibri" panose="020F0502020204030204" pitchFamily="34" charset="0"/>
                <a:cs typeface="Calibri" panose="020F0502020204030204" pitchFamily="34" charset="0"/>
              </a:defRPr>
            </a:lvl1pPr>
            <a:lvl2pPr marL="0" indent="-182880">
              <a:buClr>
                <a:srgbClr val="000000"/>
              </a:buClr>
              <a:buFont typeface="Arial" panose="020B0604020202020204" pitchFamily="34" charset="0"/>
              <a:buChar char="•"/>
              <a:defRPr sz="1800">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1">
            <a:extLst>
              <a:ext uri="{FF2B5EF4-FFF2-40B4-BE49-F238E27FC236}">
                <a16:creationId xmlns:a16="http://schemas.microsoft.com/office/drawing/2014/main" id="{B605A7BB-7ECE-46AC-B3F5-142012A2FBAD}"/>
              </a:ext>
            </a:extLst>
          </p:cNvPr>
          <p:cNvSpPr>
            <a:spLocks noGrp="1"/>
          </p:cNvSpPr>
          <p:nvPr>
            <p:ph type="sldNum" sz="quarter" idx="16"/>
          </p:nvPr>
        </p:nvSpPr>
        <p:spPr/>
        <p:txBody>
          <a:bodyPr/>
          <a:lstStyle/>
          <a:p>
            <a:fld id="{87E1C948-A344-491D-8DB0-86668A8521AB}" type="slidenum">
              <a:rPr lang="en-US" smtClean="0"/>
              <a:t>‹#›</a:t>
            </a:fld>
            <a:endParaRPr lang="en-US"/>
          </a:p>
        </p:txBody>
      </p:sp>
    </p:spTree>
    <p:extLst>
      <p:ext uri="{BB962C8B-B14F-4D97-AF65-F5344CB8AC3E}">
        <p14:creationId xmlns:p14="http://schemas.microsoft.com/office/powerpoint/2010/main" val="97427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and content 2">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5EB9CE6-B8EE-EE42-AB1F-511D94D7AD1F}"/>
              </a:ext>
            </a:extLst>
          </p:cNvPr>
          <p:cNvSpPr>
            <a:spLocks noGrp="1"/>
          </p:cNvSpPr>
          <p:nvPr>
            <p:ph type="title" hasCustomPrompt="1"/>
          </p:nvPr>
        </p:nvSpPr>
        <p:spPr>
          <a:xfrm>
            <a:off x="647700" y="2204583"/>
            <a:ext cx="2895600" cy="1056520"/>
          </a:xfrm>
          <a:prstGeom prst="rect">
            <a:avLst/>
          </a:prstGeom>
        </p:spPr>
        <p:txBody>
          <a:bodyPr lIns="0"/>
          <a:lstStyle>
            <a:lvl1pPr>
              <a:defRPr sz="3200" b="0" i="0" spc="0" baseline="0">
                <a:solidFill>
                  <a:srgbClr val="000000"/>
                </a:solidFill>
                <a:latin typeface="Calibri" panose="020F0502020204030204" pitchFamily="34" charset="0"/>
                <a:cs typeface="Calibri" panose="020F0502020204030204" pitchFamily="34" charset="0"/>
              </a:defRPr>
            </a:lvl1pPr>
          </a:lstStyle>
          <a:p>
            <a:r>
              <a:rPr lang="en-US"/>
              <a:t>Click to edit master title style</a:t>
            </a:r>
          </a:p>
        </p:txBody>
      </p:sp>
      <p:sp>
        <p:nvSpPr>
          <p:cNvPr id="4" name="Picture Placeholder 3">
            <a:extLst>
              <a:ext uri="{FF2B5EF4-FFF2-40B4-BE49-F238E27FC236}">
                <a16:creationId xmlns:a16="http://schemas.microsoft.com/office/drawing/2014/main" id="{6DB0AB57-BF47-AE49-8803-EC6FAA32E228}"/>
              </a:ext>
            </a:extLst>
          </p:cNvPr>
          <p:cNvSpPr>
            <a:spLocks noGrp="1"/>
          </p:cNvSpPr>
          <p:nvPr>
            <p:ph type="pic" sz="quarter" idx="10"/>
          </p:nvPr>
        </p:nvSpPr>
        <p:spPr>
          <a:xfrm flipH="1">
            <a:off x="6096000" y="0"/>
            <a:ext cx="6095996" cy="6858000"/>
          </a:xfrm>
          <a:prstGeom prst="flowChartDelay">
            <a:avLst/>
          </a:prstGeom>
          <a:solidFill>
            <a:schemeClr val="bg1"/>
          </a:solidFill>
        </p:spPr>
        <p:txBody>
          <a:bodyPr/>
          <a:lstStyle>
            <a:lvl1pPr>
              <a:defRPr>
                <a:noFill/>
              </a:defRPr>
            </a:lvl1pPr>
          </a:lstStyle>
          <a:p>
            <a:r>
              <a:rPr lang="en-US"/>
              <a:t>Click icon to add picture</a:t>
            </a:r>
          </a:p>
        </p:txBody>
      </p:sp>
      <p:sp>
        <p:nvSpPr>
          <p:cNvPr id="6" name="Text Placeholder 5">
            <a:extLst>
              <a:ext uri="{FF2B5EF4-FFF2-40B4-BE49-F238E27FC236}">
                <a16:creationId xmlns:a16="http://schemas.microsoft.com/office/drawing/2014/main" id="{C853C9A5-41E3-694A-A308-E421A78C5271}"/>
              </a:ext>
            </a:extLst>
          </p:cNvPr>
          <p:cNvSpPr>
            <a:spLocks noGrp="1"/>
          </p:cNvSpPr>
          <p:nvPr>
            <p:ph type="body" sz="quarter" idx="11" hasCustomPrompt="1"/>
          </p:nvPr>
        </p:nvSpPr>
        <p:spPr>
          <a:xfrm>
            <a:off x="664029" y="3429000"/>
            <a:ext cx="4713511" cy="832983"/>
          </a:xfrm>
          <a:prstGeom prst="rect">
            <a:avLst/>
          </a:prstGeom>
        </p:spPr>
        <p:txBody>
          <a:bodyPr/>
          <a:lstStyle>
            <a:lvl1pPr>
              <a:buClr>
                <a:srgbClr val="000000"/>
              </a:buClr>
              <a:buFont typeface="Arial" panose="020B0604020202020204" pitchFamily="34" charset="0"/>
              <a:buChar char="•"/>
              <a:defRPr sz="2400">
                <a:latin typeface="Calibri" panose="020F0502020204030204" pitchFamily="34" charset="0"/>
                <a:cs typeface="Calibri" panose="020F0502020204030204" pitchFamily="34" charset="0"/>
              </a:defRPr>
            </a:lvl1pPr>
            <a:lvl2pPr>
              <a:buClr>
                <a:srgbClr val="000000"/>
              </a:buClr>
              <a:buFont typeface="Arial" panose="020B0604020202020204" pitchFamily="34" charset="0"/>
              <a:buChar char="•"/>
              <a:defRPr sz="1800">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a:t> Click to edit Master text styles</a:t>
            </a:r>
          </a:p>
          <a:p>
            <a:pPr lvl="1"/>
            <a:r>
              <a:rPr lang="en-US"/>
              <a:t>Second level</a:t>
            </a:r>
          </a:p>
          <a:p>
            <a:pPr lvl="1"/>
            <a:endParaRPr lang="en-US"/>
          </a:p>
          <a:p>
            <a:pPr lvl="1"/>
            <a:endParaRPr lang="en-US"/>
          </a:p>
          <a:p>
            <a:pPr lvl="1"/>
            <a:endParaRPr lang="en-US"/>
          </a:p>
          <a:p>
            <a:pPr lvl="1"/>
            <a:endParaRPr lang="en-US"/>
          </a:p>
        </p:txBody>
      </p:sp>
      <p:sp>
        <p:nvSpPr>
          <p:cNvPr id="2" name="Slide Number Placeholder 1">
            <a:extLst>
              <a:ext uri="{FF2B5EF4-FFF2-40B4-BE49-F238E27FC236}">
                <a16:creationId xmlns:a16="http://schemas.microsoft.com/office/drawing/2014/main" id="{2E902963-3AF1-4E59-8C6C-8F6945BD4C2B}"/>
              </a:ext>
            </a:extLst>
          </p:cNvPr>
          <p:cNvSpPr>
            <a:spLocks noGrp="1"/>
          </p:cNvSpPr>
          <p:nvPr>
            <p:ph type="sldNum" sz="quarter" idx="12"/>
          </p:nvPr>
        </p:nvSpPr>
        <p:spPr/>
        <p:txBody>
          <a:bodyPr/>
          <a:lstStyle/>
          <a:p>
            <a:fld id="{87E1C948-A344-491D-8DB0-86668A8521AB}" type="slidenum">
              <a:rPr lang="en-US" smtClean="0"/>
              <a:t>‹#›</a:t>
            </a:fld>
            <a:endParaRPr lang="en-US"/>
          </a:p>
        </p:txBody>
      </p:sp>
    </p:spTree>
    <p:extLst>
      <p:ext uri="{BB962C8B-B14F-4D97-AF65-F5344CB8AC3E}">
        <p14:creationId xmlns:p14="http://schemas.microsoft.com/office/powerpoint/2010/main" val="593593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ank you slide 1">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66161D9-E985-4942-A05E-3E5A2879C319}"/>
              </a:ext>
            </a:extLst>
          </p:cNvPr>
          <p:cNvSpPr>
            <a:spLocks noGrp="1"/>
          </p:cNvSpPr>
          <p:nvPr>
            <p:ph type="body" sz="quarter" idx="17" hasCustomPrompt="1"/>
          </p:nvPr>
        </p:nvSpPr>
        <p:spPr>
          <a:xfrm>
            <a:off x="668625" y="3379459"/>
            <a:ext cx="5944826" cy="741520"/>
          </a:xfrm>
          <a:prstGeom prst="rect">
            <a:avLst/>
          </a:prstGeom>
        </p:spPr>
        <p:txBody>
          <a:bodyPr lIns="0" tIns="0"/>
          <a:lstStyle>
            <a:lvl1pPr marL="0" marR="0" indent="0" algn="l" defTabSz="914400" rtl="0" eaLnBrk="1" fontAlgn="auto" latinLnBrk="0" hangingPunct="1">
              <a:lnSpc>
                <a:spcPct val="100000"/>
              </a:lnSpc>
              <a:spcBef>
                <a:spcPts val="0"/>
              </a:spcBef>
              <a:spcAft>
                <a:spcPts val="0"/>
              </a:spcAft>
              <a:buClrTx/>
              <a:buSzTx/>
              <a:buFontTx/>
              <a:buNone/>
              <a:tabLst/>
              <a:defRPr b="0" i="0">
                <a:solidFill>
                  <a:schemeClr val="bg1"/>
                </a:solidFill>
                <a:latin typeface="Calibri" panose="020F0502020204030204" pitchFamily="34" charset="0"/>
                <a:cs typeface="Calibri" panose="020F0502020204030204" pitchFamily="34" charset="0"/>
              </a:defRPr>
            </a:lvl1pPr>
            <a:lvl5pPr marL="0" indent="0" algn="l">
              <a:spcBef>
                <a:spcPts val="0"/>
              </a:spcBef>
              <a:buNone/>
              <a:defRPr sz="2400" b="0" i="0">
                <a:solidFill>
                  <a:schemeClr val="bg1"/>
                </a:solidFill>
                <a:latin typeface="Calibri" panose="020F0502020204030204" pitchFamily="34" charset="0"/>
                <a:cs typeface="Calibri" panose="020F0502020204030204" pitchFamily="34" charset="0"/>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Open Sans" panose="020B0606030504020204" pitchFamily="34" charset="0"/>
                <a:cs typeface="Calibri" panose="020F0502020204030204" pitchFamily="34" charset="0"/>
              </a:rPr>
              <a:t>We Blend in to Create Results that Stand Out</a:t>
            </a:r>
          </a:p>
        </p:txBody>
      </p:sp>
      <p:sp>
        <p:nvSpPr>
          <p:cNvPr id="15" name="TextBox 14">
            <a:extLst>
              <a:ext uri="{FF2B5EF4-FFF2-40B4-BE49-F238E27FC236}">
                <a16:creationId xmlns:a16="http://schemas.microsoft.com/office/drawing/2014/main" id="{8DD1EDC9-FED3-8241-8790-922D03CE7422}"/>
              </a:ext>
            </a:extLst>
          </p:cNvPr>
          <p:cNvSpPr txBox="1"/>
          <p:nvPr userDrawn="1"/>
        </p:nvSpPr>
        <p:spPr>
          <a:xfrm>
            <a:off x="8034728" y="764498"/>
            <a:ext cx="0" cy="0"/>
          </a:xfrm>
          <a:prstGeom prst="rect">
            <a:avLst/>
          </a:prstGeom>
          <a:noFill/>
        </p:spPr>
        <p:txBody>
          <a:bodyPr wrap="none" lIns="0" tIns="0" rIns="0" bIns="0" rtlCol="0" anchor="t">
            <a:noAutofit/>
          </a:bodyPr>
          <a:lstStyle/>
          <a:p>
            <a:pPr algn="l">
              <a:spcBef>
                <a:spcPts val="0"/>
              </a:spcBef>
            </a:pPr>
            <a:endParaRPr lang="en-US" sz="1600" spc="-50">
              <a:solidFill>
                <a:schemeClr val="tx2"/>
              </a:solidFill>
              <a:latin typeface="Calibri" panose="020F0502020204030204" pitchFamily="34" charset="0"/>
              <a:cs typeface="Segoe UI"/>
            </a:endParaRPr>
          </a:p>
        </p:txBody>
      </p:sp>
      <p:sp>
        <p:nvSpPr>
          <p:cNvPr id="16" name="TextBox 15">
            <a:extLst>
              <a:ext uri="{FF2B5EF4-FFF2-40B4-BE49-F238E27FC236}">
                <a16:creationId xmlns:a16="http://schemas.microsoft.com/office/drawing/2014/main" id="{FDD804DC-0346-7845-B859-DAEFFE076F89}"/>
              </a:ext>
            </a:extLst>
          </p:cNvPr>
          <p:cNvSpPr txBox="1"/>
          <p:nvPr userDrawn="1"/>
        </p:nvSpPr>
        <p:spPr>
          <a:xfrm>
            <a:off x="5276538" y="5621311"/>
            <a:ext cx="0" cy="0"/>
          </a:xfrm>
          <a:prstGeom prst="rect">
            <a:avLst/>
          </a:prstGeom>
          <a:noFill/>
        </p:spPr>
        <p:txBody>
          <a:bodyPr wrap="none" lIns="0" tIns="0" rIns="0" bIns="0" rtlCol="0" anchor="t">
            <a:noAutofit/>
          </a:bodyPr>
          <a:lstStyle/>
          <a:p>
            <a:pPr algn="l">
              <a:spcBef>
                <a:spcPts val="0"/>
              </a:spcBef>
            </a:pPr>
            <a:endParaRPr lang="en-US" sz="1600" spc="-50">
              <a:solidFill>
                <a:schemeClr val="tx2"/>
              </a:solidFill>
              <a:latin typeface="Calibri" panose="020F0502020204030204" pitchFamily="34" charset="0"/>
              <a:cs typeface="Segoe UI"/>
            </a:endParaRPr>
          </a:p>
        </p:txBody>
      </p:sp>
      <p:sp>
        <p:nvSpPr>
          <p:cNvPr id="11" name="Text Placeholder 10">
            <a:extLst>
              <a:ext uri="{FF2B5EF4-FFF2-40B4-BE49-F238E27FC236}">
                <a16:creationId xmlns:a16="http://schemas.microsoft.com/office/drawing/2014/main" id="{A3E9CC45-C07D-AB40-B535-0F3785A60008}"/>
              </a:ext>
            </a:extLst>
          </p:cNvPr>
          <p:cNvSpPr>
            <a:spLocks noGrp="1"/>
          </p:cNvSpPr>
          <p:nvPr>
            <p:ph type="body" sz="quarter" idx="18" hasCustomPrompt="1"/>
          </p:nvPr>
        </p:nvSpPr>
        <p:spPr>
          <a:xfrm>
            <a:off x="675436" y="1175388"/>
            <a:ext cx="5751512" cy="931863"/>
          </a:xfrm>
          <a:prstGeom prst="rect">
            <a:avLst/>
          </a:prstGeom>
        </p:spPr>
        <p:txBody>
          <a:bodyPr lIns="0" tIns="0"/>
          <a:lstStyle>
            <a:lvl1pPr>
              <a:defRPr sz="8000" b="0" i="0">
                <a:solidFill>
                  <a:schemeClr val="bg1"/>
                </a:solidFill>
                <a:latin typeface="Calibri" panose="020F0502020204030204" pitchFamily="34" charset="0"/>
                <a:cs typeface="Calibri" panose="020F0502020204030204" pitchFamily="34" charset="0"/>
              </a:defRPr>
            </a:lvl1pPr>
          </a:lstStyle>
          <a:p>
            <a:pPr lvl="0"/>
            <a:r>
              <a:rPr lang="en-US"/>
              <a:t>Thank You</a:t>
            </a:r>
          </a:p>
        </p:txBody>
      </p:sp>
      <p:sp>
        <p:nvSpPr>
          <p:cNvPr id="2" name="TextBox 1">
            <a:extLst>
              <a:ext uri="{FF2B5EF4-FFF2-40B4-BE49-F238E27FC236}">
                <a16:creationId xmlns:a16="http://schemas.microsoft.com/office/drawing/2014/main" id="{F41225DC-D1EE-0648-8498-51046834E6AF}"/>
              </a:ext>
            </a:extLst>
          </p:cNvPr>
          <p:cNvSpPr txBox="1"/>
          <p:nvPr userDrawn="1"/>
        </p:nvSpPr>
        <p:spPr>
          <a:xfrm>
            <a:off x="6325849" y="1618938"/>
            <a:ext cx="0" cy="0"/>
          </a:xfrm>
          <a:prstGeom prst="rect">
            <a:avLst/>
          </a:prstGeom>
          <a:noFill/>
        </p:spPr>
        <p:txBody>
          <a:bodyPr wrap="none" lIns="0" tIns="0" rIns="0" bIns="0" rtlCol="0" anchor="t">
            <a:noAutofit/>
          </a:bodyPr>
          <a:lstStyle/>
          <a:p>
            <a:pPr algn="l">
              <a:spcBef>
                <a:spcPts val="0"/>
              </a:spcBef>
            </a:pPr>
            <a:endParaRPr lang="en-US" sz="1600" spc="-50">
              <a:solidFill>
                <a:schemeClr val="tx2"/>
              </a:solidFill>
              <a:latin typeface="Calibri" panose="020F0502020204030204" pitchFamily="34" charset="0"/>
              <a:cs typeface="Segoe UI"/>
            </a:endParaRPr>
          </a:p>
        </p:txBody>
      </p:sp>
      <p:sp>
        <p:nvSpPr>
          <p:cNvPr id="4" name="TextBox 3">
            <a:extLst>
              <a:ext uri="{FF2B5EF4-FFF2-40B4-BE49-F238E27FC236}">
                <a16:creationId xmlns:a16="http://schemas.microsoft.com/office/drawing/2014/main" id="{986EBCA5-1EB9-7849-95AC-59BB03184577}"/>
              </a:ext>
            </a:extLst>
          </p:cNvPr>
          <p:cNvSpPr txBox="1"/>
          <p:nvPr userDrawn="1"/>
        </p:nvSpPr>
        <p:spPr>
          <a:xfrm>
            <a:off x="4796852" y="2218544"/>
            <a:ext cx="0" cy="0"/>
          </a:xfrm>
          <a:prstGeom prst="rect">
            <a:avLst/>
          </a:prstGeom>
          <a:noFill/>
        </p:spPr>
        <p:txBody>
          <a:bodyPr wrap="none" lIns="0" tIns="0" rIns="0" bIns="0" rtlCol="0" anchor="t">
            <a:noAutofit/>
          </a:bodyPr>
          <a:lstStyle/>
          <a:p>
            <a:pPr algn="l">
              <a:spcBef>
                <a:spcPts val="0"/>
              </a:spcBef>
            </a:pPr>
            <a:endParaRPr lang="en-US" sz="1600" spc="-50">
              <a:solidFill>
                <a:schemeClr val="tx2"/>
              </a:solidFill>
              <a:latin typeface="Calibri" panose="020F0502020204030204" pitchFamily="34" charset="0"/>
              <a:cs typeface="Segoe UI"/>
            </a:endParaRPr>
          </a:p>
        </p:txBody>
      </p:sp>
      <p:pic>
        <p:nvPicPr>
          <p:cNvPr id="7" name="Picture 6" descr="A picture containing rain, nature&#10;&#10;Description automatically generated">
            <a:extLst>
              <a:ext uri="{FF2B5EF4-FFF2-40B4-BE49-F238E27FC236}">
                <a16:creationId xmlns:a16="http://schemas.microsoft.com/office/drawing/2014/main" id="{4337C594-894C-1147-A8A8-06C37F64199D}"/>
              </a:ext>
            </a:extLst>
          </p:cNvPr>
          <p:cNvPicPr>
            <a:picLocks noChangeAspect="1"/>
          </p:cNvPicPr>
          <p:nvPr userDrawn="1"/>
        </p:nvPicPr>
        <p:blipFill rotWithShape="1">
          <a:blip r:embed="rId2"/>
          <a:srcRect r="7924"/>
          <a:stretch/>
        </p:blipFill>
        <p:spPr>
          <a:xfrm>
            <a:off x="5175851" y="0"/>
            <a:ext cx="7016149" cy="6858000"/>
          </a:xfrm>
          <a:prstGeom prst="rect">
            <a:avLst/>
          </a:prstGeom>
        </p:spPr>
      </p:pic>
      <p:sp>
        <p:nvSpPr>
          <p:cNvPr id="12" name="Rectangle 11">
            <a:extLst>
              <a:ext uri="{FF2B5EF4-FFF2-40B4-BE49-F238E27FC236}">
                <a16:creationId xmlns:a16="http://schemas.microsoft.com/office/drawing/2014/main" id="{867C7695-3C3A-684A-9D41-246A3B660DED}"/>
              </a:ext>
            </a:extLst>
          </p:cNvPr>
          <p:cNvSpPr/>
          <p:nvPr userDrawn="1"/>
        </p:nvSpPr>
        <p:spPr>
          <a:xfrm>
            <a:off x="0" y="5955858"/>
            <a:ext cx="4520242" cy="9021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3A0AF0F4-D2A0-4EE2-8576-29DEB056D42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41069" y="5078018"/>
            <a:ext cx="2599845" cy="974942"/>
          </a:xfrm>
          <a:prstGeom prst="rect">
            <a:avLst/>
          </a:prstGeom>
        </p:spPr>
      </p:pic>
      <p:sp>
        <p:nvSpPr>
          <p:cNvPr id="5" name="Slide Number Placeholder 4">
            <a:extLst>
              <a:ext uri="{FF2B5EF4-FFF2-40B4-BE49-F238E27FC236}">
                <a16:creationId xmlns:a16="http://schemas.microsoft.com/office/drawing/2014/main" id="{CEEA8BCD-225D-4019-A062-E90C738C1441}"/>
              </a:ext>
            </a:extLst>
          </p:cNvPr>
          <p:cNvSpPr>
            <a:spLocks noGrp="1"/>
          </p:cNvSpPr>
          <p:nvPr>
            <p:ph type="sldNum" sz="quarter" idx="19"/>
          </p:nvPr>
        </p:nvSpPr>
        <p:spPr/>
        <p:txBody>
          <a:bodyPr/>
          <a:lstStyle/>
          <a:p>
            <a:fld id="{87E1C948-A344-491D-8DB0-86668A8521AB}" type="slidenum">
              <a:rPr lang="en-US" smtClean="0"/>
              <a:t>‹#›</a:t>
            </a:fld>
            <a:endParaRPr lang="en-US"/>
          </a:p>
        </p:txBody>
      </p:sp>
    </p:spTree>
    <p:extLst>
      <p:ext uri="{BB962C8B-B14F-4D97-AF65-F5344CB8AC3E}">
        <p14:creationId xmlns:p14="http://schemas.microsoft.com/office/powerpoint/2010/main" val="167999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26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slide 2">
    <p:bg>
      <p:bgPr>
        <a:solidFill>
          <a:schemeClr val="tx1"/>
        </a:solidFill>
        <a:effectLst/>
      </p:bgPr>
    </p:bg>
    <p:spTree>
      <p:nvGrpSpPr>
        <p:cNvPr id="1" name=""/>
        <p:cNvGrpSpPr/>
        <p:nvPr/>
      </p:nvGrpSpPr>
      <p:grpSpPr>
        <a:xfrm>
          <a:off x="0" y="0"/>
          <a:ext cx="0" cy="0"/>
          <a:chOff x="0" y="0"/>
          <a:chExt cx="0" cy="0"/>
        </a:xfrm>
      </p:grpSpPr>
      <p:pic>
        <p:nvPicPr>
          <p:cNvPr id="13" name="Picture 2" descr="abstract blur people background, silhouettes of unrecognizable people walking on a street abstract blur people background, silhouettes of unrecognizable people walking on a street abstract blur lights stock pictures, royalty-free photos &amp; images">
            <a:extLst>
              <a:ext uri="{FF2B5EF4-FFF2-40B4-BE49-F238E27FC236}">
                <a16:creationId xmlns:a16="http://schemas.microsoft.com/office/drawing/2014/main" id="{52C1AC05-B0AB-49FD-9C31-00D1CDF489A8}"/>
              </a:ext>
            </a:extLst>
          </p:cNvPr>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flipH="1">
            <a:off x="-1" y="1"/>
            <a:ext cx="12225503" cy="68580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8DD1EDC9-FED3-8241-8790-922D03CE7422}"/>
              </a:ext>
            </a:extLst>
          </p:cNvPr>
          <p:cNvSpPr txBox="1"/>
          <p:nvPr userDrawn="1"/>
        </p:nvSpPr>
        <p:spPr>
          <a:xfrm>
            <a:off x="8034728" y="764498"/>
            <a:ext cx="0" cy="0"/>
          </a:xfrm>
          <a:prstGeom prst="rect">
            <a:avLst/>
          </a:prstGeom>
          <a:noFill/>
        </p:spPr>
        <p:txBody>
          <a:bodyPr wrap="none" lIns="0" tIns="0" rIns="0" bIns="0" rtlCol="0" anchor="t">
            <a:noAutofit/>
          </a:bodyPr>
          <a:lstStyle/>
          <a:p>
            <a:pPr algn="l">
              <a:spcBef>
                <a:spcPts val="0"/>
              </a:spcBef>
            </a:pPr>
            <a:endParaRPr lang="en-US" sz="1600" spc="-50">
              <a:solidFill>
                <a:schemeClr val="tx2"/>
              </a:solidFill>
              <a:latin typeface="Calibri" panose="020F0502020204030204" pitchFamily="34" charset="0"/>
              <a:cs typeface="Segoe UI"/>
            </a:endParaRPr>
          </a:p>
        </p:txBody>
      </p:sp>
      <p:sp>
        <p:nvSpPr>
          <p:cNvPr id="16" name="TextBox 15">
            <a:extLst>
              <a:ext uri="{FF2B5EF4-FFF2-40B4-BE49-F238E27FC236}">
                <a16:creationId xmlns:a16="http://schemas.microsoft.com/office/drawing/2014/main" id="{FDD804DC-0346-7845-B859-DAEFFE076F89}"/>
              </a:ext>
            </a:extLst>
          </p:cNvPr>
          <p:cNvSpPr txBox="1"/>
          <p:nvPr userDrawn="1"/>
        </p:nvSpPr>
        <p:spPr>
          <a:xfrm>
            <a:off x="5276538" y="5621311"/>
            <a:ext cx="0" cy="0"/>
          </a:xfrm>
          <a:prstGeom prst="rect">
            <a:avLst/>
          </a:prstGeom>
          <a:noFill/>
        </p:spPr>
        <p:txBody>
          <a:bodyPr wrap="none" lIns="0" tIns="0" rIns="0" bIns="0" rtlCol="0" anchor="t">
            <a:noAutofit/>
          </a:bodyPr>
          <a:lstStyle/>
          <a:p>
            <a:pPr algn="l">
              <a:spcBef>
                <a:spcPts val="0"/>
              </a:spcBef>
            </a:pPr>
            <a:endParaRPr lang="en-US" sz="1600" spc="-50">
              <a:solidFill>
                <a:schemeClr val="tx2"/>
              </a:solidFill>
              <a:latin typeface="Calibri" panose="020F0502020204030204" pitchFamily="34" charset="0"/>
              <a:cs typeface="Segoe UI"/>
            </a:endParaRPr>
          </a:p>
        </p:txBody>
      </p:sp>
      <p:sp>
        <p:nvSpPr>
          <p:cNvPr id="2" name="TextBox 1">
            <a:extLst>
              <a:ext uri="{FF2B5EF4-FFF2-40B4-BE49-F238E27FC236}">
                <a16:creationId xmlns:a16="http://schemas.microsoft.com/office/drawing/2014/main" id="{F41225DC-D1EE-0648-8498-51046834E6AF}"/>
              </a:ext>
            </a:extLst>
          </p:cNvPr>
          <p:cNvSpPr txBox="1"/>
          <p:nvPr userDrawn="1"/>
        </p:nvSpPr>
        <p:spPr>
          <a:xfrm>
            <a:off x="6325849" y="1618938"/>
            <a:ext cx="0" cy="0"/>
          </a:xfrm>
          <a:prstGeom prst="rect">
            <a:avLst/>
          </a:prstGeom>
          <a:noFill/>
        </p:spPr>
        <p:txBody>
          <a:bodyPr wrap="none" lIns="0" tIns="0" rIns="0" bIns="0" rtlCol="0" anchor="t">
            <a:noAutofit/>
          </a:bodyPr>
          <a:lstStyle/>
          <a:p>
            <a:pPr algn="l">
              <a:spcBef>
                <a:spcPts val="0"/>
              </a:spcBef>
            </a:pPr>
            <a:endParaRPr lang="en-US" sz="1600" spc="-50">
              <a:solidFill>
                <a:schemeClr val="tx2"/>
              </a:solidFill>
              <a:latin typeface="Calibri" panose="020F0502020204030204" pitchFamily="34" charset="0"/>
              <a:cs typeface="Segoe UI"/>
            </a:endParaRPr>
          </a:p>
        </p:txBody>
      </p:sp>
      <p:sp>
        <p:nvSpPr>
          <p:cNvPr id="4" name="TextBox 3">
            <a:extLst>
              <a:ext uri="{FF2B5EF4-FFF2-40B4-BE49-F238E27FC236}">
                <a16:creationId xmlns:a16="http://schemas.microsoft.com/office/drawing/2014/main" id="{986EBCA5-1EB9-7849-95AC-59BB03184577}"/>
              </a:ext>
            </a:extLst>
          </p:cNvPr>
          <p:cNvSpPr txBox="1"/>
          <p:nvPr userDrawn="1"/>
        </p:nvSpPr>
        <p:spPr>
          <a:xfrm>
            <a:off x="4796852" y="2218544"/>
            <a:ext cx="0" cy="0"/>
          </a:xfrm>
          <a:prstGeom prst="rect">
            <a:avLst/>
          </a:prstGeom>
          <a:noFill/>
        </p:spPr>
        <p:txBody>
          <a:bodyPr wrap="none" lIns="0" tIns="0" rIns="0" bIns="0" rtlCol="0" anchor="t">
            <a:noAutofit/>
          </a:bodyPr>
          <a:lstStyle/>
          <a:p>
            <a:pPr algn="l">
              <a:spcBef>
                <a:spcPts val="0"/>
              </a:spcBef>
            </a:pPr>
            <a:endParaRPr lang="en-US" sz="1600" spc="-50">
              <a:solidFill>
                <a:schemeClr val="tx2"/>
              </a:solidFill>
              <a:latin typeface="Calibri" panose="020F0502020204030204" pitchFamily="34" charset="0"/>
              <a:cs typeface="Segoe UI"/>
            </a:endParaRPr>
          </a:p>
        </p:txBody>
      </p:sp>
      <p:sp>
        <p:nvSpPr>
          <p:cNvPr id="21" name="Text Placeholder 7">
            <a:extLst>
              <a:ext uri="{FF2B5EF4-FFF2-40B4-BE49-F238E27FC236}">
                <a16:creationId xmlns:a16="http://schemas.microsoft.com/office/drawing/2014/main" id="{A4AAB15B-ABED-48D1-B5FF-1A62EDC7C1D0}"/>
              </a:ext>
            </a:extLst>
          </p:cNvPr>
          <p:cNvSpPr>
            <a:spLocks noGrp="1"/>
          </p:cNvSpPr>
          <p:nvPr>
            <p:ph type="body" sz="quarter" idx="10" hasCustomPrompt="1"/>
          </p:nvPr>
        </p:nvSpPr>
        <p:spPr>
          <a:xfrm>
            <a:off x="508559" y="2396835"/>
            <a:ext cx="5362405" cy="1145355"/>
          </a:xfrm>
          <a:prstGeom prst="rect">
            <a:avLst/>
          </a:prstGeom>
        </p:spPr>
        <p:txBody>
          <a:bodyPr/>
          <a:lstStyle>
            <a:lvl1pPr>
              <a:defRPr sz="8000">
                <a:solidFill>
                  <a:schemeClr val="tx1"/>
                </a:solidFill>
                <a:latin typeface="Calibri" panose="020F0502020204030204" pitchFamily="34" charset="0"/>
                <a:cs typeface="Calibri" panose="020F0502020204030204" pitchFamily="34" charset="0"/>
              </a:defRPr>
            </a:lvl1pPr>
            <a:lvl5pPr>
              <a:defRPr/>
            </a:lvl5p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20" normalizeH="0" baseline="0" noProof="0">
                <a:ln>
                  <a:noFill/>
                </a:ln>
                <a:solidFill>
                  <a:srgbClr val="2E2E7B"/>
                </a:solidFill>
                <a:effectLst/>
                <a:uLnTx/>
                <a:uFillTx/>
                <a:latin typeface="Calibri" panose="020F0502020204030204" pitchFamily="34" charset="0"/>
                <a:ea typeface="+mn-ea"/>
                <a:cs typeface="Calibri"/>
              </a:rPr>
              <a:t>Thank You</a:t>
            </a:r>
          </a:p>
        </p:txBody>
      </p:sp>
      <p:sp>
        <p:nvSpPr>
          <p:cNvPr id="22" name="Text Placeholder 9">
            <a:extLst>
              <a:ext uri="{FF2B5EF4-FFF2-40B4-BE49-F238E27FC236}">
                <a16:creationId xmlns:a16="http://schemas.microsoft.com/office/drawing/2014/main" id="{97EA8E92-6934-4ACA-86C0-965800E5CBE7}"/>
              </a:ext>
            </a:extLst>
          </p:cNvPr>
          <p:cNvSpPr>
            <a:spLocks noGrp="1"/>
          </p:cNvSpPr>
          <p:nvPr>
            <p:ph type="body" sz="quarter" idx="11" hasCustomPrompt="1"/>
          </p:nvPr>
        </p:nvSpPr>
        <p:spPr>
          <a:xfrm>
            <a:off x="517437" y="3793208"/>
            <a:ext cx="6124575" cy="517049"/>
          </a:xfrm>
          <a:prstGeom prst="rect">
            <a:avLst/>
          </a:prstGeom>
        </p:spPr>
        <p:txBody>
          <a:bodyPr/>
          <a:lstStyle>
            <a:lvl1pPr>
              <a:defRPr sz="2400">
                <a:solidFill>
                  <a:schemeClr val="tx1"/>
                </a:solidFill>
                <a:latin typeface="Calibri" panose="020F0502020204030204" pitchFamily="34" charset="0"/>
                <a:cs typeface="Calibri" panose="020F050202020403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E2E7B"/>
                </a:solidFill>
                <a:effectLst/>
                <a:uLnTx/>
                <a:uFillTx/>
                <a:latin typeface="Calibri" panose="020F0502020204030204" pitchFamily="34" charset="0"/>
                <a:ea typeface="Open Sans" panose="020B0606030504020204" pitchFamily="34" charset="0"/>
                <a:cs typeface="Calibri" panose="020F0502020204030204" pitchFamily="34" charset="0"/>
              </a:rPr>
              <a:t>We Blend in to Create Results that Stand Out</a:t>
            </a:r>
          </a:p>
        </p:txBody>
      </p:sp>
      <p:pic>
        <p:nvPicPr>
          <p:cNvPr id="10" name="Picture 9" descr="Logo&#10;&#10;Description automatically generated">
            <a:extLst>
              <a:ext uri="{FF2B5EF4-FFF2-40B4-BE49-F238E27FC236}">
                <a16:creationId xmlns:a16="http://schemas.microsoft.com/office/drawing/2014/main" id="{D16229D9-01AD-4B16-8F66-D4DADBAE9DD4}"/>
              </a:ext>
            </a:extLst>
          </p:cNvPr>
          <p:cNvPicPr>
            <a:picLocks noChangeAspect="1"/>
          </p:cNvPicPr>
          <p:nvPr userDrawn="1"/>
        </p:nvPicPr>
        <p:blipFill>
          <a:blip r:embed="rId3"/>
          <a:stretch>
            <a:fillRect/>
          </a:stretch>
        </p:blipFill>
        <p:spPr>
          <a:xfrm>
            <a:off x="648372" y="1200359"/>
            <a:ext cx="2352277" cy="883939"/>
          </a:xfrm>
          <a:prstGeom prst="rect">
            <a:avLst/>
          </a:prstGeom>
        </p:spPr>
      </p:pic>
    </p:spTree>
    <p:extLst>
      <p:ext uri="{BB962C8B-B14F-4D97-AF65-F5344CB8AC3E}">
        <p14:creationId xmlns:p14="http://schemas.microsoft.com/office/powerpoint/2010/main" val="2806368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26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with Text">
    <p:spTree>
      <p:nvGrpSpPr>
        <p:cNvPr id="1" name=""/>
        <p:cNvGrpSpPr/>
        <p:nvPr/>
      </p:nvGrpSpPr>
      <p:grpSpPr>
        <a:xfrm>
          <a:off x="0" y="0"/>
          <a:ext cx="0" cy="0"/>
          <a:chOff x="0" y="0"/>
          <a:chExt cx="0" cy="0"/>
        </a:xfrm>
      </p:grpSpPr>
      <p:sp>
        <p:nvSpPr>
          <p:cNvPr id="2" name="Title 1"/>
          <p:cNvSpPr>
            <a:spLocks noGrp="1"/>
          </p:cNvSpPr>
          <p:nvPr>
            <p:ph type="title"/>
          </p:nvPr>
        </p:nvSpPr>
        <p:spPr>
          <a:xfrm>
            <a:off x="644006" y="639830"/>
            <a:ext cx="10981765" cy="664536"/>
          </a:xfrm>
          <a:prstGeom prst="rect">
            <a:avLst/>
          </a:prstGeom>
        </p:spPr>
        <p:txBody>
          <a:bodyPr lIns="0" tIns="0" rIns="0" bIns="0"/>
          <a:lstStyle>
            <a:lvl1pPr>
              <a:defRPr sz="3200" b="0" i="0" spc="0">
                <a:solidFill>
                  <a:schemeClr val="tx1"/>
                </a:solidFill>
                <a:latin typeface="Calibri" panose="020F0502020204030204" pitchFamily="34" charset="0"/>
              </a:defRPr>
            </a:lvl1pPr>
          </a:lstStyle>
          <a:p>
            <a:r>
              <a:rPr lang="en-US"/>
              <a:t>Click to edit Master title style</a:t>
            </a:r>
          </a:p>
        </p:txBody>
      </p:sp>
      <p:sp>
        <p:nvSpPr>
          <p:cNvPr id="4" name="TextBox 3">
            <a:extLst>
              <a:ext uri="{FF2B5EF4-FFF2-40B4-BE49-F238E27FC236}">
                <a16:creationId xmlns:a16="http://schemas.microsoft.com/office/drawing/2014/main" id="{A16A94D3-9DBF-BE48-84DA-990636327BFF}"/>
              </a:ext>
            </a:extLst>
          </p:cNvPr>
          <p:cNvSpPr txBox="1"/>
          <p:nvPr userDrawn="1"/>
        </p:nvSpPr>
        <p:spPr>
          <a:xfrm>
            <a:off x="538619" y="-388307"/>
            <a:ext cx="0" cy="0"/>
          </a:xfrm>
          <a:prstGeom prst="rect">
            <a:avLst/>
          </a:prstGeom>
        </p:spPr>
        <p:txBody>
          <a:bodyPr vert="horz" wrap="non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a:ln>
                <a:noFill/>
              </a:ln>
              <a:solidFill>
                <a:srgbClr val="FFFFFF"/>
              </a:solidFill>
              <a:effectLst/>
              <a:uLnTx/>
              <a:uFillTx/>
              <a:latin typeface="Proxima Nova Rg" panose="02000506030000020004" pitchFamily="2" charset="77"/>
              <a:ea typeface="nevis" charset="0"/>
              <a:cs typeface="Arial" panose="020B0604020202020204" pitchFamily="34" charset="0"/>
            </a:endParaRPr>
          </a:p>
        </p:txBody>
      </p:sp>
      <p:sp>
        <p:nvSpPr>
          <p:cNvPr id="5" name="Slide Number Placeholder 4">
            <a:extLst>
              <a:ext uri="{FF2B5EF4-FFF2-40B4-BE49-F238E27FC236}">
                <a16:creationId xmlns:a16="http://schemas.microsoft.com/office/drawing/2014/main" id="{9BCD827E-D131-4997-A76D-ACCED92F69D1}"/>
              </a:ext>
            </a:extLst>
          </p:cNvPr>
          <p:cNvSpPr>
            <a:spLocks noGrp="1"/>
          </p:cNvSpPr>
          <p:nvPr>
            <p:ph type="sldNum" sz="quarter" idx="10"/>
          </p:nvPr>
        </p:nvSpPr>
        <p:spPr/>
        <p:txBody>
          <a:bodyPr/>
          <a:lstStyle/>
          <a:p>
            <a:fld id="{87E1C948-A344-491D-8DB0-86668A8521AB}" type="slidenum">
              <a:rPr lang="en-US" smtClean="0"/>
              <a:t>‹#›</a:t>
            </a:fld>
            <a:endParaRPr lang="en-US"/>
          </a:p>
        </p:txBody>
      </p:sp>
      <p:sp>
        <p:nvSpPr>
          <p:cNvPr id="11" name="Text Placeholder 10">
            <a:extLst>
              <a:ext uri="{FF2B5EF4-FFF2-40B4-BE49-F238E27FC236}">
                <a16:creationId xmlns:a16="http://schemas.microsoft.com/office/drawing/2014/main" id="{00966CAD-0838-43A0-9D83-F659FBA15391}"/>
              </a:ext>
            </a:extLst>
          </p:cNvPr>
          <p:cNvSpPr>
            <a:spLocks noGrp="1"/>
          </p:cNvSpPr>
          <p:nvPr>
            <p:ph type="body" sz="quarter" idx="11"/>
          </p:nvPr>
        </p:nvSpPr>
        <p:spPr>
          <a:xfrm>
            <a:off x="643498" y="1438275"/>
            <a:ext cx="10981765" cy="2058988"/>
          </a:xfrm>
          <a:prstGeom prst="rect">
            <a:avLst/>
          </a:prstGeom>
        </p:spPr>
        <p:txBody>
          <a:bodyPr/>
          <a:lstStyle>
            <a:lvl1pPr>
              <a:defRPr sz="2400">
                <a:latin typeface="+mn-lt"/>
              </a:defRPr>
            </a:lvl1pPr>
            <a:lvl2pPr>
              <a:defRPr sz="1800">
                <a:latin typeface="+mn-lt"/>
              </a:defRPr>
            </a:lvl2pPr>
            <a:lvl3pPr>
              <a:defRPr sz="16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16369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Text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4006" y="639830"/>
            <a:ext cx="10981765" cy="664536"/>
          </a:xfrm>
          <a:prstGeom prst="rect">
            <a:avLst/>
          </a:prstGeom>
        </p:spPr>
        <p:txBody>
          <a:bodyPr lIns="0" tIns="0" rIns="0" bIns="0"/>
          <a:lstStyle>
            <a:lvl1pPr>
              <a:defRPr sz="3200" b="0" i="0" spc="0">
                <a:solidFill>
                  <a:schemeClr val="tx1"/>
                </a:solidFill>
                <a:latin typeface="Calibri" panose="020F0502020204030204" pitchFamily="34" charset="0"/>
              </a:defRPr>
            </a:lvl1pPr>
          </a:lstStyle>
          <a:p>
            <a:r>
              <a:rPr lang="en-US"/>
              <a:t>Click to edit Master title style</a:t>
            </a:r>
          </a:p>
        </p:txBody>
      </p:sp>
      <p:sp>
        <p:nvSpPr>
          <p:cNvPr id="4" name="TextBox 3">
            <a:extLst>
              <a:ext uri="{FF2B5EF4-FFF2-40B4-BE49-F238E27FC236}">
                <a16:creationId xmlns:a16="http://schemas.microsoft.com/office/drawing/2014/main" id="{A16A94D3-9DBF-BE48-84DA-990636327BFF}"/>
              </a:ext>
            </a:extLst>
          </p:cNvPr>
          <p:cNvSpPr txBox="1"/>
          <p:nvPr userDrawn="1"/>
        </p:nvSpPr>
        <p:spPr>
          <a:xfrm>
            <a:off x="538619" y="-388307"/>
            <a:ext cx="0" cy="0"/>
          </a:xfrm>
          <a:prstGeom prst="rect">
            <a:avLst/>
          </a:prstGeom>
        </p:spPr>
        <p:txBody>
          <a:bodyPr vert="horz" wrap="non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a:ln>
                <a:noFill/>
              </a:ln>
              <a:solidFill>
                <a:srgbClr val="FFFFFF"/>
              </a:solidFill>
              <a:effectLst/>
              <a:uLnTx/>
              <a:uFillTx/>
              <a:latin typeface="Proxima Nova Rg" panose="02000506030000020004" pitchFamily="2" charset="77"/>
              <a:ea typeface="nevis" charset="0"/>
              <a:cs typeface="Arial" panose="020B0604020202020204" pitchFamily="34" charset="0"/>
            </a:endParaRPr>
          </a:p>
        </p:txBody>
      </p:sp>
      <p:sp>
        <p:nvSpPr>
          <p:cNvPr id="5" name="Slide Number Placeholder 4">
            <a:extLst>
              <a:ext uri="{FF2B5EF4-FFF2-40B4-BE49-F238E27FC236}">
                <a16:creationId xmlns:a16="http://schemas.microsoft.com/office/drawing/2014/main" id="{9BCD827E-D131-4997-A76D-ACCED92F69D1}"/>
              </a:ext>
            </a:extLst>
          </p:cNvPr>
          <p:cNvSpPr>
            <a:spLocks noGrp="1"/>
          </p:cNvSpPr>
          <p:nvPr>
            <p:ph type="sldNum" sz="quarter" idx="10"/>
          </p:nvPr>
        </p:nvSpPr>
        <p:spPr/>
        <p:txBody>
          <a:bodyPr/>
          <a:lstStyle/>
          <a:p>
            <a:fld id="{87E1C948-A344-491D-8DB0-86668A8521AB}" type="slidenum">
              <a:rPr lang="en-US" smtClean="0"/>
              <a:t>‹#›</a:t>
            </a:fld>
            <a:endParaRPr lang="en-US"/>
          </a:p>
        </p:txBody>
      </p:sp>
      <p:sp>
        <p:nvSpPr>
          <p:cNvPr id="11" name="Text Placeholder 10">
            <a:extLst>
              <a:ext uri="{FF2B5EF4-FFF2-40B4-BE49-F238E27FC236}">
                <a16:creationId xmlns:a16="http://schemas.microsoft.com/office/drawing/2014/main" id="{00966CAD-0838-43A0-9D83-F659FBA15391}"/>
              </a:ext>
            </a:extLst>
          </p:cNvPr>
          <p:cNvSpPr>
            <a:spLocks noGrp="1"/>
          </p:cNvSpPr>
          <p:nvPr>
            <p:ph type="body" sz="quarter" idx="11"/>
          </p:nvPr>
        </p:nvSpPr>
        <p:spPr>
          <a:xfrm>
            <a:off x="643498" y="1438275"/>
            <a:ext cx="10981765" cy="2058988"/>
          </a:xfrm>
          <a:prstGeom prst="rect">
            <a:avLst/>
          </a:prstGeom>
        </p:spPr>
        <p:txBody>
          <a:bodyPr/>
          <a:lstStyle>
            <a:lvl1pPr>
              <a:defRPr sz="2400">
                <a:solidFill>
                  <a:schemeClr val="tx1"/>
                </a:solidFill>
                <a:latin typeface="+mn-lt"/>
              </a:defRPr>
            </a:lvl1pPr>
            <a:lvl2pPr marL="457200" indent="0">
              <a:buNone/>
              <a:defRPr sz="1800">
                <a:latin typeface="+mn-lt"/>
              </a:defRPr>
            </a:lvl2pPr>
            <a:lvl3pPr>
              <a:defRPr sz="1600">
                <a:latin typeface="+mn-lt"/>
              </a:defRPr>
            </a:lvl3pPr>
            <a:lvl4pPr>
              <a:defRPr sz="1400">
                <a:latin typeface="+mn-lt"/>
              </a:defRPr>
            </a:lvl4pPr>
            <a:lvl5pPr>
              <a:defRPr sz="1400">
                <a:latin typeface="+mn-lt"/>
              </a:defRPr>
            </a:lvl5pPr>
          </a:lstStyle>
          <a:p>
            <a:pPr lvl="0"/>
            <a:r>
              <a:rPr lang="en-US"/>
              <a:t>Click to edit Master text styles</a:t>
            </a:r>
          </a:p>
        </p:txBody>
      </p:sp>
    </p:spTree>
    <p:extLst>
      <p:ext uri="{BB962C8B-B14F-4D97-AF65-F5344CB8AC3E}">
        <p14:creationId xmlns:p14="http://schemas.microsoft.com/office/powerpoint/2010/main" val="10522105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B2136E50-4F59-3442-A244-5EED01AD3ABD}"/>
              </a:ext>
            </a:extLst>
          </p:cNvPr>
          <p:cNvSpPr txBox="1">
            <a:spLocks/>
          </p:cNvSpPr>
          <p:nvPr userDrawn="1"/>
        </p:nvSpPr>
        <p:spPr>
          <a:xfrm>
            <a:off x="2244515" y="6162906"/>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DIN-Regular" panose="020B050000000000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a:solidFill>
                  <a:schemeClr val="bg1">
                    <a:lumMod val="75000"/>
                  </a:schemeClr>
                </a:solidFill>
                <a:latin typeface="Calibri" panose="020F0502020204030204" pitchFamily="34" charset="0"/>
              </a:rPr>
              <a:t>Confidential &amp; Proprietary</a:t>
            </a:r>
          </a:p>
        </p:txBody>
      </p:sp>
      <p:sp>
        <p:nvSpPr>
          <p:cNvPr id="2" name="Slide Number Placeholder 1">
            <a:extLst>
              <a:ext uri="{FF2B5EF4-FFF2-40B4-BE49-F238E27FC236}">
                <a16:creationId xmlns:a16="http://schemas.microsoft.com/office/drawing/2014/main" id="{0C401CE2-46A5-4A2A-B915-F905D0A51E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E1C948-A344-491D-8DB0-86668A8521AB}"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976B27B4-7873-43E1-8ECF-DEDBD89C8F04}"/>
              </a:ext>
            </a:extLst>
          </p:cNvPr>
          <p:cNvPicPr>
            <a:picLocks noChangeAspect="1"/>
          </p:cNvPicPr>
          <p:nvPr userDrawn="1"/>
        </p:nvPicPr>
        <p:blipFill>
          <a:blip r:embed="rId17"/>
          <a:stretch>
            <a:fillRect/>
          </a:stretch>
        </p:blipFill>
        <p:spPr>
          <a:xfrm>
            <a:off x="603992" y="6028716"/>
            <a:ext cx="1606556" cy="603712"/>
          </a:xfrm>
          <a:prstGeom prst="rect">
            <a:avLst/>
          </a:prstGeom>
        </p:spPr>
      </p:pic>
    </p:spTree>
    <p:extLst>
      <p:ext uri="{BB962C8B-B14F-4D97-AF65-F5344CB8AC3E}">
        <p14:creationId xmlns:p14="http://schemas.microsoft.com/office/powerpoint/2010/main" val="392631476"/>
      </p:ext>
    </p:extLst>
  </p:cSld>
  <p:clrMap bg1="lt1" tx1="dk1" bg2="lt2" tx2="dk2" accent1="accent1" accent2="accent2" accent3="accent3" accent4="accent4" accent5="accent5" accent6="accent6" hlink="hlink" folHlink="folHlink"/>
  <p:sldLayoutIdLst>
    <p:sldLayoutId id="2147483836" r:id="rId1"/>
    <p:sldLayoutId id="2147483850" r:id="rId2"/>
    <p:sldLayoutId id="2147483865" r:id="rId3"/>
    <p:sldLayoutId id="2147483854" r:id="rId4"/>
    <p:sldLayoutId id="2147483847" r:id="rId5"/>
    <p:sldLayoutId id="2147483830" r:id="rId6"/>
    <p:sldLayoutId id="2147483856" r:id="rId7"/>
    <p:sldLayoutId id="2147483857" r:id="rId8"/>
    <p:sldLayoutId id="2147483863" r:id="rId9"/>
    <p:sldLayoutId id="2147483858" r:id="rId10"/>
    <p:sldLayoutId id="2147483862" r:id="rId11"/>
    <p:sldLayoutId id="2147483859" r:id="rId12"/>
    <p:sldLayoutId id="2147483860" r:id="rId13"/>
    <p:sldLayoutId id="2147483861" r:id="rId14"/>
    <p:sldLayoutId id="2147483866"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000" b="1" i="0" kern="1200">
          <a:solidFill>
            <a:srgbClr val="4A498E"/>
          </a:solidFill>
          <a:latin typeface="Proxima Nova Rg" panose="02000506030000020004" pitchFamily="2" charset="0"/>
          <a:ea typeface="+mj-ea"/>
          <a:cs typeface="+mj-cs"/>
        </a:defRPr>
      </a:lvl1pPr>
    </p:titleStyle>
    <p:bodyStyle>
      <a:lvl1pPr marL="0" indent="0" algn="l" defTabSz="914400" rtl="0" eaLnBrk="1" latinLnBrk="0" hangingPunct="1">
        <a:lnSpc>
          <a:spcPct val="90000"/>
        </a:lnSpc>
        <a:spcBef>
          <a:spcPts val="1000"/>
        </a:spcBef>
        <a:buFont typeface="Arial"/>
        <a:buNone/>
        <a:defRPr sz="2800" kern="1200">
          <a:solidFill>
            <a:schemeClr val="tx2"/>
          </a:solidFill>
          <a:latin typeface="Gotham Regular"/>
          <a:ea typeface="+mn-ea"/>
          <a:cs typeface="+mn-cs"/>
        </a:defRPr>
      </a:lvl1pPr>
      <a:lvl2pPr marL="685800" indent="-228600" algn="l" defTabSz="914400" rtl="0" eaLnBrk="1" latinLnBrk="0" hangingPunct="1">
        <a:lnSpc>
          <a:spcPct val="90000"/>
        </a:lnSpc>
        <a:spcBef>
          <a:spcPts val="500"/>
        </a:spcBef>
        <a:buClr>
          <a:srgbClr val="4A498E"/>
        </a:buClr>
        <a:buFont typeface="Arial"/>
        <a:buChar char="•"/>
        <a:defRPr sz="2400" kern="1200">
          <a:solidFill>
            <a:schemeClr val="tx2"/>
          </a:solidFill>
          <a:latin typeface="Gotham Regular"/>
          <a:ea typeface="+mn-ea"/>
          <a:cs typeface="+mn-cs"/>
        </a:defRPr>
      </a:lvl2pPr>
      <a:lvl3pPr marL="1143000" indent="-228600" algn="l" defTabSz="914400" rtl="0" eaLnBrk="1" latinLnBrk="0" hangingPunct="1">
        <a:lnSpc>
          <a:spcPct val="90000"/>
        </a:lnSpc>
        <a:spcBef>
          <a:spcPts val="500"/>
        </a:spcBef>
        <a:buClr>
          <a:srgbClr val="4A498E"/>
        </a:buClr>
        <a:buFontTx/>
        <a:buChar char="-"/>
        <a:defRPr sz="2000" kern="1200">
          <a:solidFill>
            <a:schemeClr val="tx2"/>
          </a:solidFill>
          <a:latin typeface="Gotham Regular"/>
          <a:ea typeface="+mn-ea"/>
          <a:cs typeface="+mn-cs"/>
        </a:defRPr>
      </a:lvl3pPr>
      <a:lvl4pPr marL="1600200" indent="-228600" algn="l" defTabSz="914400" rtl="0" eaLnBrk="1" latinLnBrk="0" hangingPunct="1">
        <a:lnSpc>
          <a:spcPct val="90000"/>
        </a:lnSpc>
        <a:spcBef>
          <a:spcPts val="500"/>
        </a:spcBef>
        <a:buClr>
          <a:srgbClr val="4A498E"/>
        </a:buClr>
        <a:buFont typeface="Arial"/>
        <a:buChar char="•"/>
        <a:defRPr sz="1800" kern="1200">
          <a:solidFill>
            <a:schemeClr val="tx2"/>
          </a:solidFill>
          <a:latin typeface="Gotham Regular"/>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432">
          <p15:clr>
            <a:srgbClr val="F26B43"/>
          </p15:clr>
        </p15:guide>
        <p15:guide id="3" orient="horz" pos="4032">
          <p15:clr>
            <a:srgbClr val="F26B43"/>
          </p15:clr>
        </p15:guide>
        <p15:guide id="4" orient="horz" pos="3696">
          <p15:clr>
            <a:srgbClr val="F26B43"/>
          </p15:clr>
        </p15:guide>
        <p15:guide id="5" orient="horz" pos="864">
          <p15:clr>
            <a:srgbClr val="F26B43"/>
          </p15:clr>
        </p15:guide>
        <p15:guide id="6" pos="408">
          <p15:clr>
            <a:srgbClr val="F26B43"/>
          </p15:clr>
        </p15:guide>
        <p15:guide id="7" pos="729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B2136E50-4F59-3442-A244-5EED01AD3ABD}"/>
              </a:ext>
            </a:extLst>
          </p:cNvPr>
          <p:cNvSpPr txBox="1">
            <a:spLocks/>
          </p:cNvSpPr>
          <p:nvPr userDrawn="1"/>
        </p:nvSpPr>
        <p:spPr>
          <a:xfrm>
            <a:off x="2244515" y="6162906"/>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DIN-Regular" panose="020B050000000000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dirty="0">
                <a:solidFill>
                  <a:schemeClr val="bg1">
                    <a:lumMod val="75000"/>
                  </a:schemeClr>
                </a:solidFill>
                <a:latin typeface="Calibri" panose="020F0502020204030204" pitchFamily="34" charset="0"/>
              </a:rPr>
              <a:t>Confidential &amp; Proprietary</a:t>
            </a:r>
          </a:p>
        </p:txBody>
      </p:sp>
      <p:sp>
        <p:nvSpPr>
          <p:cNvPr id="2" name="Slide Number Placeholder 1">
            <a:extLst>
              <a:ext uri="{FF2B5EF4-FFF2-40B4-BE49-F238E27FC236}">
                <a16:creationId xmlns:a16="http://schemas.microsoft.com/office/drawing/2014/main" id="{0C401CE2-46A5-4A2A-B915-F905D0A51E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E1C948-A344-491D-8DB0-86668A8521AB}" type="slidenum">
              <a:rPr lang="en-US" smtClean="0"/>
              <a:t>‹#›</a:t>
            </a:fld>
            <a:endParaRPr lang="en-US" dirty="0"/>
          </a:p>
        </p:txBody>
      </p:sp>
      <p:pic>
        <p:nvPicPr>
          <p:cNvPr id="5" name="Picture 4" descr="Logo&#10;&#10;Description automatically generated">
            <a:extLst>
              <a:ext uri="{FF2B5EF4-FFF2-40B4-BE49-F238E27FC236}">
                <a16:creationId xmlns:a16="http://schemas.microsoft.com/office/drawing/2014/main" id="{976B27B4-7873-43E1-8ECF-DEDBD89C8F04}"/>
              </a:ext>
            </a:extLst>
          </p:cNvPr>
          <p:cNvPicPr>
            <a:picLocks noChangeAspect="1"/>
          </p:cNvPicPr>
          <p:nvPr userDrawn="1"/>
        </p:nvPicPr>
        <p:blipFill>
          <a:blip r:embed="rId3"/>
          <a:stretch>
            <a:fillRect/>
          </a:stretch>
        </p:blipFill>
        <p:spPr>
          <a:xfrm>
            <a:off x="603992" y="6028716"/>
            <a:ext cx="1606556" cy="603712"/>
          </a:xfrm>
          <a:prstGeom prst="rect">
            <a:avLst/>
          </a:prstGeom>
        </p:spPr>
      </p:pic>
    </p:spTree>
    <p:extLst>
      <p:ext uri="{BB962C8B-B14F-4D97-AF65-F5344CB8AC3E}">
        <p14:creationId xmlns:p14="http://schemas.microsoft.com/office/powerpoint/2010/main" val="1741096758"/>
      </p:ext>
    </p:extLst>
  </p:cSld>
  <p:clrMap bg1="lt1" tx1="dk1" bg2="lt2" tx2="dk2" accent1="accent1" accent2="accent2" accent3="accent3" accent4="accent4" accent5="accent5" accent6="accent6" hlink="hlink" folHlink="folHlink"/>
  <p:sldLayoutIdLst>
    <p:sldLayoutId id="2147483787"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000" b="1" i="0" kern="1200">
          <a:solidFill>
            <a:srgbClr val="4A498E"/>
          </a:solidFill>
          <a:latin typeface="Proxima Nova Rg" panose="02000506030000020004" pitchFamily="2" charset="0"/>
          <a:ea typeface="+mj-ea"/>
          <a:cs typeface="+mj-cs"/>
        </a:defRPr>
      </a:lvl1pPr>
    </p:titleStyle>
    <p:bodyStyle>
      <a:lvl1pPr marL="0" indent="0" algn="l" defTabSz="914400" rtl="0" eaLnBrk="1" latinLnBrk="0" hangingPunct="1">
        <a:lnSpc>
          <a:spcPct val="90000"/>
        </a:lnSpc>
        <a:spcBef>
          <a:spcPts val="1000"/>
        </a:spcBef>
        <a:buFont typeface="Arial"/>
        <a:buNone/>
        <a:defRPr sz="2800" kern="1200">
          <a:solidFill>
            <a:schemeClr val="tx2"/>
          </a:solidFill>
          <a:latin typeface="Gotham Regular"/>
          <a:ea typeface="+mn-ea"/>
          <a:cs typeface="+mn-cs"/>
        </a:defRPr>
      </a:lvl1pPr>
      <a:lvl2pPr marL="685800" indent="-228600" algn="l" defTabSz="914400" rtl="0" eaLnBrk="1" latinLnBrk="0" hangingPunct="1">
        <a:lnSpc>
          <a:spcPct val="90000"/>
        </a:lnSpc>
        <a:spcBef>
          <a:spcPts val="500"/>
        </a:spcBef>
        <a:buClr>
          <a:srgbClr val="4A498E"/>
        </a:buClr>
        <a:buFont typeface="Arial"/>
        <a:buChar char="•"/>
        <a:defRPr sz="2400" kern="1200">
          <a:solidFill>
            <a:schemeClr val="tx2"/>
          </a:solidFill>
          <a:latin typeface="Gotham Regular"/>
          <a:ea typeface="+mn-ea"/>
          <a:cs typeface="+mn-cs"/>
        </a:defRPr>
      </a:lvl2pPr>
      <a:lvl3pPr marL="1143000" indent="-228600" algn="l" defTabSz="914400" rtl="0" eaLnBrk="1" latinLnBrk="0" hangingPunct="1">
        <a:lnSpc>
          <a:spcPct val="90000"/>
        </a:lnSpc>
        <a:spcBef>
          <a:spcPts val="500"/>
        </a:spcBef>
        <a:buClr>
          <a:srgbClr val="4A498E"/>
        </a:buClr>
        <a:buFontTx/>
        <a:buChar char="-"/>
        <a:defRPr sz="2000" kern="1200">
          <a:solidFill>
            <a:schemeClr val="tx2"/>
          </a:solidFill>
          <a:latin typeface="Gotham Regular"/>
          <a:ea typeface="+mn-ea"/>
          <a:cs typeface="+mn-cs"/>
        </a:defRPr>
      </a:lvl3pPr>
      <a:lvl4pPr marL="1600200" indent="-228600" algn="l" defTabSz="914400" rtl="0" eaLnBrk="1" latinLnBrk="0" hangingPunct="1">
        <a:lnSpc>
          <a:spcPct val="90000"/>
        </a:lnSpc>
        <a:spcBef>
          <a:spcPts val="500"/>
        </a:spcBef>
        <a:buClr>
          <a:srgbClr val="4A498E"/>
        </a:buClr>
        <a:buFont typeface="Arial"/>
        <a:buChar char="•"/>
        <a:defRPr sz="1800" kern="1200">
          <a:solidFill>
            <a:schemeClr val="tx2"/>
          </a:solidFill>
          <a:latin typeface="Gotham Regular"/>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432">
          <p15:clr>
            <a:srgbClr val="F26B43"/>
          </p15:clr>
        </p15:guide>
        <p15:guide id="3" orient="horz" pos="4032">
          <p15:clr>
            <a:srgbClr val="F26B43"/>
          </p15:clr>
        </p15:guide>
        <p15:guide id="4" orient="horz" pos="3696">
          <p15:clr>
            <a:srgbClr val="F26B43"/>
          </p15:clr>
        </p15:guide>
        <p15:guide id="5" orient="horz" pos="864">
          <p15:clr>
            <a:srgbClr val="F26B43"/>
          </p15:clr>
        </p15:guide>
        <p15:guide id="6" pos="408">
          <p15:clr>
            <a:srgbClr val="F26B43"/>
          </p15:clr>
        </p15:guide>
        <p15:guide id="7" pos="729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7A144D-011B-EC41-8EAC-FB5529129238}"/>
              </a:ext>
            </a:extLst>
          </p:cNvPr>
          <p:cNvSpPr>
            <a:spLocks noGrp="1"/>
          </p:cNvSpPr>
          <p:nvPr>
            <p:ph type="title"/>
          </p:nvPr>
        </p:nvSpPr>
        <p:spPr>
          <a:xfrm>
            <a:off x="666131" y="2901483"/>
            <a:ext cx="5947545" cy="2256338"/>
          </a:xfrm>
        </p:spPr>
        <p:txBody>
          <a:bodyPr/>
          <a:lstStyle/>
          <a:p>
            <a:r>
              <a:rPr lang="en-US" dirty="0"/>
              <a:t>Data Science Solution Design</a:t>
            </a:r>
          </a:p>
        </p:txBody>
      </p:sp>
      <p:sp>
        <p:nvSpPr>
          <p:cNvPr id="6" name="Text Placeholder 5">
            <a:extLst>
              <a:ext uri="{FF2B5EF4-FFF2-40B4-BE49-F238E27FC236}">
                <a16:creationId xmlns:a16="http://schemas.microsoft.com/office/drawing/2014/main" id="{648AF644-AD95-AA46-95FB-83D267293BCB}"/>
              </a:ext>
            </a:extLst>
          </p:cNvPr>
          <p:cNvSpPr>
            <a:spLocks noGrp="1"/>
          </p:cNvSpPr>
          <p:nvPr>
            <p:ph type="body" sz="quarter" idx="16"/>
          </p:nvPr>
        </p:nvSpPr>
        <p:spPr/>
        <p:txBody>
          <a:bodyPr/>
          <a:lstStyle/>
          <a:p>
            <a:r>
              <a:rPr lang="en-US" sz="2800" dirty="0">
                <a:solidFill>
                  <a:schemeClr val="tx1">
                    <a:lumMod val="60000"/>
                    <a:lumOff val="40000"/>
                  </a:schemeClr>
                </a:solidFill>
              </a:rPr>
              <a:t>Lead Scoring</a:t>
            </a:r>
          </a:p>
        </p:txBody>
      </p:sp>
      <p:sp>
        <p:nvSpPr>
          <p:cNvPr id="2" name="TextBox 1">
            <a:extLst>
              <a:ext uri="{FF2B5EF4-FFF2-40B4-BE49-F238E27FC236}">
                <a16:creationId xmlns:a16="http://schemas.microsoft.com/office/drawing/2014/main" id="{D9BA18D4-9B3B-B940-8859-F8FB46BADF33}"/>
              </a:ext>
            </a:extLst>
          </p:cNvPr>
          <p:cNvSpPr txBox="1"/>
          <p:nvPr/>
        </p:nvSpPr>
        <p:spPr>
          <a:xfrm>
            <a:off x="2655065" y="1410159"/>
            <a:ext cx="0" cy="0"/>
          </a:xfrm>
          <a:prstGeom prst="rect">
            <a:avLst/>
          </a:prstGeom>
          <a:noFill/>
        </p:spPr>
        <p:txBody>
          <a:bodyPr wrap="none" lIns="0" tIns="0" rIns="0" bIns="0" rtlCol="0" anchor="t">
            <a:noAutofit/>
          </a:bodyPr>
          <a:lstStyle/>
          <a:p>
            <a:pPr algn="l">
              <a:spcBef>
                <a:spcPts val="0"/>
              </a:spcBef>
            </a:pPr>
            <a:endParaRPr lang="en-US" sz="1600" spc="-50" dirty="0">
              <a:solidFill>
                <a:schemeClr val="tx2"/>
              </a:solidFill>
              <a:latin typeface="Calibri" panose="020F0502020204030204" pitchFamily="34" charset="0"/>
              <a:cs typeface="Segoe UI"/>
            </a:endParaRPr>
          </a:p>
        </p:txBody>
      </p:sp>
      <p:sp>
        <p:nvSpPr>
          <p:cNvPr id="3" name="TextBox 2">
            <a:extLst>
              <a:ext uri="{FF2B5EF4-FFF2-40B4-BE49-F238E27FC236}">
                <a16:creationId xmlns:a16="http://schemas.microsoft.com/office/drawing/2014/main" id="{5521673F-EB47-9442-9AE3-3A2C2718EB30}"/>
              </a:ext>
            </a:extLst>
          </p:cNvPr>
          <p:cNvSpPr txBox="1"/>
          <p:nvPr/>
        </p:nvSpPr>
        <p:spPr>
          <a:xfrm>
            <a:off x="1597446" y="1388125"/>
            <a:ext cx="0" cy="0"/>
          </a:xfrm>
          <a:prstGeom prst="rect">
            <a:avLst/>
          </a:prstGeom>
          <a:noFill/>
        </p:spPr>
        <p:txBody>
          <a:bodyPr wrap="none" lIns="0" tIns="0" rIns="0" bIns="0" rtlCol="0" anchor="t">
            <a:noAutofit/>
          </a:bodyPr>
          <a:lstStyle/>
          <a:p>
            <a:pPr algn="l">
              <a:spcBef>
                <a:spcPts val="0"/>
              </a:spcBef>
            </a:pPr>
            <a:endParaRPr lang="en-US" sz="1600" spc="-50" dirty="0">
              <a:solidFill>
                <a:schemeClr val="tx2"/>
              </a:solidFill>
              <a:latin typeface="Calibri" panose="020F0502020204030204" pitchFamily="34" charset="0"/>
              <a:cs typeface="Segoe UI"/>
            </a:endParaRPr>
          </a:p>
        </p:txBody>
      </p:sp>
    </p:spTree>
    <p:extLst>
      <p:ext uri="{BB962C8B-B14F-4D97-AF65-F5344CB8AC3E}">
        <p14:creationId xmlns:p14="http://schemas.microsoft.com/office/powerpoint/2010/main" val="1868021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D2C337B-940D-EFBF-AD00-5346E03DC700}"/>
              </a:ext>
            </a:extLst>
          </p:cNvPr>
          <p:cNvSpPr>
            <a:spLocks noGrp="1"/>
          </p:cNvSpPr>
          <p:nvPr>
            <p:ph type="sldNum" sz="quarter" idx="10"/>
          </p:nvPr>
        </p:nvSpPr>
        <p:spPr/>
        <p:txBody>
          <a:bodyPr/>
          <a:lstStyle/>
          <a:p>
            <a:fld id="{87E1C948-A344-491D-8DB0-86668A8521AB}" type="slidenum">
              <a:rPr lang="en-US" smtClean="0"/>
              <a:t>10</a:t>
            </a:fld>
            <a:endParaRPr lang="en-US"/>
          </a:p>
        </p:txBody>
      </p:sp>
      <p:sp>
        <p:nvSpPr>
          <p:cNvPr id="3" name="TextBox 2">
            <a:extLst>
              <a:ext uri="{FF2B5EF4-FFF2-40B4-BE49-F238E27FC236}">
                <a16:creationId xmlns:a16="http://schemas.microsoft.com/office/drawing/2014/main" id="{25778F16-1BA7-7872-E9CB-EE25CDFD9562}"/>
              </a:ext>
            </a:extLst>
          </p:cNvPr>
          <p:cNvSpPr txBox="1"/>
          <p:nvPr/>
        </p:nvSpPr>
        <p:spPr>
          <a:xfrm>
            <a:off x="914400" y="413657"/>
            <a:ext cx="10167258" cy="5159829"/>
          </a:xfrm>
          <a:prstGeom prst="rect">
            <a:avLst/>
          </a:prstGeom>
          <a:noFill/>
        </p:spPr>
        <p:txBody>
          <a:bodyPr wrap="square" lIns="0" tIns="0" rIns="0" bIns="0" rtlCol="0" anchor="t">
            <a:noAutofit/>
          </a:bodyPr>
          <a:lstStyle/>
          <a:p>
            <a:pPr algn="l">
              <a:spcBef>
                <a:spcPts val="0"/>
              </a:spcBef>
            </a:pPr>
            <a:r>
              <a:rPr lang="en-IN" sz="2400" spc="-50" dirty="0">
                <a:solidFill>
                  <a:schemeClr val="accent5"/>
                </a:solidFill>
                <a:latin typeface="Calibri" panose="020F0502020204030204" pitchFamily="34" charset="0"/>
                <a:cs typeface="Segoe UI"/>
              </a:rPr>
              <a:t>Some important Features </a:t>
            </a:r>
            <a:r>
              <a:rPr lang="en-IN" sz="1600" spc="-50" dirty="0">
                <a:solidFill>
                  <a:schemeClr val="accent5"/>
                </a:solidFill>
                <a:latin typeface="Calibri" panose="020F0502020204030204" pitchFamily="34" charset="0"/>
                <a:cs typeface="Segoe UI"/>
              </a:rPr>
              <a:t>:</a:t>
            </a:r>
          </a:p>
          <a:p>
            <a:pPr marL="285750" indent="-285750" algn="l">
              <a:spcBef>
                <a:spcPts val="0"/>
              </a:spcBef>
              <a:buFont typeface="Arial" panose="020B0604020202020204" pitchFamily="34" charset="0"/>
              <a:buChar char="•"/>
            </a:pPr>
            <a:r>
              <a:rPr lang="en-US" spc="-50" dirty="0">
                <a:solidFill>
                  <a:schemeClr val="tx2"/>
                </a:solidFill>
                <a:latin typeface="Calibri" panose="020F0502020204030204" pitchFamily="34" charset="0"/>
                <a:cs typeface="Segoe UI"/>
              </a:rPr>
              <a:t>Test scores </a:t>
            </a:r>
          </a:p>
          <a:p>
            <a:pPr marL="285750" indent="-285750" algn="l">
              <a:spcBef>
                <a:spcPts val="0"/>
              </a:spcBef>
              <a:buFont typeface="Arial" panose="020B0604020202020204" pitchFamily="34" charset="0"/>
              <a:buChar char="•"/>
            </a:pPr>
            <a:r>
              <a:rPr lang="en-US" spc="-50" dirty="0">
                <a:solidFill>
                  <a:schemeClr val="tx2"/>
                </a:solidFill>
                <a:latin typeface="Calibri" panose="020F0502020204030204" pitchFamily="34" charset="0"/>
                <a:cs typeface="Segoe UI"/>
              </a:rPr>
              <a:t>High school rank</a:t>
            </a:r>
          </a:p>
          <a:p>
            <a:pPr marL="285750" indent="-285750" algn="l">
              <a:spcBef>
                <a:spcPts val="0"/>
              </a:spcBef>
              <a:buFont typeface="Arial" panose="020B0604020202020204" pitchFamily="34" charset="0"/>
              <a:buChar char="•"/>
            </a:pPr>
            <a:r>
              <a:rPr lang="en-US" spc="-50" dirty="0">
                <a:solidFill>
                  <a:schemeClr val="tx2"/>
                </a:solidFill>
                <a:latin typeface="Calibri" panose="020F0502020204030204" pitchFamily="34" charset="0"/>
                <a:cs typeface="Segoe UI"/>
              </a:rPr>
              <a:t>Intended major</a:t>
            </a:r>
          </a:p>
          <a:p>
            <a:pPr marL="285750" indent="-285750" algn="l">
              <a:spcBef>
                <a:spcPts val="0"/>
              </a:spcBef>
              <a:buFont typeface="Arial" panose="020B0604020202020204" pitchFamily="34" charset="0"/>
              <a:buChar char="•"/>
            </a:pPr>
            <a:r>
              <a:rPr lang="en-US" spc="-50" dirty="0">
                <a:solidFill>
                  <a:schemeClr val="tx2">
                    <a:lumMod val="95000"/>
                    <a:lumOff val="5000"/>
                  </a:schemeClr>
                </a:solidFill>
                <a:latin typeface="Calibri" panose="020F0502020204030204" pitchFamily="34" charset="0"/>
                <a:cs typeface="Segoe UI"/>
              </a:rPr>
              <a:t>First-generation college</a:t>
            </a:r>
          </a:p>
          <a:p>
            <a:pPr marL="285750" indent="-285750" algn="l">
              <a:spcBef>
                <a:spcPts val="0"/>
              </a:spcBef>
              <a:buFont typeface="Arial" panose="020B0604020202020204" pitchFamily="34" charset="0"/>
              <a:buChar char="•"/>
            </a:pPr>
            <a:r>
              <a:rPr lang="en-US" spc="-50" dirty="0">
                <a:solidFill>
                  <a:schemeClr val="tx2">
                    <a:lumMod val="95000"/>
                    <a:lumOff val="5000"/>
                  </a:schemeClr>
                </a:solidFill>
                <a:latin typeface="Calibri" panose="020F0502020204030204" pitchFamily="34" charset="0"/>
                <a:cs typeface="Segoe UI"/>
              </a:rPr>
              <a:t>Student Status</a:t>
            </a:r>
          </a:p>
          <a:p>
            <a:pPr marL="285750" indent="-285750" algn="l">
              <a:spcBef>
                <a:spcPts val="0"/>
              </a:spcBef>
              <a:buFont typeface="Arial" panose="020B0604020202020204" pitchFamily="34" charset="0"/>
              <a:buChar char="•"/>
            </a:pPr>
            <a:r>
              <a:rPr lang="en-US" spc="-50" dirty="0">
                <a:solidFill>
                  <a:schemeClr val="tx2"/>
                </a:solidFill>
                <a:latin typeface="Calibri" panose="020F0502020204030204" pitchFamily="34" charset="0"/>
                <a:cs typeface="Segoe UI"/>
              </a:rPr>
              <a:t>Letters of recommendation</a:t>
            </a:r>
          </a:p>
          <a:p>
            <a:pPr marL="285750" indent="-285750">
              <a:buFont typeface="Arial" panose="020B0604020202020204" pitchFamily="34" charset="0"/>
              <a:buChar char="•"/>
            </a:pPr>
            <a:r>
              <a:rPr lang="en-US" spc="-50" dirty="0">
                <a:solidFill>
                  <a:schemeClr val="tx2"/>
                </a:solidFill>
                <a:latin typeface="Calibri"/>
                <a:cs typeface="Segoe UI"/>
              </a:rPr>
              <a:t>Whether the applicant met with an admissions counselor</a:t>
            </a:r>
            <a:endParaRPr lang="en-US" spc="-50" dirty="0">
              <a:solidFill>
                <a:schemeClr val="tx2"/>
              </a:solidFill>
              <a:latin typeface="Calibri" panose="020F0502020204030204" pitchFamily="34" charset="0"/>
              <a:cs typeface="Segoe UI"/>
            </a:endParaRPr>
          </a:p>
          <a:p>
            <a:pPr marL="285750" indent="-285750" algn="l">
              <a:spcBef>
                <a:spcPts val="0"/>
              </a:spcBef>
              <a:buFont typeface="Arial" panose="020B0604020202020204" pitchFamily="34" charset="0"/>
              <a:buChar char="•"/>
            </a:pPr>
            <a:r>
              <a:rPr lang="en-US" spc="-50" dirty="0">
                <a:solidFill>
                  <a:schemeClr val="tx2"/>
                </a:solidFill>
                <a:latin typeface="Calibri" panose="020F0502020204030204" pitchFamily="34" charset="0"/>
                <a:cs typeface="Segoe UI"/>
              </a:rPr>
              <a:t>Whether the applicant participated in any outreach programs</a:t>
            </a:r>
          </a:p>
          <a:p>
            <a:pPr marL="285750" indent="-285750">
              <a:buFont typeface="Arial" panose="020B0604020202020204" pitchFamily="34" charset="0"/>
              <a:buChar char="•"/>
            </a:pPr>
            <a:r>
              <a:rPr lang="en-US" spc="-50" dirty="0">
                <a:solidFill>
                  <a:schemeClr val="tx2"/>
                </a:solidFill>
                <a:latin typeface="Calibri" panose="020F0502020204030204" pitchFamily="34" charset="0"/>
                <a:cs typeface="Segoe UI"/>
              </a:rPr>
              <a:t>Distance from the university</a:t>
            </a:r>
          </a:p>
          <a:p>
            <a:pPr marL="285750" indent="-285750">
              <a:buFont typeface="Arial" panose="020B0604020202020204" pitchFamily="34" charset="0"/>
              <a:buChar char="•"/>
            </a:pPr>
            <a:r>
              <a:rPr lang="en-US" spc="-50" dirty="0">
                <a:solidFill>
                  <a:schemeClr val="tx2">
                    <a:lumMod val="95000"/>
                    <a:lumOff val="5000"/>
                  </a:schemeClr>
                </a:solidFill>
                <a:latin typeface="Calibri" panose="020F0502020204030204" pitchFamily="34" charset="0"/>
                <a:cs typeface="Segoe UI"/>
              </a:rPr>
              <a:t>Family income</a:t>
            </a:r>
            <a:r>
              <a:rPr lang="en-US" spc="-50" dirty="0">
                <a:solidFill>
                  <a:schemeClr val="tx2"/>
                </a:solidFill>
                <a:latin typeface="Calibri" panose="020F0502020204030204" pitchFamily="34" charset="0"/>
                <a:cs typeface="Segoe UI"/>
              </a:rPr>
              <a:t> etc.</a:t>
            </a:r>
          </a:p>
          <a:p>
            <a:pPr algn="l">
              <a:spcBef>
                <a:spcPts val="0"/>
              </a:spcBef>
            </a:pPr>
            <a:endParaRPr lang="en-US" sz="1600" spc="-50" dirty="0">
              <a:solidFill>
                <a:schemeClr val="tx2"/>
              </a:solidFill>
              <a:latin typeface="Calibri" panose="020F0502020204030204" pitchFamily="34" charset="0"/>
              <a:cs typeface="Segoe UI"/>
            </a:endParaRPr>
          </a:p>
          <a:p>
            <a:pPr algn="l">
              <a:spcBef>
                <a:spcPts val="0"/>
              </a:spcBef>
            </a:pPr>
            <a:endParaRPr lang="en-US" sz="1600" spc="-50" dirty="0">
              <a:solidFill>
                <a:schemeClr val="tx2">
                  <a:lumMod val="95000"/>
                  <a:lumOff val="5000"/>
                </a:schemeClr>
              </a:solidFill>
              <a:latin typeface="Calibri" panose="020F0502020204030204" pitchFamily="34" charset="0"/>
              <a:cs typeface="Segoe UI"/>
            </a:endParaRPr>
          </a:p>
          <a:p>
            <a:pPr algn="l">
              <a:spcBef>
                <a:spcPts val="0"/>
              </a:spcBef>
            </a:pPr>
            <a:endParaRPr lang="en-US" sz="1600" spc="-50" dirty="0">
              <a:solidFill>
                <a:schemeClr val="tx2"/>
              </a:solidFill>
              <a:latin typeface="Calibri" panose="020F0502020204030204" pitchFamily="34" charset="0"/>
              <a:cs typeface="Segoe UI"/>
            </a:endParaRPr>
          </a:p>
          <a:p>
            <a:pPr algn="l">
              <a:spcBef>
                <a:spcPts val="0"/>
              </a:spcBef>
            </a:pPr>
            <a:endParaRPr lang="en-IN" sz="1600" spc="-50" dirty="0">
              <a:solidFill>
                <a:schemeClr val="accent5"/>
              </a:solidFill>
              <a:latin typeface="Calibri" panose="020F0502020204030204" pitchFamily="34" charset="0"/>
              <a:cs typeface="Segoe UI"/>
            </a:endParaRPr>
          </a:p>
          <a:p>
            <a:pPr algn="l">
              <a:spcBef>
                <a:spcPts val="0"/>
              </a:spcBef>
            </a:pPr>
            <a:endParaRPr lang="en-IN" sz="1600" spc="-50" dirty="0">
              <a:solidFill>
                <a:schemeClr val="tx2">
                  <a:lumMod val="95000"/>
                  <a:lumOff val="5000"/>
                </a:schemeClr>
              </a:solidFill>
              <a:latin typeface="Calibri" panose="020F0502020204030204" pitchFamily="34" charset="0"/>
              <a:cs typeface="Segoe UI"/>
            </a:endParaRPr>
          </a:p>
        </p:txBody>
      </p:sp>
    </p:spTree>
    <p:extLst>
      <p:ext uri="{BB962C8B-B14F-4D97-AF65-F5344CB8AC3E}">
        <p14:creationId xmlns:p14="http://schemas.microsoft.com/office/powerpoint/2010/main" val="2902456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FAB8DA-5780-9224-23F9-E598D92ED2DA}"/>
              </a:ext>
            </a:extLst>
          </p:cNvPr>
          <p:cNvSpPr>
            <a:spLocks noGrp="1"/>
          </p:cNvSpPr>
          <p:nvPr>
            <p:ph type="sldNum" sz="quarter" idx="10"/>
          </p:nvPr>
        </p:nvSpPr>
        <p:spPr/>
        <p:txBody>
          <a:bodyPr/>
          <a:lstStyle/>
          <a:p>
            <a:fld id="{87E1C948-A344-491D-8DB0-86668A8521AB}" type="slidenum">
              <a:rPr lang="en-US" smtClean="0"/>
              <a:t>11</a:t>
            </a:fld>
            <a:endParaRPr lang="en-US"/>
          </a:p>
        </p:txBody>
      </p:sp>
      <p:sp>
        <p:nvSpPr>
          <p:cNvPr id="3" name="TextBox 2">
            <a:extLst>
              <a:ext uri="{FF2B5EF4-FFF2-40B4-BE49-F238E27FC236}">
                <a16:creationId xmlns:a16="http://schemas.microsoft.com/office/drawing/2014/main" id="{0D527F39-FE55-6FCE-438E-B6A30714BCB4}"/>
              </a:ext>
            </a:extLst>
          </p:cNvPr>
          <p:cNvSpPr txBox="1"/>
          <p:nvPr/>
        </p:nvSpPr>
        <p:spPr>
          <a:xfrm>
            <a:off x="381000" y="533400"/>
            <a:ext cx="272143" cy="119743"/>
          </a:xfrm>
          <a:prstGeom prst="rect">
            <a:avLst/>
          </a:prstGeom>
          <a:noFill/>
        </p:spPr>
        <p:txBody>
          <a:bodyPr wrap="square" lIns="0" tIns="0" rIns="0" bIns="0" rtlCol="0" anchor="t">
            <a:noAutofit/>
          </a:bodyPr>
          <a:lstStyle/>
          <a:p>
            <a:pPr algn="l">
              <a:spcBef>
                <a:spcPts val="0"/>
              </a:spcBef>
            </a:pPr>
            <a:endParaRPr lang="en-IN" sz="1600" spc="-50" dirty="0">
              <a:solidFill>
                <a:schemeClr val="tx2"/>
              </a:solidFill>
              <a:latin typeface="Calibri" panose="020F0502020204030204" pitchFamily="34" charset="0"/>
              <a:cs typeface="Segoe UI"/>
            </a:endParaRPr>
          </a:p>
        </p:txBody>
      </p:sp>
      <p:sp>
        <p:nvSpPr>
          <p:cNvPr id="4" name="TextBox 3">
            <a:extLst>
              <a:ext uri="{FF2B5EF4-FFF2-40B4-BE49-F238E27FC236}">
                <a16:creationId xmlns:a16="http://schemas.microsoft.com/office/drawing/2014/main" id="{8F8AAD6A-063D-8556-A2A4-6B507F218785}"/>
              </a:ext>
            </a:extLst>
          </p:cNvPr>
          <p:cNvSpPr txBox="1"/>
          <p:nvPr/>
        </p:nvSpPr>
        <p:spPr>
          <a:xfrm>
            <a:off x="968828" y="593271"/>
            <a:ext cx="7772400" cy="816429"/>
          </a:xfrm>
          <a:prstGeom prst="rect">
            <a:avLst/>
          </a:prstGeom>
          <a:noFill/>
        </p:spPr>
        <p:txBody>
          <a:bodyPr wrap="square" lIns="0" tIns="0" rIns="0" bIns="0" rtlCol="0" anchor="t">
            <a:noAutofit/>
          </a:bodyPr>
          <a:lstStyle/>
          <a:p>
            <a:pPr algn="l">
              <a:spcBef>
                <a:spcPts val="0"/>
              </a:spcBef>
            </a:pPr>
            <a:r>
              <a:rPr lang="en-IN" sz="2400" spc="-50" dirty="0">
                <a:solidFill>
                  <a:schemeClr val="accent5"/>
                </a:solidFill>
                <a:latin typeface="Calibri" panose="020F0502020204030204" pitchFamily="34" charset="0"/>
                <a:cs typeface="Segoe UI"/>
              </a:rPr>
              <a:t>Data QC </a:t>
            </a:r>
          </a:p>
        </p:txBody>
      </p:sp>
      <p:sp>
        <p:nvSpPr>
          <p:cNvPr id="5" name="TextBox 4">
            <a:extLst>
              <a:ext uri="{FF2B5EF4-FFF2-40B4-BE49-F238E27FC236}">
                <a16:creationId xmlns:a16="http://schemas.microsoft.com/office/drawing/2014/main" id="{5C7E2C4E-24F5-DD71-56C4-B845E906FC1E}"/>
              </a:ext>
            </a:extLst>
          </p:cNvPr>
          <p:cNvSpPr txBox="1"/>
          <p:nvPr/>
        </p:nvSpPr>
        <p:spPr>
          <a:xfrm>
            <a:off x="968828" y="1328057"/>
            <a:ext cx="10951029" cy="4593772"/>
          </a:xfrm>
          <a:prstGeom prst="rect">
            <a:avLst/>
          </a:prstGeom>
          <a:noFill/>
        </p:spPr>
        <p:txBody>
          <a:bodyPr wrap="square" lIns="0" tIns="0" rIns="0" bIns="0" rtlCol="0" anchor="t">
            <a:noAutofit/>
          </a:bodyPr>
          <a:lstStyle/>
          <a:p>
            <a:pPr algn="l">
              <a:spcBef>
                <a:spcPts val="0"/>
              </a:spcBef>
            </a:pPr>
            <a:r>
              <a:rPr lang="en-US" b="1" spc="-50" dirty="0">
                <a:solidFill>
                  <a:schemeClr val="tx2"/>
                </a:solidFill>
                <a:latin typeface="Calibri" panose="020F0502020204030204" pitchFamily="34" charset="0"/>
                <a:cs typeface="Segoe UI"/>
              </a:rPr>
              <a:t>Completeness</a:t>
            </a:r>
            <a:r>
              <a:rPr lang="en-US" spc="-50" dirty="0">
                <a:solidFill>
                  <a:schemeClr val="tx2"/>
                </a:solidFill>
                <a:latin typeface="Calibri" panose="020F0502020204030204" pitchFamily="34" charset="0"/>
                <a:cs typeface="Segoe UI"/>
              </a:rPr>
              <a:t>: Check if all the required fields are present in the dataset. Look for any missing values and determine how to handle them (e.g., impute, drop, or ignore).</a:t>
            </a:r>
          </a:p>
          <a:p>
            <a:pPr algn="l">
              <a:spcBef>
                <a:spcPts val="0"/>
              </a:spcBef>
            </a:pPr>
            <a:r>
              <a:rPr lang="en-US" b="1" spc="-50" dirty="0">
                <a:solidFill>
                  <a:schemeClr val="tx2"/>
                </a:solidFill>
                <a:latin typeface="Calibri" panose="020F0502020204030204" pitchFamily="34" charset="0"/>
                <a:cs typeface="Segoe UI"/>
              </a:rPr>
              <a:t>Consistency</a:t>
            </a:r>
            <a:r>
              <a:rPr lang="en-US" spc="-50" dirty="0">
                <a:solidFill>
                  <a:schemeClr val="tx2"/>
                </a:solidFill>
                <a:latin typeface="Calibri" panose="020F0502020204030204" pitchFamily="34" charset="0"/>
                <a:cs typeface="Segoe UI"/>
              </a:rPr>
              <a:t>: Check for inconsistencies in the data, such as contradictory information in different fields. For example, if an applicant's intended major does not align with their academic background, that could indicate an error in the data.</a:t>
            </a:r>
          </a:p>
          <a:p>
            <a:pPr algn="l">
              <a:spcBef>
                <a:spcPts val="0"/>
              </a:spcBef>
            </a:pPr>
            <a:r>
              <a:rPr lang="en-US" b="1" spc="-50" dirty="0">
                <a:solidFill>
                  <a:schemeClr val="tx2"/>
                </a:solidFill>
                <a:latin typeface="Calibri" panose="020F0502020204030204" pitchFamily="34" charset="0"/>
                <a:cs typeface="Segoe UI"/>
              </a:rPr>
              <a:t>Accuracy</a:t>
            </a:r>
            <a:r>
              <a:rPr lang="en-US" spc="-50" dirty="0">
                <a:solidFill>
                  <a:schemeClr val="tx2"/>
                </a:solidFill>
                <a:latin typeface="Calibri" panose="020F0502020204030204" pitchFamily="34" charset="0"/>
                <a:cs typeface="Segoe UI"/>
              </a:rPr>
              <a:t>: Verify the accuracy of the data by cross-checking it with other sources, such as high school transcripts or test scores. Also, look for any data entry errors, such as typos or incorrect formatting.</a:t>
            </a:r>
          </a:p>
          <a:p>
            <a:pPr algn="l">
              <a:spcBef>
                <a:spcPts val="0"/>
              </a:spcBef>
            </a:pPr>
            <a:r>
              <a:rPr lang="en-US" b="1" spc="-50" dirty="0">
                <a:solidFill>
                  <a:schemeClr val="tx2"/>
                </a:solidFill>
                <a:latin typeface="Calibri" panose="020F0502020204030204" pitchFamily="34" charset="0"/>
                <a:cs typeface="Segoe UI"/>
              </a:rPr>
              <a:t>Validity</a:t>
            </a:r>
            <a:r>
              <a:rPr lang="en-US" spc="-50" dirty="0">
                <a:solidFill>
                  <a:schemeClr val="tx2"/>
                </a:solidFill>
                <a:latin typeface="Calibri" panose="020F0502020204030204" pitchFamily="34" charset="0"/>
                <a:cs typeface="Segoe UI"/>
              </a:rPr>
              <a:t>: Ensure that the data is relevant and valid for the specific use case. For example, if the data contains information on international applicants, but the predictor is only intended for domestic applicants, then that data may not be useful for the model.</a:t>
            </a:r>
          </a:p>
          <a:p>
            <a:pPr algn="l">
              <a:spcBef>
                <a:spcPts val="0"/>
              </a:spcBef>
            </a:pPr>
            <a:r>
              <a:rPr lang="en-US" b="1" spc="-50" dirty="0">
                <a:solidFill>
                  <a:schemeClr val="tx2"/>
                </a:solidFill>
                <a:latin typeface="Calibri" panose="020F0502020204030204" pitchFamily="34" charset="0"/>
                <a:cs typeface="Segoe UI"/>
              </a:rPr>
              <a:t>Outliers</a:t>
            </a:r>
            <a:r>
              <a:rPr lang="en-US" spc="-50" dirty="0">
                <a:solidFill>
                  <a:schemeClr val="tx2"/>
                </a:solidFill>
                <a:latin typeface="Calibri" panose="020F0502020204030204" pitchFamily="34" charset="0"/>
                <a:cs typeface="Segoe UI"/>
              </a:rPr>
              <a:t>: Check for outliers or extreme values in the data that could be affecting the analysis. Determine whether to exclude or transform them.</a:t>
            </a:r>
          </a:p>
          <a:p>
            <a:pPr algn="l">
              <a:spcBef>
                <a:spcPts val="0"/>
              </a:spcBef>
            </a:pPr>
            <a:r>
              <a:rPr lang="en-US" b="1" spc="-50" dirty="0">
                <a:solidFill>
                  <a:schemeClr val="tx2"/>
                </a:solidFill>
                <a:latin typeface="Calibri" panose="020F0502020204030204" pitchFamily="34" charset="0"/>
                <a:cs typeface="Segoe UI"/>
              </a:rPr>
              <a:t>Duplicate data</a:t>
            </a:r>
            <a:r>
              <a:rPr lang="en-US" spc="-50" dirty="0">
                <a:solidFill>
                  <a:schemeClr val="tx2"/>
                </a:solidFill>
                <a:latin typeface="Calibri" panose="020F0502020204030204" pitchFamily="34" charset="0"/>
                <a:cs typeface="Segoe UI"/>
              </a:rPr>
              <a:t>: Check for and remove any duplicate data points.</a:t>
            </a:r>
          </a:p>
          <a:p>
            <a:pPr algn="l">
              <a:spcBef>
                <a:spcPts val="0"/>
              </a:spcBef>
            </a:pPr>
            <a:r>
              <a:rPr lang="en-US" b="1" spc="-50" dirty="0">
                <a:solidFill>
                  <a:schemeClr val="tx2"/>
                </a:solidFill>
                <a:latin typeface="Calibri" panose="020F0502020204030204" pitchFamily="34" charset="0"/>
                <a:cs typeface="Segoe UI"/>
              </a:rPr>
              <a:t>Bias</a:t>
            </a:r>
            <a:r>
              <a:rPr lang="en-US" spc="-50" dirty="0">
                <a:solidFill>
                  <a:schemeClr val="tx2"/>
                </a:solidFill>
                <a:latin typeface="Calibri" panose="020F0502020204030204" pitchFamily="34" charset="0"/>
                <a:cs typeface="Segoe UI"/>
              </a:rPr>
              <a:t>: Check for any bias in the data, such as underrepresentation or overrepresentation of certain groups. Consider how to address any bias in the model.</a:t>
            </a:r>
            <a:endParaRPr lang="en-IN" spc="-50" dirty="0">
              <a:solidFill>
                <a:schemeClr val="tx2"/>
              </a:solidFill>
              <a:latin typeface="Calibri" panose="020F0502020204030204" pitchFamily="34" charset="0"/>
              <a:cs typeface="Segoe UI"/>
            </a:endParaRPr>
          </a:p>
        </p:txBody>
      </p:sp>
    </p:spTree>
    <p:extLst>
      <p:ext uri="{BB962C8B-B14F-4D97-AF65-F5344CB8AC3E}">
        <p14:creationId xmlns:p14="http://schemas.microsoft.com/office/powerpoint/2010/main" val="1247429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354CDCA-05A7-CF4D-F1FE-EC373ED8D8FE}"/>
              </a:ext>
            </a:extLst>
          </p:cNvPr>
          <p:cNvSpPr>
            <a:spLocks noGrp="1"/>
          </p:cNvSpPr>
          <p:nvPr>
            <p:ph type="sldNum" sz="quarter" idx="10"/>
          </p:nvPr>
        </p:nvSpPr>
        <p:spPr/>
        <p:txBody>
          <a:bodyPr/>
          <a:lstStyle/>
          <a:p>
            <a:fld id="{87E1C948-A344-491D-8DB0-86668A8521AB}" type="slidenum">
              <a:rPr lang="en-US" smtClean="0"/>
              <a:t>12</a:t>
            </a:fld>
            <a:endParaRPr lang="en-US"/>
          </a:p>
        </p:txBody>
      </p:sp>
      <p:sp>
        <p:nvSpPr>
          <p:cNvPr id="3" name="TextBox 2">
            <a:extLst>
              <a:ext uri="{FF2B5EF4-FFF2-40B4-BE49-F238E27FC236}">
                <a16:creationId xmlns:a16="http://schemas.microsoft.com/office/drawing/2014/main" id="{CC7357C0-08CF-A592-C0C4-22B758F866B0}"/>
              </a:ext>
            </a:extLst>
          </p:cNvPr>
          <p:cNvSpPr txBox="1"/>
          <p:nvPr/>
        </p:nvSpPr>
        <p:spPr>
          <a:xfrm>
            <a:off x="1034143" y="587829"/>
            <a:ext cx="10080171" cy="1295400"/>
          </a:xfrm>
          <a:prstGeom prst="rect">
            <a:avLst/>
          </a:prstGeom>
          <a:noFill/>
        </p:spPr>
        <p:txBody>
          <a:bodyPr wrap="square" lIns="0" tIns="0" rIns="0" bIns="0" rtlCol="0" anchor="t">
            <a:noAutofit/>
          </a:bodyPr>
          <a:lstStyle/>
          <a:p>
            <a:pPr algn="l">
              <a:spcBef>
                <a:spcPts val="0"/>
              </a:spcBef>
            </a:pPr>
            <a:r>
              <a:rPr lang="en-IN" sz="2400" spc="-50" dirty="0">
                <a:solidFill>
                  <a:schemeClr val="accent5"/>
                </a:solidFill>
                <a:latin typeface="Calibri" panose="020F0502020204030204" pitchFamily="34" charset="0"/>
                <a:cs typeface="Segoe UI"/>
              </a:rPr>
              <a:t>Data Exploration </a:t>
            </a:r>
          </a:p>
        </p:txBody>
      </p:sp>
      <p:sp>
        <p:nvSpPr>
          <p:cNvPr id="4" name="TextBox 3">
            <a:extLst>
              <a:ext uri="{FF2B5EF4-FFF2-40B4-BE49-F238E27FC236}">
                <a16:creationId xmlns:a16="http://schemas.microsoft.com/office/drawing/2014/main" id="{D42A7EDE-0196-9BF1-A864-9C71947F5747}"/>
              </a:ext>
            </a:extLst>
          </p:cNvPr>
          <p:cNvSpPr txBox="1"/>
          <p:nvPr/>
        </p:nvSpPr>
        <p:spPr>
          <a:xfrm>
            <a:off x="1034143" y="1338943"/>
            <a:ext cx="10885714" cy="4321628"/>
          </a:xfrm>
          <a:prstGeom prst="rect">
            <a:avLst/>
          </a:prstGeom>
          <a:noFill/>
        </p:spPr>
        <p:txBody>
          <a:bodyPr wrap="square" lIns="0" tIns="0" rIns="0" bIns="0" rtlCol="0" anchor="t">
            <a:noAutofit/>
          </a:bodyPr>
          <a:lstStyle/>
          <a:p>
            <a:pPr algn="l">
              <a:spcBef>
                <a:spcPts val="0"/>
              </a:spcBef>
            </a:pPr>
            <a:r>
              <a:rPr lang="en-US" b="1" spc="-50" dirty="0">
                <a:solidFill>
                  <a:schemeClr val="tx2"/>
                </a:solidFill>
                <a:latin typeface="Calibri" panose="020F0502020204030204" pitchFamily="34" charset="0"/>
                <a:cs typeface="Segoe UI"/>
              </a:rPr>
              <a:t>Data summarization</a:t>
            </a:r>
            <a:r>
              <a:rPr lang="en-US" spc="-50" dirty="0">
                <a:solidFill>
                  <a:schemeClr val="tx2"/>
                </a:solidFill>
                <a:latin typeface="Calibri" panose="020F0502020204030204" pitchFamily="34" charset="0"/>
                <a:cs typeface="Segoe UI"/>
              </a:rPr>
              <a:t>: Begin by examining some basic summary statistics for the dataset, such as mean, median, standard deviation, and range. This can provide an overview of the dataset and help to identify any potential outliers or data quality issues.</a:t>
            </a:r>
          </a:p>
          <a:p>
            <a:pPr algn="l">
              <a:spcBef>
                <a:spcPts val="0"/>
              </a:spcBef>
            </a:pPr>
            <a:r>
              <a:rPr lang="en-US" b="1" spc="-50" dirty="0">
                <a:solidFill>
                  <a:schemeClr val="tx2"/>
                </a:solidFill>
                <a:latin typeface="Calibri" panose="020F0502020204030204" pitchFamily="34" charset="0"/>
                <a:cs typeface="Segoe UI"/>
              </a:rPr>
              <a:t>Univariate analysis</a:t>
            </a:r>
            <a:r>
              <a:rPr lang="en-US" spc="-50" dirty="0">
                <a:solidFill>
                  <a:schemeClr val="tx2"/>
                </a:solidFill>
                <a:latin typeface="Calibri" panose="020F0502020204030204" pitchFamily="34" charset="0"/>
                <a:cs typeface="Segoe UI"/>
              </a:rPr>
              <a:t>: Next, we can examine each feature individually to better understand their distributions and identify any patterns or trends. This can be done through techniques such as histograms, box plots, and density plots.</a:t>
            </a:r>
          </a:p>
          <a:p>
            <a:pPr algn="l">
              <a:spcBef>
                <a:spcPts val="0"/>
              </a:spcBef>
            </a:pPr>
            <a:r>
              <a:rPr lang="en-US" b="1" spc="-50" dirty="0">
                <a:solidFill>
                  <a:schemeClr val="tx2"/>
                </a:solidFill>
                <a:latin typeface="Calibri" panose="020F0502020204030204" pitchFamily="34" charset="0"/>
                <a:cs typeface="Segoe UI"/>
              </a:rPr>
              <a:t>Bivariate analysis</a:t>
            </a:r>
            <a:r>
              <a:rPr lang="en-US" spc="-50" dirty="0">
                <a:solidFill>
                  <a:schemeClr val="tx2"/>
                </a:solidFill>
                <a:latin typeface="Calibri" panose="020F0502020204030204" pitchFamily="34" charset="0"/>
                <a:cs typeface="Segoe UI"/>
              </a:rPr>
              <a:t>: We can also examine the relationship between pairs of features in the dataset. This can be done through techniques such as scatter plots or correlation matrices.</a:t>
            </a:r>
          </a:p>
          <a:p>
            <a:pPr algn="l">
              <a:spcBef>
                <a:spcPts val="0"/>
              </a:spcBef>
            </a:pPr>
            <a:r>
              <a:rPr lang="en-US" b="1" spc="-50" dirty="0">
                <a:solidFill>
                  <a:schemeClr val="tx2"/>
                </a:solidFill>
                <a:latin typeface="Calibri" panose="020F0502020204030204" pitchFamily="34" charset="0"/>
                <a:cs typeface="Segoe UI"/>
              </a:rPr>
              <a:t>Feature engineering</a:t>
            </a:r>
            <a:r>
              <a:rPr lang="en-US" spc="-50" dirty="0">
                <a:solidFill>
                  <a:schemeClr val="tx2"/>
                </a:solidFill>
                <a:latin typeface="Calibri" panose="020F0502020204030204" pitchFamily="34" charset="0"/>
                <a:cs typeface="Segoe UI"/>
              </a:rPr>
              <a:t>: Based on our observations from the previous steps, we can begin to engineer new features or transform existing ones to better capture the patterns and relationships in the data.</a:t>
            </a:r>
          </a:p>
          <a:p>
            <a:pPr algn="l">
              <a:spcBef>
                <a:spcPts val="0"/>
              </a:spcBef>
            </a:pPr>
            <a:r>
              <a:rPr lang="en-US" b="1" spc="-50" dirty="0">
                <a:solidFill>
                  <a:schemeClr val="tx2"/>
                </a:solidFill>
                <a:latin typeface="Calibri" panose="020F0502020204030204" pitchFamily="34" charset="0"/>
                <a:cs typeface="Segoe UI"/>
              </a:rPr>
              <a:t>Visualization</a:t>
            </a:r>
            <a:r>
              <a:rPr lang="en-US" spc="-50" dirty="0">
                <a:solidFill>
                  <a:schemeClr val="tx2"/>
                </a:solidFill>
                <a:latin typeface="Calibri" panose="020F0502020204030204" pitchFamily="34" charset="0"/>
                <a:cs typeface="Segoe UI"/>
              </a:rPr>
              <a:t>: Throughout the exploration process, we can use various visualization techniques to better understand the data and communicate our findings. This can include techniques such as heatmaps, scatter plot matrices, and interactive visualizations.</a:t>
            </a:r>
          </a:p>
          <a:p>
            <a:pPr algn="l">
              <a:spcBef>
                <a:spcPts val="0"/>
              </a:spcBef>
            </a:pPr>
            <a:endParaRPr lang="en-US" spc="-50" dirty="0">
              <a:solidFill>
                <a:schemeClr val="tx2"/>
              </a:solidFill>
              <a:latin typeface="Calibri" panose="020F0502020204030204" pitchFamily="34" charset="0"/>
              <a:cs typeface="Segoe UI"/>
            </a:endParaRPr>
          </a:p>
          <a:p>
            <a:pPr algn="l">
              <a:spcBef>
                <a:spcPts val="0"/>
              </a:spcBef>
            </a:pPr>
            <a:r>
              <a:rPr lang="en-US" b="1" spc="-50" dirty="0">
                <a:solidFill>
                  <a:schemeClr val="tx2"/>
                </a:solidFill>
                <a:latin typeface="Calibri" panose="020F0502020204030204" pitchFamily="34" charset="0"/>
                <a:cs typeface="Segoe UI"/>
              </a:rPr>
              <a:t>Note :</a:t>
            </a:r>
            <a:r>
              <a:rPr lang="en-US" spc="-50" dirty="0">
                <a:solidFill>
                  <a:schemeClr val="tx2"/>
                </a:solidFill>
                <a:latin typeface="Calibri" panose="020F0502020204030204" pitchFamily="34" charset="0"/>
                <a:cs typeface="Segoe UI"/>
              </a:rPr>
              <a:t> Data exploration is often an iterative process, where we cycle through the above steps multiple times as we gain a better understanding of the data and refine our feature engineering efforts.</a:t>
            </a:r>
            <a:endParaRPr lang="en-IN" spc="-50" dirty="0">
              <a:solidFill>
                <a:schemeClr val="tx2"/>
              </a:solidFill>
              <a:latin typeface="Calibri" panose="020F0502020204030204" pitchFamily="34" charset="0"/>
              <a:cs typeface="Segoe UI"/>
            </a:endParaRPr>
          </a:p>
        </p:txBody>
      </p:sp>
    </p:spTree>
    <p:extLst>
      <p:ext uri="{BB962C8B-B14F-4D97-AF65-F5344CB8AC3E}">
        <p14:creationId xmlns:p14="http://schemas.microsoft.com/office/powerpoint/2010/main" val="2644999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998ADC-5EA1-6CEC-F706-162566C0E59F}"/>
              </a:ext>
            </a:extLst>
          </p:cNvPr>
          <p:cNvSpPr>
            <a:spLocks noGrp="1"/>
          </p:cNvSpPr>
          <p:nvPr>
            <p:ph type="sldNum" sz="quarter" idx="10"/>
          </p:nvPr>
        </p:nvSpPr>
        <p:spPr/>
        <p:txBody>
          <a:bodyPr/>
          <a:lstStyle/>
          <a:p>
            <a:fld id="{87E1C948-A344-491D-8DB0-86668A8521AB}" type="slidenum">
              <a:rPr lang="en-US" smtClean="0"/>
              <a:t>13</a:t>
            </a:fld>
            <a:endParaRPr lang="en-US"/>
          </a:p>
        </p:txBody>
      </p:sp>
      <p:sp>
        <p:nvSpPr>
          <p:cNvPr id="3" name="TextBox 2">
            <a:extLst>
              <a:ext uri="{FF2B5EF4-FFF2-40B4-BE49-F238E27FC236}">
                <a16:creationId xmlns:a16="http://schemas.microsoft.com/office/drawing/2014/main" id="{B12CB3B7-B692-E734-2E25-C1643B7FBD65}"/>
              </a:ext>
            </a:extLst>
          </p:cNvPr>
          <p:cNvSpPr txBox="1"/>
          <p:nvPr/>
        </p:nvSpPr>
        <p:spPr>
          <a:xfrm>
            <a:off x="1240971" y="653143"/>
            <a:ext cx="45719" cy="45719"/>
          </a:xfrm>
          <a:prstGeom prst="rect">
            <a:avLst/>
          </a:prstGeom>
          <a:noFill/>
        </p:spPr>
        <p:txBody>
          <a:bodyPr wrap="square" lIns="0" tIns="0" rIns="0" bIns="0" rtlCol="0" anchor="t">
            <a:noAutofit/>
          </a:bodyPr>
          <a:lstStyle/>
          <a:p>
            <a:pPr algn="l">
              <a:spcBef>
                <a:spcPts val="0"/>
              </a:spcBef>
            </a:pPr>
            <a:endParaRPr lang="en-IN" sz="1600" spc="-50" dirty="0">
              <a:solidFill>
                <a:schemeClr val="tx2"/>
              </a:solidFill>
              <a:latin typeface="Calibri" panose="020F0502020204030204" pitchFamily="34" charset="0"/>
              <a:cs typeface="Segoe UI"/>
            </a:endParaRPr>
          </a:p>
        </p:txBody>
      </p:sp>
      <p:sp>
        <p:nvSpPr>
          <p:cNvPr id="4" name="TextBox 3">
            <a:extLst>
              <a:ext uri="{FF2B5EF4-FFF2-40B4-BE49-F238E27FC236}">
                <a16:creationId xmlns:a16="http://schemas.microsoft.com/office/drawing/2014/main" id="{D759EE0F-D8C5-318F-F64E-1C9EE99D0F18}"/>
              </a:ext>
            </a:extLst>
          </p:cNvPr>
          <p:cNvSpPr txBox="1"/>
          <p:nvPr/>
        </p:nvSpPr>
        <p:spPr>
          <a:xfrm>
            <a:off x="936171" y="698862"/>
            <a:ext cx="7260772" cy="1008019"/>
          </a:xfrm>
          <a:prstGeom prst="rect">
            <a:avLst/>
          </a:prstGeom>
          <a:noFill/>
        </p:spPr>
        <p:txBody>
          <a:bodyPr wrap="square" lIns="0" tIns="0" rIns="0" bIns="0" rtlCol="0" anchor="t">
            <a:noAutofit/>
          </a:bodyPr>
          <a:lstStyle/>
          <a:p>
            <a:pPr algn="l">
              <a:spcBef>
                <a:spcPts val="0"/>
              </a:spcBef>
            </a:pPr>
            <a:r>
              <a:rPr lang="en-IN" sz="2400" spc="-50" dirty="0">
                <a:solidFill>
                  <a:schemeClr val="accent5"/>
                </a:solidFill>
                <a:latin typeface="Calibri" panose="020F0502020204030204" pitchFamily="34" charset="0"/>
                <a:cs typeface="Segoe UI"/>
              </a:rPr>
              <a:t>Processing Steps</a:t>
            </a:r>
          </a:p>
        </p:txBody>
      </p:sp>
      <p:sp>
        <p:nvSpPr>
          <p:cNvPr id="5" name="TextBox 4">
            <a:extLst>
              <a:ext uri="{FF2B5EF4-FFF2-40B4-BE49-F238E27FC236}">
                <a16:creationId xmlns:a16="http://schemas.microsoft.com/office/drawing/2014/main" id="{FA824A8B-EAA6-7C82-E364-164E5B7F8DB2}"/>
              </a:ext>
            </a:extLst>
          </p:cNvPr>
          <p:cNvSpPr txBox="1"/>
          <p:nvPr/>
        </p:nvSpPr>
        <p:spPr>
          <a:xfrm>
            <a:off x="936171" y="1436913"/>
            <a:ext cx="10319658" cy="4169229"/>
          </a:xfrm>
          <a:prstGeom prst="rect">
            <a:avLst/>
          </a:prstGeom>
          <a:noFill/>
        </p:spPr>
        <p:txBody>
          <a:bodyPr wrap="square" lIns="0" tIns="0" rIns="0" bIns="0" rtlCol="0" anchor="t">
            <a:noAutofit/>
          </a:bodyPr>
          <a:lstStyle/>
          <a:p>
            <a:pPr algn="l">
              <a:spcBef>
                <a:spcPts val="0"/>
              </a:spcBef>
            </a:pPr>
            <a:r>
              <a:rPr lang="en-US" b="1" spc="-50" dirty="0">
                <a:solidFill>
                  <a:schemeClr val="tx2">
                    <a:lumMod val="95000"/>
                    <a:lumOff val="5000"/>
                  </a:schemeClr>
                </a:solidFill>
                <a:latin typeface="Calibri" panose="020F0502020204030204" pitchFamily="34" charset="0"/>
                <a:cs typeface="Segoe UI"/>
              </a:rPr>
              <a:t>Categorical features</a:t>
            </a:r>
            <a:r>
              <a:rPr lang="en-US" spc="-50" dirty="0">
                <a:solidFill>
                  <a:schemeClr val="tx2">
                    <a:lumMod val="95000"/>
                    <a:lumOff val="5000"/>
                  </a:schemeClr>
                </a:solidFill>
                <a:latin typeface="Calibri" panose="020F0502020204030204" pitchFamily="34" charset="0"/>
                <a:cs typeface="Segoe UI"/>
              </a:rPr>
              <a:t>: Categorical features are typically text or string values that represent a specific category or class. Some common processing steps for categorical features include:</a:t>
            </a:r>
          </a:p>
          <a:p>
            <a:pPr algn="l">
              <a:spcBef>
                <a:spcPts val="0"/>
              </a:spcBef>
            </a:pPr>
            <a:r>
              <a:rPr lang="en-US" spc="-50" dirty="0">
                <a:solidFill>
                  <a:schemeClr val="tx2">
                    <a:lumMod val="95000"/>
                    <a:lumOff val="5000"/>
                  </a:schemeClr>
                </a:solidFill>
                <a:latin typeface="Calibri" panose="020F0502020204030204" pitchFamily="34" charset="0"/>
                <a:cs typeface="Segoe UI"/>
              </a:rPr>
              <a:t>Label encoding: This involves assigning a unique numerical label to each category in the feature.</a:t>
            </a:r>
          </a:p>
          <a:p>
            <a:pPr algn="l">
              <a:spcBef>
                <a:spcPts val="0"/>
              </a:spcBef>
            </a:pPr>
            <a:r>
              <a:rPr lang="en-US" spc="-50" dirty="0">
                <a:solidFill>
                  <a:schemeClr val="tx2">
                    <a:lumMod val="95000"/>
                    <a:lumOff val="5000"/>
                  </a:schemeClr>
                </a:solidFill>
                <a:latin typeface="Calibri" panose="020F0502020204030204" pitchFamily="34" charset="0"/>
                <a:cs typeface="Segoe UI"/>
              </a:rPr>
              <a:t>One Hot Encoding: Making variable  of each category present by giving 0 or 1 value based on the presence.</a:t>
            </a:r>
          </a:p>
          <a:p>
            <a:pPr algn="l">
              <a:spcBef>
                <a:spcPts val="0"/>
              </a:spcBef>
            </a:pPr>
            <a:endParaRPr lang="en-US" spc="-50" dirty="0">
              <a:solidFill>
                <a:schemeClr val="tx2">
                  <a:lumMod val="95000"/>
                  <a:lumOff val="5000"/>
                </a:schemeClr>
              </a:solidFill>
              <a:latin typeface="Calibri" panose="020F0502020204030204" pitchFamily="34" charset="0"/>
              <a:cs typeface="Segoe UI"/>
            </a:endParaRPr>
          </a:p>
          <a:p>
            <a:pPr algn="l">
              <a:spcBef>
                <a:spcPts val="0"/>
              </a:spcBef>
            </a:pPr>
            <a:r>
              <a:rPr lang="en-US" b="1" spc="-50" dirty="0">
                <a:solidFill>
                  <a:schemeClr val="tx2">
                    <a:lumMod val="95000"/>
                    <a:lumOff val="5000"/>
                  </a:schemeClr>
                </a:solidFill>
                <a:latin typeface="Calibri" panose="020F0502020204030204" pitchFamily="34" charset="0"/>
                <a:cs typeface="Segoe UI"/>
              </a:rPr>
              <a:t>Numerical features:</a:t>
            </a:r>
          </a:p>
          <a:p>
            <a:pPr algn="l">
              <a:spcBef>
                <a:spcPts val="0"/>
              </a:spcBef>
            </a:pPr>
            <a:r>
              <a:rPr lang="en-US" spc="-50" dirty="0">
                <a:solidFill>
                  <a:schemeClr val="tx2">
                    <a:lumMod val="95000"/>
                    <a:lumOff val="5000"/>
                  </a:schemeClr>
                </a:solidFill>
                <a:latin typeface="Calibri" panose="020F0502020204030204" pitchFamily="34" charset="0"/>
                <a:cs typeface="Segoe UI"/>
              </a:rPr>
              <a:t>Float features: Float features represent continuous numeric values, such as decimal numbers. These features may need to be scaled or normalized to ensure that they are on a similar scale as other features in the dataset.</a:t>
            </a:r>
          </a:p>
          <a:p>
            <a:pPr algn="l">
              <a:spcBef>
                <a:spcPts val="0"/>
              </a:spcBef>
            </a:pPr>
            <a:endParaRPr lang="en-US" spc="-50" dirty="0">
              <a:solidFill>
                <a:schemeClr val="tx2">
                  <a:lumMod val="95000"/>
                  <a:lumOff val="5000"/>
                </a:schemeClr>
              </a:solidFill>
              <a:latin typeface="Calibri" panose="020F0502020204030204" pitchFamily="34" charset="0"/>
              <a:cs typeface="Segoe UI"/>
            </a:endParaRPr>
          </a:p>
          <a:p>
            <a:pPr algn="l">
              <a:spcBef>
                <a:spcPts val="0"/>
              </a:spcBef>
            </a:pPr>
            <a:r>
              <a:rPr lang="en-US" spc="-50" dirty="0">
                <a:solidFill>
                  <a:schemeClr val="tx2">
                    <a:lumMod val="95000"/>
                    <a:lumOff val="5000"/>
                  </a:schemeClr>
                </a:solidFill>
                <a:latin typeface="Calibri" panose="020F0502020204030204" pitchFamily="34" charset="0"/>
                <a:cs typeface="Segoe UI"/>
              </a:rPr>
              <a:t>Integer features: Integer features represent discrete numeric values, such as counts or percentages. These features may need to be scaled or normalized in the same way as float features.</a:t>
            </a:r>
          </a:p>
          <a:p>
            <a:pPr algn="l">
              <a:spcBef>
                <a:spcPts val="0"/>
              </a:spcBef>
            </a:pPr>
            <a:endParaRPr lang="en-US" spc="-50" dirty="0">
              <a:solidFill>
                <a:schemeClr val="tx2">
                  <a:lumMod val="95000"/>
                  <a:lumOff val="5000"/>
                </a:schemeClr>
              </a:solidFill>
              <a:latin typeface="Calibri" panose="020F0502020204030204" pitchFamily="34" charset="0"/>
              <a:cs typeface="Segoe UI"/>
            </a:endParaRPr>
          </a:p>
          <a:p>
            <a:pPr algn="l">
              <a:spcBef>
                <a:spcPts val="0"/>
              </a:spcBef>
            </a:pPr>
            <a:r>
              <a:rPr lang="en-US" spc="-50" dirty="0">
                <a:solidFill>
                  <a:schemeClr val="tx2">
                    <a:lumMod val="95000"/>
                    <a:lumOff val="5000"/>
                  </a:schemeClr>
                </a:solidFill>
                <a:latin typeface="Calibri" panose="020F0502020204030204" pitchFamily="34" charset="0"/>
                <a:cs typeface="Segoe UI"/>
              </a:rPr>
              <a:t>Boolean features: Boolean features represent true/false values. These features can typically be left as-is and don't require any further processing.</a:t>
            </a:r>
            <a:endParaRPr lang="en-IN" spc="-50" dirty="0">
              <a:solidFill>
                <a:schemeClr val="tx2">
                  <a:lumMod val="95000"/>
                  <a:lumOff val="5000"/>
                </a:schemeClr>
              </a:solidFill>
              <a:latin typeface="Calibri" panose="020F0502020204030204" pitchFamily="34" charset="0"/>
              <a:cs typeface="Segoe UI"/>
            </a:endParaRPr>
          </a:p>
        </p:txBody>
      </p:sp>
    </p:spTree>
    <p:extLst>
      <p:ext uri="{BB962C8B-B14F-4D97-AF65-F5344CB8AC3E}">
        <p14:creationId xmlns:p14="http://schemas.microsoft.com/office/powerpoint/2010/main" val="1060228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ABAF1-44FF-EC27-09A5-656572E6A011}"/>
              </a:ext>
            </a:extLst>
          </p:cNvPr>
          <p:cNvSpPr>
            <a:spLocks noGrp="1"/>
          </p:cNvSpPr>
          <p:nvPr>
            <p:ph type="title"/>
          </p:nvPr>
        </p:nvSpPr>
        <p:spPr>
          <a:xfrm>
            <a:off x="647700" y="328572"/>
            <a:ext cx="10981765" cy="664536"/>
          </a:xfrm>
        </p:spPr>
        <p:txBody>
          <a:bodyPr/>
          <a:lstStyle/>
          <a:p>
            <a:r>
              <a:rPr lang="en-US" dirty="0"/>
              <a:t>Data Preparation</a:t>
            </a:r>
          </a:p>
        </p:txBody>
      </p:sp>
      <p:sp>
        <p:nvSpPr>
          <p:cNvPr id="6" name="Flowchart: Multidocument 5">
            <a:extLst>
              <a:ext uri="{FF2B5EF4-FFF2-40B4-BE49-F238E27FC236}">
                <a16:creationId xmlns:a16="http://schemas.microsoft.com/office/drawing/2014/main" id="{CBC482AC-29EB-4E35-DAB7-F807128C76D8}"/>
              </a:ext>
            </a:extLst>
          </p:cNvPr>
          <p:cNvSpPr/>
          <p:nvPr/>
        </p:nvSpPr>
        <p:spPr>
          <a:xfrm>
            <a:off x="428933" y="2961740"/>
            <a:ext cx="1045425" cy="93452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ADS1</a:t>
            </a:r>
          </a:p>
        </p:txBody>
      </p:sp>
      <p:sp>
        <p:nvSpPr>
          <p:cNvPr id="8" name="Rectangle 7">
            <a:extLst>
              <a:ext uri="{FF2B5EF4-FFF2-40B4-BE49-F238E27FC236}">
                <a16:creationId xmlns:a16="http://schemas.microsoft.com/office/drawing/2014/main" id="{EFFF14D9-90FF-37F9-8F2A-61124A50A8DC}"/>
              </a:ext>
            </a:extLst>
          </p:cNvPr>
          <p:cNvSpPr/>
          <p:nvPr/>
        </p:nvSpPr>
        <p:spPr>
          <a:xfrm>
            <a:off x="2457911" y="1797895"/>
            <a:ext cx="1961801" cy="934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Null Value Identification and Imputation</a:t>
            </a:r>
          </a:p>
        </p:txBody>
      </p:sp>
      <p:sp>
        <p:nvSpPr>
          <p:cNvPr id="9" name="Rectangle 8">
            <a:extLst>
              <a:ext uri="{FF2B5EF4-FFF2-40B4-BE49-F238E27FC236}">
                <a16:creationId xmlns:a16="http://schemas.microsoft.com/office/drawing/2014/main" id="{666D6294-8E71-5E8E-65F4-37B1E7C02E92}"/>
              </a:ext>
            </a:extLst>
          </p:cNvPr>
          <p:cNvSpPr/>
          <p:nvPr/>
        </p:nvSpPr>
        <p:spPr>
          <a:xfrm>
            <a:off x="5128435" y="1799727"/>
            <a:ext cx="1965960" cy="932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Feature Selection</a:t>
            </a:r>
          </a:p>
        </p:txBody>
      </p:sp>
      <p:sp>
        <p:nvSpPr>
          <p:cNvPr id="10" name="Rectangle 9">
            <a:extLst>
              <a:ext uri="{FF2B5EF4-FFF2-40B4-BE49-F238E27FC236}">
                <a16:creationId xmlns:a16="http://schemas.microsoft.com/office/drawing/2014/main" id="{035C5C0D-4C79-EC1B-0736-0E50AB4D174A}"/>
              </a:ext>
            </a:extLst>
          </p:cNvPr>
          <p:cNvSpPr/>
          <p:nvPr/>
        </p:nvSpPr>
        <p:spPr>
          <a:xfrm>
            <a:off x="7803118" y="1797895"/>
            <a:ext cx="1965960" cy="932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Feature Transformation</a:t>
            </a:r>
          </a:p>
        </p:txBody>
      </p:sp>
      <p:sp>
        <p:nvSpPr>
          <p:cNvPr id="21" name="TextBox 20">
            <a:extLst>
              <a:ext uri="{FF2B5EF4-FFF2-40B4-BE49-F238E27FC236}">
                <a16:creationId xmlns:a16="http://schemas.microsoft.com/office/drawing/2014/main" id="{C0D7A735-F090-01A6-65FA-A68C7B8FD4FA}"/>
              </a:ext>
            </a:extLst>
          </p:cNvPr>
          <p:cNvSpPr txBox="1"/>
          <p:nvPr/>
        </p:nvSpPr>
        <p:spPr>
          <a:xfrm>
            <a:off x="2580326" y="3088956"/>
            <a:ext cx="1740204" cy="2722513"/>
          </a:xfrm>
          <a:prstGeom prst="rect">
            <a:avLst/>
          </a:prstGeom>
          <a:noFill/>
        </p:spPr>
        <p:txBody>
          <a:bodyPr wrap="square" lIns="0" tIns="0" rIns="0" bIns="0" rtlCol="0" anchor="t">
            <a:noAutofit/>
          </a:bodyPr>
          <a:lstStyle/>
          <a:p>
            <a:r>
              <a:rPr lang="en-US" sz="1400" b="1" spc="-50" dirty="0">
                <a:solidFill>
                  <a:schemeClr val="tx2"/>
                </a:solidFill>
                <a:latin typeface="Calibri"/>
                <a:cs typeface="Segoe UI"/>
              </a:rPr>
              <a:t>Imputation Strategies</a:t>
            </a:r>
            <a:endParaRPr lang="en-US" dirty="0">
              <a:solidFill>
                <a:schemeClr val="tx2"/>
              </a:solidFill>
              <a:latin typeface="Calibri"/>
              <a:cs typeface="Calibri" panose="020F0502020204030204"/>
            </a:endParaRPr>
          </a:p>
          <a:p>
            <a:pPr marL="285750" indent="-285750" algn="l">
              <a:spcBef>
                <a:spcPts val="0"/>
              </a:spcBef>
              <a:buFont typeface="Arial"/>
              <a:buChar char="•"/>
            </a:pPr>
            <a:r>
              <a:rPr lang="en-US" sz="1400" spc="-50" dirty="0">
                <a:solidFill>
                  <a:schemeClr val="tx2"/>
                </a:solidFill>
                <a:latin typeface="Calibri"/>
                <a:cs typeface="Segoe UI"/>
              </a:rPr>
              <a:t>Numerical Features-</a:t>
            </a:r>
            <a:endParaRPr lang="en-US" dirty="0">
              <a:solidFill>
                <a:schemeClr val="tx2"/>
              </a:solidFill>
              <a:cs typeface="Calibri" panose="020F0502020204030204"/>
            </a:endParaRPr>
          </a:p>
          <a:p>
            <a:pPr marL="742950" lvl="1" indent="-285750">
              <a:buFont typeface="Arial"/>
              <a:buChar char="•"/>
            </a:pPr>
            <a:r>
              <a:rPr lang="en-US" sz="1400" spc="-50" dirty="0">
                <a:solidFill>
                  <a:schemeClr val="tx2"/>
                </a:solidFill>
                <a:latin typeface="Calibri"/>
                <a:cs typeface="Segoe UI"/>
              </a:rPr>
              <a:t>Mean</a:t>
            </a:r>
          </a:p>
          <a:p>
            <a:pPr marL="742950" lvl="1" indent="-285750">
              <a:buFont typeface="Arial"/>
              <a:buChar char="•"/>
            </a:pPr>
            <a:r>
              <a:rPr lang="en-US" sz="1400" spc="-50" dirty="0">
                <a:solidFill>
                  <a:schemeClr val="tx2"/>
                </a:solidFill>
                <a:latin typeface="Calibri"/>
                <a:cs typeface="Segoe UI"/>
              </a:rPr>
              <a:t>Median</a:t>
            </a:r>
          </a:p>
          <a:p>
            <a:pPr marL="285750" indent="-285750">
              <a:buFont typeface="Arial"/>
              <a:buChar char="•"/>
            </a:pPr>
            <a:r>
              <a:rPr lang="en-US" sz="1400" spc="-50" dirty="0">
                <a:solidFill>
                  <a:schemeClr val="tx2"/>
                </a:solidFill>
                <a:latin typeface="Calibri"/>
                <a:cs typeface="Segoe UI"/>
              </a:rPr>
              <a:t>Categorical Features-</a:t>
            </a:r>
            <a:endParaRPr lang="en-US">
              <a:solidFill>
                <a:schemeClr val="tx2"/>
              </a:solidFill>
              <a:latin typeface="Calibri"/>
              <a:cs typeface="Calibri" panose="020F0502020204030204"/>
            </a:endParaRPr>
          </a:p>
          <a:p>
            <a:pPr marL="742950" lvl="1" indent="-285750">
              <a:buFont typeface="Arial"/>
              <a:buChar char="•"/>
            </a:pPr>
            <a:r>
              <a:rPr lang="en-US" sz="1400" spc="-50" dirty="0">
                <a:solidFill>
                  <a:schemeClr val="tx2"/>
                </a:solidFill>
                <a:latin typeface="Calibri"/>
                <a:cs typeface="Segoe UI"/>
              </a:rPr>
              <a:t>Mode</a:t>
            </a:r>
          </a:p>
          <a:p>
            <a:pPr marL="742950" lvl="1" indent="-285750">
              <a:buFont typeface="Arial"/>
              <a:buChar char="•"/>
            </a:pPr>
            <a:endParaRPr lang="en-US" sz="1400" spc="-50" dirty="0">
              <a:solidFill>
                <a:schemeClr val="tx2"/>
              </a:solidFill>
              <a:latin typeface="Calibri"/>
              <a:cs typeface="Segoe UI"/>
            </a:endParaRPr>
          </a:p>
          <a:p>
            <a:pPr algn="l">
              <a:spcBef>
                <a:spcPts val="0"/>
              </a:spcBef>
            </a:pPr>
            <a:r>
              <a:rPr lang="en-US" sz="1400" spc="-50" dirty="0">
                <a:solidFill>
                  <a:schemeClr val="tx2"/>
                </a:solidFill>
                <a:latin typeface="Calibri" panose="020F0502020204030204" pitchFamily="34" charset="0"/>
                <a:cs typeface="Segoe UI"/>
              </a:rPr>
              <a:t>    </a:t>
            </a:r>
          </a:p>
        </p:txBody>
      </p:sp>
      <p:sp>
        <p:nvSpPr>
          <p:cNvPr id="22" name="TextBox 21">
            <a:extLst>
              <a:ext uri="{FF2B5EF4-FFF2-40B4-BE49-F238E27FC236}">
                <a16:creationId xmlns:a16="http://schemas.microsoft.com/office/drawing/2014/main" id="{0AC9BDC6-5923-1226-C317-AE95867B6621}"/>
              </a:ext>
            </a:extLst>
          </p:cNvPr>
          <p:cNvSpPr txBox="1"/>
          <p:nvPr/>
        </p:nvSpPr>
        <p:spPr>
          <a:xfrm>
            <a:off x="5166863" y="3010667"/>
            <a:ext cx="1965960" cy="1919963"/>
          </a:xfrm>
          <a:prstGeom prst="rect">
            <a:avLst/>
          </a:prstGeom>
          <a:noFill/>
        </p:spPr>
        <p:txBody>
          <a:bodyPr wrap="square" lIns="0" tIns="0" rIns="0" bIns="0" rtlCol="0" anchor="t">
            <a:noAutofit/>
          </a:bodyPr>
          <a:lstStyle/>
          <a:p>
            <a:pPr algn="l">
              <a:spcBef>
                <a:spcPts val="0"/>
              </a:spcBef>
            </a:pPr>
            <a:r>
              <a:rPr lang="en-US" sz="1400" b="1" spc="-50" dirty="0">
                <a:solidFill>
                  <a:schemeClr val="tx2"/>
                </a:solidFill>
                <a:latin typeface="Calibri" panose="020F0502020204030204" pitchFamily="34" charset="0"/>
                <a:cs typeface="Segoe UI"/>
              </a:rPr>
              <a:t>Feature Selection Strategies</a:t>
            </a:r>
          </a:p>
          <a:p>
            <a:pPr marL="285750" indent="-285750" algn="l">
              <a:spcBef>
                <a:spcPts val="0"/>
              </a:spcBef>
              <a:buFont typeface="Arial" panose="020B0604020202020204" pitchFamily="34" charset="0"/>
              <a:buChar char="•"/>
            </a:pPr>
            <a:r>
              <a:rPr lang="en-US" sz="1400" spc="-50" dirty="0">
                <a:solidFill>
                  <a:schemeClr val="tx2"/>
                </a:solidFill>
                <a:latin typeface="Calibri" panose="020F0502020204030204" pitchFamily="34" charset="0"/>
                <a:cs typeface="Segoe UI"/>
              </a:rPr>
              <a:t>VIF </a:t>
            </a:r>
          </a:p>
          <a:p>
            <a:pPr marL="285750" indent="-285750" algn="l">
              <a:spcBef>
                <a:spcPts val="0"/>
              </a:spcBef>
              <a:buFont typeface="Arial" panose="020B0604020202020204" pitchFamily="34" charset="0"/>
              <a:buChar char="•"/>
            </a:pPr>
            <a:r>
              <a:rPr lang="en-US" sz="1400" spc="-50" dirty="0">
                <a:solidFill>
                  <a:schemeClr val="tx2"/>
                </a:solidFill>
                <a:latin typeface="Calibri" panose="020F0502020204030204" pitchFamily="34" charset="0"/>
                <a:cs typeface="Segoe UI"/>
              </a:rPr>
              <a:t>P-values</a:t>
            </a:r>
          </a:p>
        </p:txBody>
      </p:sp>
      <p:sp>
        <p:nvSpPr>
          <p:cNvPr id="23" name="TextBox 22">
            <a:extLst>
              <a:ext uri="{FF2B5EF4-FFF2-40B4-BE49-F238E27FC236}">
                <a16:creationId xmlns:a16="http://schemas.microsoft.com/office/drawing/2014/main" id="{03047DF5-7F16-BBAA-5C3A-02218089089F}"/>
              </a:ext>
            </a:extLst>
          </p:cNvPr>
          <p:cNvSpPr txBox="1"/>
          <p:nvPr/>
        </p:nvSpPr>
        <p:spPr>
          <a:xfrm>
            <a:off x="7871471" y="3010667"/>
            <a:ext cx="1965960" cy="2446518"/>
          </a:xfrm>
          <a:prstGeom prst="rect">
            <a:avLst/>
          </a:prstGeom>
          <a:noFill/>
        </p:spPr>
        <p:txBody>
          <a:bodyPr wrap="square" lIns="0" tIns="0" rIns="0" bIns="0" rtlCol="0" anchor="t">
            <a:noAutofit/>
          </a:bodyPr>
          <a:lstStyle/>
          <a:p>
            <a:pPr algn="l">
              <a:spcBef>
                <a:spcPts val="0"/>
              </a:spcBef>
            </a:pPr>
            <a:r>
              <a:rPr lang="en-US" sz="1400" b="1" spc="-50" dirty="0">
                <a:solidFill>
                  <a:schemeClr val="tx2"/>
                </a:solidFill>
                <a:latin typeface="Calibri" panose="020F0502020204030204" pitchFamily="34" charset="0"/>
                <a:cs typeface="Segoe UI"/>
              </a:rPr>
              <a:t>Feature Transformation Strategies</a:t>
            </a:r>
          </a:p>
          <a:p>
            <a:pPr marL="285750" indent="-285750" algn="l">
              <a:spcBef>
                <a:spcPts val="0"/>
              </a:spcBef>
              <a:buFont typeface="Arial" panose="020B0604020202020204" pitchFamily="34" charset="0"/>
              <a:buChar char="•"/>
            </a:pPr>
            <a:r>
              <a:rPr lang="en-US" sz="1400" spc="-50" dirty="0">
                <a:solidFill>
                  <a:schemeClr val="tx2"/>
                </a:solidFill>
                <a:latin typeface="Calibri"/>
                <a:cs typeface="Segoe UI"/>
              </a:rPr>
              <a:t>Numeric – Normalization</a:t>
            </a:r>
          </a:p>
          <a:p>
            <a:pPr marL="285750" indent="-285750" algn="l">
              <a:spcBef>
                <a:spcPts val="0"/>
              </a:spcBef>
              <a:buFont typeface="Arial" panose="020B0604020202020204" pitchFamily="34" charset="0"/>
              <a:buChar char="•"/>
            </a:pPr>
            <a:r>
              <a:rPr lang="en-US" sz="1400" spc="-50" dirty="0">
                <a:solidFill>
                  <a:schemeClr val="tx2"/>
                </a:solidFill>
                <a:latin typeface="Calibri" panose="020F0502020204030204" pitchFamily="34" charset="0"/>
                <a:cs typeface="Segoe UI"/>
              </a:rPr>
              <a:t>Categorical – OHE, Label Encoding</a:t>
            </a:r>
          </a:p>
          <a:p>
            <a:pPr marL="285750" indent="-285750">
              <a:buFont typeface="Arial" panose="020B0604020202020204" pitchFamily="34" charset="0"/>
              <a:buChar char="•"/>
            </a:pPr>
            <a:r>
              <a:rPr lang="en-US" sz="1400" spc="-50" dirty="0">
                <a:solidFill>
                  <a:schemeClr val="tx2"/>
                </a:solidFill>
                <a:latin typeface="Calibri"/>
                <a:cs typeface="Segoe UI"/>
              </a:rPr>
              <a:t>Feature Reduction – LDA</a:t>
            </a:r>
            <a:endParaRPr lang="en-US" dirty="0">
              <a:solidFill>
                <a:schemeClr val="tx2"/>
              </a:solidFill>
              <a:cs typeface="Calibri" panose="020F0502020204030204"/>
            </a:endParaRPr>
          </a:p>
        </p:txBody>
      </p:sp>
      <p:sp>
        <p:nvSpPr>
          <p:cNvPr id="25" name="Arrow: Right 24">
            <a:extLst>
              <a:ext uri="{FF2B5EF4-FFF2-40B4-BE49-F238E27FC236}">
                <a16:creationId xmlns:a16="http://schemas.microsoft.com/office/drawing/2014/main" id="{A32198E6-A394-CE39-6A0B-00A4916A5190}"/>
              </a:ext>
            </a:extLst>
          </p:cNvPr>
          <p:cNvSpPr/>
          <p:nvPr/>
        </p:nvSpPr>
        <p:spPr>
          <a:xfrm>
            <a:off x="4599120" y="2128415"/>
            <a:ext cx="329784" cy="2716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43E67C68-0F20-2D52-7032-C3DA5BA7BEEE}"/>
              </a:ext>
            </a:extLst>
          </p:cNvPr>
          <p:cNvSpPr/>
          <p:nvPr/>
        </p:nvSpPr>
        <p:spPr>
          <a:xfrm>
            <a:off x="7293926" y="1939219"/>
            <a:ext cx="329784" cy="2716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Multidocument 26">
            <a:extLst>
              <a:ext uri="{FF2B5EF4-FFF2-40B4-BE49-F238E27FC236}">
                <a16:creationId xmlns:a16="http://schemas.microsoft.com/office/drawing/2014/main" id="{D2C70F60-3670-FB5B-42DF-8050E35B1657}"/>
              </a:ext>
            </a:extLst>
          </p:cNvPr>
          <p:cNvSpPr/>
          <p:nvPr/>
        </p:nvSpPr>
        <p:spPr>
          <a:xfrm>
            <a:off x="10769558" y="2913000"/>
            <a:ext cx="1045425" cy="93452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ADS2</a:t>
            </a:r>
          </a:p>
        </p:txBody>
      </p:sp>
      <p:sp>
        <p:nvSpPr>
          <p:cNvPr id="28" name="Rectangle 27">
            <a:extLst>
              <a:ext uri="{FF2B5EF4-FFF2-40B4-BE49-F238E27FC236}">
                <a16:creationId xmlns:a16="http://schemas.microsoft.com/office/drawing/2014/main" id="{2A86FEC4-CD4D-7098-372E-707998FD6235}"/>
              </a:ext>
            </a:extLst>
          </p:cNvPr>
          <p:cNvSpPr/>
          <p:nvPr/>
        </p:nvSpPr>
        <p:spPr>
          <a:xfrm>
            <a:off x="2162630" y="1371600"/>
            <a:ext cx="7961316" cy="4709886"/>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F33DDF00-30D7-1AFC-016E-5777402C207C}"/>
              </a:ext>
            </a:extLst>
          </p:cNvPr>
          <p:cNvSpPr/>
          <p:nvPr/>
        </p:nvSpPr>
        <p:spPr>
          <a:xfrm>
            <a:off x="1689214" y="3162557"/>
            <a:ext cx="329784" cy="2716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BC596128-5694-72B6-A501-2204E4B5EAE0}"/>
              </a:ext>
            </a:extLst>
          </p:cNvPr>
          <p:cNvSpPr/>
          <p:nvPr/>
        </p:nvSpPr>
        <p:spPr>
          <a:xfrm>
            <a:off x="10274603" y="3157353"/>
            <a:ext cx="329784" cy="2716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538A4D3C-BBC4-0796-C198-C7653E4DDE3D}"/>
              </a:ext>
            </a:extLst>
          </p:cNvPr>
          <p:cNvSpPr/>
          <p:nvPr/>
        </p:nvSpPr>
        <p:spPr>
          <a:xfrm rot="10800000">
            <a:off x="7259786" y="2317711"/>
            <a:ext cx="329784" cy="2716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5352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6BD2C-6426-4784-AB22-16841F953A2D}"/>
              </a:ext>
            </a:extLst>
          </p:cNvPr>
          <p:cNvSpPr>
            <a:spLocks noGrp="1"/>
          </p:cNvSpPr>
          <p:nvPr>
            <p:ph type="title"/>
          </p:nvPr>
        </p:nvSpPr>
        <p:spPr>
          <a:xfrm>
            <a:off x="647700" y="348057"/>
            <a:ext cx="10981765" cy="585546"/>
          </a:xfrm>
        </p:spPr>
        <p:txBody>
          <a:bodyPr/>
          <a:lstStyle/>
          <a:p>
            <a:r>
              <a:rPr lang="en-US" dirty="0"/>
              <a:t>Data Set Preparation – Pred Model Build – Train/Test/Hold-out</a:t>
            </a:r>
          </a:p>
        </p:txBody>
      </p:sp>
      <p:sp>
        <p:nvSpPr>
          <p:cNvPr id="3" name="Slide Number Placeholder 2">
            <a:extLst>
              <a:ext uri="{FF2B5EF4-FFF2-40B4-BE49-F238E27FC236}">
                <a16:creationId xmlns:a16="http://schemas.microsoft.com/office/drawing/2014/main" id="{F39FC87D-F69C-4141-863D-201FD14CE36E}"/>
              </a:ext>
            </a:extLst>
          </p:cNvPr>
          <p:cNvSpPr>
            <a:spLocks noGrp="1"/>
          </p:cNvSpPr>
          <p:nvPr>
            <p:ph type="sldNum" sz="quarter" idx="10"/>
          </p:nvPr>
        </p:nvSpPr>
        <p:spPr/>
        <p:txBody>
          <a:bodyPr/>
          <a:lstStyle/>
          <a:p>
            <a:fld id="{87E1C948-A344-491D-8DB0-86668A8521AB}" type="slidenum">
              <a:rPr lang="en-US" smtClean="0"/>
              <a:t>15</a:t>
            </a:fld>
            <a:endParaRPr lang="en-US"/>
          </a:p>
        </p:txBody>
      </p:sp>
      <p:sp>
        <p:nvSpPr>
          <p:cNvPr id="15" name="TextBox 14">
            <a:extLst>
              <a:ext uri="{FF2B5EF4-FFF2-40B4-BE49-F238E27FC236}">
                <a16:creationId xmlns:a16="http://schemas.microsoft.com/office/drawing/2014/main" id="{3CE3EDC6-89B3-3554-B86C-D743A4413C41}"/>
              </a:ext>
            </a:extLst>
          </p:cNvPr>
          <p:cNvSpPr txBox="1"/>
          <p:nvPr/>
        </p:nvSpPr>
        <p:spPr>
          <a:xfrm>
            <a:off x="729343" y="1197429"/>
            <a:ext cx="11244943" cy="4495800"/>
          </a:xfrm>
          <a:prstGeom prst="rect">
            <a:avLst/>
          </a:prstGeom>
          <a:noFill/>
        </p:spPr>
        <p:txBody>
          <a:bodyPr wrap="square" lIns="0" tIns="0" rIns="0" bIns="0" rtlCol="0" anchor="t">
            <a:noAutofit/>
          </a:bodyPr>
          <a:lstStyle/>
          <a:p>
            <a:pPr algn="l">
              <a:spcBef>
                <a:spcPts val="0"/>
              </a:spcBef>
            </a:pPr>
            <a:r>
              <a:rPr lang="en-US" sz="1600" spc="-50" dirty="0">
                <a:solidFill>
                  <a:schemeClr val="tx2"/>
                </a:solidFill>
                <a:latin typeface="Calibri" panose="020F0502020204030204" pitchFamily="34" charset="0"/>
                <a:cs typeface="Segoe UI"/>
              </a:rPr>
              <a:t>A common approach for train-test split is to use a 70-30 or 80-20 split, where 70% or 80% of the data is used for training and the remaining 30% or 20% is used for testing. However, the specific split ratio depends on the size of the dataset, the complexity of the model, and the amount of data available.</a:t>
            </a:r>
          </a:p>
          <a:p>
            <a:pPr algn="l">
              <a:spcBef>
                <a:spcPts val="0"/>
              </a:spcBef>
            </a:pPr>
            <a:r>
              <a:rPr lang="en-US" sz="1600" spc="-50" dirty="0">
                <a:solidFill>
                  <a:schemeClr val="tx2"/>
                </a:solidFill>
                <a:latin typeface="Calibri" panose="020F0502020204030204" pitchFamily="34" charset="0"/>
                <a:cs typeface="Segoe UI"/>
              </a:rPr>
              <a:t>It is also important to ensure that the data is split in a way that preserves the original class distribution. This can be done by using stratified sampling, which ensures that each class is represented in both the training and testing sets in proportion to its frequency in the original dataset.</a:t>
            </a:r>
          </a:p>
          <a:p>
            <a:pPr algn="l">
              <a:spcBef>
                <a:spcPts val="0"/>
              </a:spcBef>
            </a:pPr>
            <a:endParaRPr lang="en-US" sz="1600" spc="-50" dirty="0">
              <a:solidFill>
                <a:schemeClr val="tx2"/>
              </a:solidFill>
              <a:latin typeface="Calibri" panose="020F0502020204030204" pitchFamily="34" charset="0"/>
              <a:cs typeface="Segoe UI"/>
            </a:endParaRPr>
          </a:p>
          <a:p>
            <a:pPr algn="l">
              <a:spcBef>
                <a:spcPts val="0"/>
              </a:spcBef>
            </a:pPr>
            <a:r>
              <a:rPr lang="en-US" sz="1600" spc="-50" dirty="0">
                <a:solidFill>
                  <a:schemeClr val="tx2"/>
                </a:solidFill>
                <a:latin typeface="Calibri" panose="020F0502020204030204" pitchFamily="34" charset="0"/>
                <a:cs typeface="Segoe UI"/>
              </a:rPr>
              <a:t>Here we will go with 60-20-20 approach  , we are assuming that we have enough data so we will take 60 percent for train , 20 percent for holdout and 20 percent for test </a:t>
            </a:r>
            <a:endParaRPr lang="en-IN" sz="1600" spc="-50" dirty="0">
              <a:solidFill>
                <a:schemeClr val="tx2"/>
              </a:solidFill>
              <a:latin typeface="Calibri" panose="020F0502020204030204" pitchFamily="34" charset="0"/>
              <a:cs typeface="Segoe UI"/>
            </a:endParaRPr>
          </a:p>
        </p:txBody>
      </p:sp>
    </p:spTree>
    <p:extLst>
      <p:ext uri="{BB962C8B-B14F-4D97-AF65-F5344CB8AC3E}">
        <p14:creationId xmlns:p14="http://schemas.microsoft.com/office/powerpoint/2010/main" val="2170922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D8126-E6F4-E787-5647-A45B2404DDF3}"/>
              </a:ext>
            </a:extLst>
          </p:cNvPr>
          <p:cNvSpPr>
            <a:spLocks noGrp="1"/>
          </p:cNvSpPr>
          <p:nvPr>
            <p:ph type="title"/>
          </p:nvPr>
        </p:nvSpPr>
        <p:spPr>
          <a:xfrm>
            <a:off x="647700" y="334109"/>
            <a:ext cx="10981765" cy="664536"/>
          </a:xfrm>
        </p:spPr>
        <p:txBody>
          <a:bodyPr/>
          <a:lstStyle/>
          <a:p>
            <a:r>
              <a:rPr lang="en-US" dirty="0"/>
              <a:t>Modeling</a:t>
            </a:r>
          </a:p>
        </p:txBody>
      </p:sp>
      <p:sp>
        <p:nvSpPr>
          <p:cNvPr id="5" name="Rectangle 4">
            <a:extLst>
              <a:ext uri="{FF2B5EF4-FFF2-40B4-BE49-F238E27FC236}">
                <a16:creationId xmlns:a16="http://schemas.microsoft.com/office/drawing/2014/main" id="{7AF098FE-1E18-81BC-B347-87815C7B74D2}"/>
              </a:ext>
            </a:extLst>
          </p:cNvPr>
          <p:cNvSpPr/>
          <p:nvPr/>
        </p:nvSpPr>
        <p:spPr>
          <a:xfrm>
            <a:off x="4718116" y="1563227"/>
            <a:ext cx="1169233" cy="6645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Treat class imbalance</a:t>
            </a:r>
          </a:p>
        </p:txBody>
      </p:sp>
      <p:sp>
        <p:nvSpPr>
          <p:cNvPr id="6" name="Flowchart: Decision 5">
            <a:extLst>
              <a:ext uri="{FF2B5EF4-FFF2-40B4-BE49-F238E27FC236}">
                <a16:creationId xmlns:a16="http://schemas.microsoft.com/office/drawing/2014/main" id="{44530D65-9C11-4FEE-F4C1-DAAEBC2515F5}"/>
              </a:ext>
            </a:extLst>
          </p:cNvPr>
          <p:cNvSpPr/>
          <p:nvPr/>
        </p:nvSpPr>
        <p:spPr>
          <a:xfrm>
            <a:off x="2070685" y="3085376"/>
            <a:ext cx="1737360" cy="132588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Supervised/Unsupervised</a:t>
            </a:r>
          </a:p>
        </p:txBody>
      </p:sp>
      <p:sp>
        <p:nvSpPr>
          <p:cNvPr id="7" name="Flowchart: Decision 6">
            <a:extLst>
              <a:ext uri="{FF2B5EF4-FFF2-40B4-BE49-F238E27FC236}">
                <a16:creationId xmlns:a16="http://schemas.microsoft.com/office/drawing/2014/main" id="{44B74415-8F11-E832-B86A-747E3DC0CFFE}"/>
              </a:ext>
            </a:extLst>
          </p:cNvPr>
          <p:cNvSpPr/>
          <p:nvPr/>
        </p:nvSpPr>
        <p:spPr>
          <a:xfrm>
            <a:off x="2070685" y="1218841"/>
            <a:ext cx="1738872" cy="132922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Classification</a:t>
            </a:r>
          </a:p>
        </p:txBody>
      </p:sp>
      <p:sp>
        <p:nvSpPr>
          <p:cNvPr id="9" name="Rectangle 8">
            <a:extLst>
              <a:ext uri="{FF2B5EF4-FFF2-40B4-BE49-F238E27FC236}">
                <a16:creationId xmlns:a16="http://schemas.microsoft.com/office/drawing/2014/main" id="{ACC35943-2192-4531-3A4D-F80F94730646}"/>
              </a:ext>
            </a:extLst>
          </p:cNvPr>
          <p:cNvSpPr/>
          <p:nvPr/>
        </p:nvSpPr>
        <p:spPr>
          <a:xfrm>
            <a:off x="6448484" y="1551109"/>
            <a:ext cx="1169233" cy="6645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Logistic Regression</a:t>
            </a:r>
          </a:p>
        </p:txBody>
      </p:sp>
      <p:sp>
        <p:nvSpPr>
          <p:cNvPr id="10" name="Rectangle 9">
            <a:extLst>
              <a:ext uri="{FF2B5EF4-FFF2-40B4-BE49-F238E27FC236}">
                <a16:creationId xmlns:a16="http://schemas.microsoft.com/office/drawing/2014/main" id="{76F05CF0-729B-0DC1-8D3F-91B39CBDF11A}"/>
              </a:ext>
            </a:extLst>
          </p:cNvPr>
          <p:cNvSpPr/>
          <p:nvPr/>
        </p:nvSpPr>
        <p:spPr>
          <a:xfrm>
            <a:off x="8185650" y="2540750"/>
            <a:ext cx="1169233" cy="6645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Bagging</a:t>
            </a:r>
          </a:p>
        </p:txBody>
      </p:sp>
      <p:sp>
        <p:nvSpPr>
          <p:cNvPr id="11" name="Rectangle 10">
            <a:extLst>
              <a:ext uri="{FF2B5EF4-FFF2-40B4-BE49-F238E27FC236}">
                <a16:creationId xmlns:a16="http://schemas.microsoft.com/office/drawing/2014/main" id="{A3C75B19-42C0-004D-DA40-B0FC1CFDD7AD}"/>
              </a:ext>
            </a:extLst>
          </p:cNvPr>
          <p:cNvSpPr/>
          <p:nvPr/>
        </p:nvSpPr>
        <p:spPr>
          <a:xfrm>
            <a:off x="9816519" y="2540750"/>
            <a:ext cx="1169233" cy="6645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Boosting</a:t>
            </a:r>
          </a:p>
        </p:txBody>
      </p:sp>
      <p:sp>
        <p:nvSpPr>
          <p:cNvPr id="13" name="Flowchart: Multidocument 12">
            <a:extLst>
              <a:ext uri="{FF2B5EF4-FFF2-40B4-BE49-F238E27FC236}">
                <a16:creationId xmlns:a16="http://schemas.microsoft.com/office/drawing/2014/main" id="{53A991BD-E3BA-AEAB-EA9B-E490026A92A4}"/>
              </a:ext>
            </a:extLst>
          </p:cNvPr>
          <p:cNvSpPr/>
          <p:nvPr/>
        </p:nvSpPr>
        <p:spPr>
          <a:xfrm>
            <a:off x="478968" y="3295570"/>
            <a:ext cx="1045425" cy="93452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ADS2</a:t>
            </a:r>
          </a:p>
        </p:txBody>
      </p:sp>
      <p:cxnSp>
        <p:nvCxnSpPr>
          <p:cNvPr id="16" name="Straight Arrow Connector 15">
            <a:extLst>
              <a:ext uri="{FF2B5EF4-FFF2-40B4-BE49-F238E27FC236}">
                <a16:creationId xmlns:a16="http://schemas.microsoft.com/office/drawing/2014/main" id="{7772A1EB-FBD8-4D1D-EA20-848B8494A386}"/>
              </a:ext>
            </a:extLst>
          </p:cNvPr>
          <p:cNvCxnSpPr>
            <a:cxnSpLocks/>
            <a:endCxn id="6" idx="1"/>
          </p:cNvCxnSpPr>
          <p:nvPr/>
        </p:nvCxnSpPr>
        <p:spPr>
          <a:xfrm>
            <a:off x="1524393" y="3748316"/>
            <a:ext cx="5462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60800CB-BCD6-1732-A08C-5CB56415CEC4}"/>
              </a:ext>
            </a:extLst>
          </p:cNvPr>
          <p:cNvCxnSpPr>
            <a:cxnSpLocks/>
            <a:stCxn id="6" idx="0"/>
            <a:endCxn id="7" idx="2"/>
          </p:cNvCxnSpPr>
          <p:nvPr/>
        </p:nvCxnSpPr>
        <p:spPr>
          <a:xfrm flipV="1">
            <a:off x="2939365" y="2548065"/>
            <a:ext cx="756" cy="53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6CF9693-677D-4A6E-5A05-15CE926421F6}"/>
              </a:ext>
            </a:extLst>
          </p:cNvPr>
          <p:cNvCxnSpPr>
            <a:stCxn id="7" idx="3"/>
            <a:endCxn id="5" idx="1"/>
          </p:cNvCxnSpPr>
          <p:nvPr/>
        </p:nvCxnSpPr>
        <p:spPr>
          <a:xfrm>
            <a:off x="3809557" y="1883453"/>
            <a:ext cx="908559" cy="12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E99EBB6-3EA2-B96C-9762-E43D7E5739E9}"/>
              </a:ext>
            </a:extLst>
          </p:cNvPr>
          <p:cNvCxnSpPr>
            <a:stCxn id="5" idx="3"/>
            <a:endCxn id="9" idx="1"/>
          </p:cNvCxnSpPr>
          <p:nvPr/>
        </p:nvCxnSpPr>
        <p:spPr>
          <a:xfrm flipV="1">
            <a:off x="5887349" y="1883377"/>
            <a:ext cx="561135" cy="12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2B883239-6CFD-82CE-B068-3DB407417F97}"/>
              </a:ext>
            </a:extLst>
          </p:cNvPr>
          <p:cNvCxnSpPr>
            <a:stCxn id="9" idx="3"/>
            <a:endCxn id="10" idx="0"/>
          </p:cNvCxnSpPr>
          <p:nvPr/>
        </p:nvCxnSpPr>
        <p:spPr>
          <a:xfrm>
            <a:off x="7617717" y="1883377"/>
            <a:ext cx="1152550" cy="65737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03A3082-C072-3825-4874-B12939CA127A}"/>
              </a:ext>
            </a:extLst>
          </p:cNvPr>
          <p:cNvCxnSpPr>
            <a:cxnSpLocks/>
            <a:stCxn id="10" idx="3"/>
            <a:endCxn id="11" idx="1"/>
          </p:cNvCxnSpPr>
          <p:nvPr/>
        </p:nvCxnSpPr>
        <p:spPr>
          <a:xfrm>
            <a:off x="9354883" y="2873018"/>
            <a:ext cx="4616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F90A6CA2-4D96-E5CD-359B-2B894841008A}"/>
              </a:ext>
            </a:extLst>
          </p:cNvPr>
          <p:cNvSpPr/>
          <p:nvPr/>
        </p:nvSpPr>
        <p:spPr>
          <a:xfrm>
            <a:off x="6124541" y="1218840"/>
            <a:ext cx="1843302" cy="4372261"/>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88327389-941E-9F6D-318C-82A66B6D9E01}"/>
              </a:ext>
            </a:extLst>
          </p:cNvPr>
          <p:cNvSpPr txBox="1"/>
          <p:nvPr/>
        </p:nvSpPr>
        <p:spPr>
          <a:xfrm>
            <a:off x="6908301" y="5358131"/>
            <a:ext cx="1218806" cy="263630"/>
          </a:xfrm>
          <a:prstGeom prst="rect">
            <a:avLst/>
          </a:prstGeom>
          <a:noFill/>
        </p:spPr>
        <p:txBody>
          <a:bodyPr wrap="none" lIns="0" tIns="0" rIns="0" bIns="0" rtlCol="0" anchor="t">
            <a:noAutofit/>
          </a:bodyPr>
          <a:lstStyle/>
          <a:p>
            <a:pPr algn="l">
              <a:spcBef>
                <a:spcPts val="0"/>
              </a:spcBef>
            </a:pPr>
            <a:r>
              <a:rPr lang="en-US" sz="1400" spc="-50" dirty="0">
                <a:solidFill>
                  <a:schemeClr val="tx2"/>
                </a:solidFill>
                <a:latin typeface="Calibri" panose="020F0502020204030204" pitchFamily="34" charset="0"/>
                <a:cs typeface="Segoe UI"/>
              </a:rPr>
              <a:t>Baseline Model</a:t>
            </a:r>
          </a:p>
        </p:txBody>
      </p:sp>
      <p:sp>
        <p:nvSpPr>
          <p:cNvPr id="43" name="TextBox 42">
            <a:extLst>
              <a:ext uri="{FF2B5EF4-FFF2-40B4-BE49-F238E27FC236}">
                <a16:creationId xmlns:a16="http://schemas.microsoft.com/office/drawing/2014/main" id="{819B02E1-B7B1-588C-7664-B4F6080623A4}"/>
              </a:ext>
            </a:extLst>
          </p:cNvPr>
          <p:cNvSpPr txBox="1"/>
          <p:nvPr/>
        </p:nvSpPr>
        <p:spPr>
          <a:xfrm rot="16200000">
            <a:off x="2558126" y="2280783"/>
            <a:ext cx="914400" cy="914400"/>
          </a:xfrm>
          <a:prstGeom prst="rect">
            <a:avLst/>
          </a:prstGeom>
          <a:noFill/>
        </p:spPr>
        <p:txBody>
          <a:bodyPr wrap="none" lIns="0" tIns="0" rIns="0" bIns="0" rtlCol="0" anchor="t">
            <a:noAutofit/>
          </a:bodyPr>
          <a:lstStyle/>
          <a:p>
            <a:pPr algn="l">
              <a:spcBef>
                <a:spcPts val="0"/>
              </a:spcBef>
            </a:pPr>
            <a:r>
              <a:rPr lang="en-US" sz="1400" spc="-50" dirty="0">
                <a:solidFill>
                  <a:schemeClr val="tx2"/>
                </a:solidFill>
                <a:latin typeface="Calibri" panose="020F0502020204030204" pitchFamily="34" charset="0"/>
                <a:cs typeface="Segoe UI"/>
              </a:rPr>
              <a:t>Supervised</a:t>
            </a:r>
          </a:p>
        </p:txBody>
      </p:sp>
      <p:sp>
        <p:nvSpPr>
          <p:cNvPr id="45" name="TextBox 44">
            <a:extLst>
              <a:ext uri="{FF2B5EF4-FFF2-40B4-BE49-F238E27FC236}">
                <a16:creationId xmlns:a16="http://schemas.microsoft.com/office/drawing/2014/main" id="{ACD288C2-5981-8DDD-67FD-1F5FB86DE2A6}"/>
              </a:ext>
            </a:extLst>
          </p:cNvPr>
          <p:cNvSpPr txBox="1"/>
          <p:nvPr/>
        </p:nvSpPr>
        <p:spPr>
          <a:xfrm>
            <a:off x="3859066" y="5216052"/>
            <a:ext cx="1737358" cy="770064"/>
          </a:xfrm>
          <a:prstGeom prst="rect">
            <a:avLst/>
          </a:prstGeom>
          <a:noFill/>
        </p:spPr>
        <p:txBody>
          <a:bodyPr wrap="square" lIns="0" tIns="0" rIns="0" bIns="0" rtlCol="0" anchor="t">
            <a:noAutofit/>
          </a:bodyPr>
          <a:lstStyle/>
          <a:p>
            <a:pPr algn="l">
              <a:spcBef>
                <a:spcPts val="0"/>
              </a:spcBef>
            </a:pPr>
            <a:endParaRPr lang="en-US" sz="1400" spc="-50" dirty="0">
              <a:solidFill>
                <a:schemeClr val="tx2"/>
              </a:solidFill>
              <a:latin typeface="Calibri" panose="020F0502020204030204" pitchFamily="34" charset="0"/>
              <a:cs typeface="Segoe UI"/>
            </a:endParaRPr>
          </a:p>
        </p:txBody>
      </p:sp>
      <p:sp>
        <p:nvSpPr>
          <p:cNvPr id="46" name="TextBox 45">
            <a:extLst>
              <a:ext uri="{FF2B5EF4-FFF2-40B4-BE49-F238E27FC236}">
                <a16:creationId xmlns:a16="http://schemas.microsoft.com/office/drawing/2014/main" id="{50BEC4C5-331F-7783-B9DC-E9BFFDA37B82}"/>
              </a:ext>
            </a:extLst>
          </p:cNvPr>
          <p:cNvSpPr txBox="1"/>
          <p:nvPr/>
        </p:nvSpPr>
        <p:spPr>
          <a:xfrm>
            <a:off x="3799625" y="1658928"/>
            <a:ext cx="914400" cy="263629"/>
          </a:xfrm>
          <a:prstGeom prst="rect">
            <a:avLst/>
          </a:prstGeom>
          <a:noFill/>
        </p:spPr>
        <p:txBody>
          <a:bodyPr wrap="none" lIns="0" tIns="0" rIns="0" bIns="0" rtlCol="0" anchor="t">
            <a:noAutofit/>
          </a:bodyPr>
          <a:lstStyle/>
          <a:p>
            <a:pPr algn="l">
              <a:spcBef>
                <a:spcPts val="0"/>
              </a:spcBef>
            </a:pPr>
            <a:r>
              <a:rPr lang="en-US" sz="1400" spc="-50" dirty="0">
                <a:solidFill>
                  <a:schemeClr val="tx2"/>
                </a:solidFill>
                <a:latin typeface="Calibri" panose="020F0502020204030204" pitchFamily="34" charset="0"/>
                <a:cs typeface="Segoe UI"/>
              </a:rPr>
              <a:t>Classification</a:t>
            </a:r>
          </a:p>
        </p:txBody>
      </p:sp>
      <p:sp>
        <p:nvSpPr>
          <p:cNvPr id="48" name="TextBox 47">
            <a:extLst>
              <a:ext uri="{FF2B5EF4-FFF2-40B4-BE49-F238E27FC236}">
                <a16:creationId xmlns:a16="http://schemas.microsoft.com/office/drawing/2014/main" id="{0B0849BE-1BF2-85F7-1ABC-B81DBF0F8450}"/>
              </a:ext>
            </a:extLst>
          </p:cNvPr>
          <p:cNvSpPr txBox="1"/>
          <p:nvPr/>
        </p:nvSpPr>
        <p:spPr>
          <a:xfrm>
            <a:off x="4864917" y="3697871"/>
            <a:ext cx="914400" cy="263629"/>
          </a:xfrm>
          <a:prstGeom prst="rect">
            <a:avLst/>
          </a:prstGeom>
          <a:noFill/>
        </p:spPr>
        <p:txBody>
          <a:bodyPr wrap="none" lIns="0" tIns="0" rIns="0" bIns="0" rtlCol="0" anchor="t">
            <a:noAutofit/>
          </a:bodyPr>
          <a:lstStyle/>
          <a:p>
            <a:pPr algn="l">
              <a:spcBef>
                <a:spcPts val="0"/>
              </a:spcBef>
            </a:pPr>
            <a:endParaRPr lang="en-US" sz="1400" spc="-50" dirty="0">
              <a:solidFill>
                <a:schemeClr val="tx2"/>
              </a:solidFill>
              <a:latin typeface="Calibri" panose="020F0502020204030204" pitchFamily="34" charset="0"/>
              <a:cs typeface="Segoe UI"/>
            </a:endParaRPr>
          </a:p>
        </p:txBody>
      </p:sp>
      <p:sp>
        <p:nvSpPr>
          <p:cNvPr id="56" name="TextBox 55">
            <a:extLst>
              <a:ext uri="{FF2B5EF4-FFF2-40B4-BE49-F238E27FC236}">
                <a16:creationId xmlns:a16="http://schemas.microsoft.com/office/drawing/2014/main" id="{D0EA2BB2-E358-8361-C747-703AB1442E90}"/>
              </a:ext>
            </a:extLst>
          </p:cNvPr>
          <p:cNvSpPr txBox="1"/>
          <p:nvPr/>
        </p:nvSpPr>
        <p:spPr>
          <a:xfrm>
            <a:off x="11040800" y="2540593"/>
            <a:ext cx="914400" cy="263629"/>
          </a:xfrm>
          <a:prstGeom prst="rect">
            <a:avLst/>
          </a:prstGeom>
          <a:noFill/>
        </p:spPr>
        <p:txBody>
          <a:bodyPr wrap="none" lIns="0" tIns="0" rIns="0" bIns="0" rtlCol="0" anchor="t">
            <a:noAutofit/>
          </a:bodyPr>
          <a:lstStyle/>
          <a:p>
            <a:pPr algn="l">
              <a:spcBef>
                <a:spcPts val="0"/>
              </a:spcBef>
            </a:pPr>
            <a:endParaRPr lang="en-US" sz="1400" spc="-50" dirty="0">
              <a:solidFill>
                <a:schemeClr val="tx2"/>
              </a:solidFill>
              <a:latin typeface="Calibri" panose="020F0502020204030204" pitchFamily="34" charset="0"/>
              <a:cs typeface="Segoe UI"/>
            </a:endParaRPr>
          </a:p>
        </p:txBody>
      </p:sp>
      <p:sp>
        <p:nvSpPr>
          <p:cNvPr id="57" name="TextBox 56">
            <a:extLst>
              <a:ext uri="{FF2B5EF4-FFF2-40B4-BE49-F238E27FC236}">
                <a16:creationId xmlns:a16="http://schemas.microsoft.com/office/drawing/2014/main" id="{2DB89070-AFD3-AAD6-B062-A655E5217FF2}"/>
              </a:ext>
            </a:extLst>
          </p:cNvPr>
          <p:cNvSpPr txBox="1"/>
          <p:nvPr/>
        </p:nvSpPr>
        <p:spPr>
          <a:xfrm>
            <a:off x="11040800" y="3010711"/>
            <a:ext cx="914400" cy="263629"/>
          </a:xfrm>
          <a:prstGeom prst="rect">
            <a:avLst/>
          </a:prstGeom>
          <a:noFill/>
        </p:spPr>
        <p:txBody>
          <a:bodyPr wrap="none" lIns="0" tIns="0" rIns="0" bIns="0" rtlCol="0" anchor="t">
            <a:noAutofit/>
          </a:bodyPr>
          <a:lstStyle/>
          <a:p>
            <a:pPr algn="l">
              <a:spcBef>
                <a:spcPts val="0"/>
              </a:spcBef>
            </a:pPr>
            <a:endParaRPr lang="en-US" sz="1400" spc="-50" dirty="0">
              <a:solidFill>
                <a:schemeClr val="tx2"/>
              </a:solidFill>
              <a:latin typeface="Calibri" panose="020F0502020204030204" pitchFamily="34" charset="0"/>
              <a:cs typeface="Segoe UI"/>
            </a:endParaRPr>
          </a:p>
        </p:txBody>
      </p:sp>
      <p:sp>
        <p:nvSpPr>
          <p:cNvPr id="58" name="Rectangle 57">
            <a:extLst>
              <a:ext uri="{FF2B5EF4-FFF2-40B4-BE49-F238E27FC236}">
                <a16:creationId xmlns:a16="http://schemas.microsoft.com/office/drawing/2014/main" id="{2390338F-30B9-20CF-8272-272F5FA0B4D4}"/>
              </a:ext>
            </a:extLst>
          </p:cNvPr>
          <p:cNvSpPr/>
          <p:nvPr/>
        </p:nvSpPr>
        <p:spPr>
          <a:xfrm>
            <a:off x="1683657" y="887212"/>
            <a:ext cx="9864337" cy="5481324"/>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Connector: Elbow 64">
            <a:extLst>
              <a:ext uri="{FF2B5EF4-FFF2-40B4-BE49-F238E27FC236}">
                <a16:creationId xmlns:a16="http://schemas.microsoft.com/office/drawing/2014/main" id="{7A965C3A-9B42-9EE1-432D-1D41BE83B9E2}"/>
              </a:ext>
            </a:extLst>
          </p:cNvPr>
          <p:cNvCxnSpPr>
            <a:cxnSpLocks/>
          </p:cNvCxnSpPr>
          <p:nvPr/>
        </p:nvCxnSpPr>
        <p:spPr>
          <a:xfrm rot="10800000">
            <a:off x="924028" y="4184423"/>
            <a:ext cx="6109073" cy="1928436"/>
          </a:xfrm>
          <a:prstGeom prst="bentConnector3">
            <a:avLst>
              <a:gd name="adj1" fmla="val 10013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5BB4E51-FF3A-4FEF-A348-35E3846C70B7}"/>
              </a:ext>
            </a:extLst>
          </p:cNvPr>
          <p:cNvCxnSpPr>
            <a:cxnSpLocks/>
            <a:stCxn id="38" idx="2"/>
          </p:cNvCxnSpPr>
          <p:nvPr/>
        </p:nvCxnSpPr>
        <p:spPr>
          <a:xfrm flipH="1">
            <a:off x="7033100" y="5591101"/>
            <a:ext cx="13092" cy="521759"/>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17B0769A-9837-E8C1-5084-30457BF185C2}"/>
              </a:ext>
            </a:extLst>
          </p:cNvPr>
          <p:cNvSpPr txBox="1"/>
          <p:nvPr/>
        </p:nvSpPr>
        <p:spPr>
          <a:xfrm>
            <a:off x="10451522" y="6094697"/>
            <a:ext cx="1169229" cy="300744"/>
          </a:xfrm>
          <a:prstGeom prst="rect">
            <a:avLst/>
          </a:prstGeom>
          <a:noFill/>
        </p:spPr>
        <p:txBody>
          <a:bodyPr wrap="none" lIns="0" tIns="0" rIns="0" bIns="0" rtlCol="0" anchor="t">
            <a:noAutofit/>
          </a:bodyPr>
          <a:lstStyle/>
          <a:p>
            <a:pPr algn="l">
              <a:spcBef>
                <a:spcPts val="0"/>
              </a:spcBef>
            </a:pPr>
            <a:endParaRPr lang="en-US" sz="1400" spc="-50" dirty="0">
              <a:solidFill>
                <a:schemeClr val="tx2"/>
              </a:solidFill>
              <a:latin typeface="Calibri" panose="020F0502020204030204" pitchFamily="34" charset="0"/>
              <a:cs typeface="Segoe UI"/>
            </a:endParaRPr>
          </a:p>
        </p:txBody>
      </p:sp>
      <p:sp>
        <p:nvSpPr>
          <p:cNvPr id="49" name="TextBox 48">
            <a:extLst>
              <a:ext uri="{FF2B5EF4-FFF2-40B4-BE49-F238E27FC236}">
                <a16:creationId xmlns:a16="http://schemas.microsoft.com/office/drawing/2014/main" id="{F3C1F42D-43C7-1038-B061-7CA6B1319DDC}"/>
              </a:ext>
            </a:extLst>
          </p:cNvPr>
          <p:cNvSpPr txBox="1"/>
          <p:nvPr/>
        </p:nvSpPr>
        <p:spPr>
          <a:xfrm>
            <a:off x="10578936" y="3600090"/>
            <a:ext cx="914400" cy="263629"/>
          </a:xfrm>
          <a:prstGeom prst="rect">
            <a:avLst/>
          </a:prstGeom>
          <a:noFill/>
        </p:spPr>
        <p:txBody>
          <a:bodyPr wrap="none" lIns="0" tIns="0" rIns="0" bIns="0" rtlCol="0" anchor="t">
            <a:noAutofit/>
          </a:bodyPr>
          <a:lstStyle/>
          <a:p>
            <a:pPr algn="l">
              <a:spcBef>
                <a:spcPts val="0"/>
              </a:spcBef>
            </a:pPr>
            <a:endParaRPr lang="en-US" sz="1400" spc="-50" dirty="0">
              <a:solidFill>
                <a:schemeClr val="tx2"/>
              </a:solidFill>
              <a:latin typeface="Calibri" panose="020F0502020204030204" pitchFamily="34" charset="0"/>
              <a:cs typeface="Segoe UI"/>
            </a:endParaRPr>
          </a:p>
        </p:txBody>
      </p:sp>
      <p:sp>
        <p:nvSpPr>
          <p:cNvPr id="61" name="TextBox 60">
            <a:extLst>
              <a:ext uri="{FF2B5EF4-FFF2-40B4-BE49-F238E27FC236}">
                <a16:creationId xmlns:a16="http://schemas.microsoft.com/office/drawing/2014/main" id="{2E3017AE-AB38-6093-C9BC-B54DE1666363}"/>
              </a:ext>
            </a:extLst>
          </p:cNvPr>
          <p:cNvSpPr txBox="1"/>
          <p:nvPr/>
        </p:nvSpPr>
        <p:spPr>
          <a:xfrm>
            <a:off x="10438782" y="5068181"/>
            <a:ext cx="914400" cy="263629"/>
          </a:xfrm>
          <a:prstGeom prst="rect">
            <a:avLst/>
          </a:prstGeom>
          <a:noFill/>
        </p:spPr>
        <p:txBody>
          <a:bodyPr wrap="none" lIns="0" tIns="0" rIns="0" bIns="0" rtlCol="0" anchor="t">
            <a:noAutofit/>
          </a:bodyPr>
          <a:lstStyle/>
          <a:p>
            <a:pPr algn="l">
              <a:spcBef>
                <a:spcPts val="0"/>
              </a:spcBef>
            </a:pPr>
            <a:endParaRPr lang="en-US" sz="1400" spc="-50" dirty="0">
              <a:solidFill>
                <a:schemeClr val="tx2"/>
              </a:solidFill>
              <a:latin typeface="Calibri" panose="020F0502020204030204" pitchFamily="34" charset="0"/>
              <a:cs typeface="Segoe UI"/>
            </a:endParaRPr>
          </a:p>
        </p:txBody>
      </p:sp>
      <p:sp>
        <p:nvSpPr>
          <p:cNvPr id="33" name="Rectangle 32">
            <a:extLst>
              <a:ext uri="{FF2B5EF4-FFF2-40B4-BE49-F238E27FC236}">
                <a16:creationId xmlns:a16="http://schemas.microsoft.com/office/drawing/2014/main" id="{3B8E1056-87D5-D350-36B5-93CB770EF819}"/>
              </a:ext>
            </a:extLst>
          </p:cNvPr>
          <p:cNvSpPr/>
          <p:nvPr/>
        </p:nvSpPr>
        <p:spPr>
          <a:xfrm>
            <a:off x="6448484" y="3205286"/>
            <a:ext cx="1275530" cy="1111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Random Forest/</a:t>
            </a:r>
          </a:p>
          <a:p>
            <a:pPr algn="ctr"/>
            <a:r>
              <a:rPr lang="en-IN" dirty="0"/>
              <a:t>SVM/XGBC</a:t>
            </a:r>
          </a:p>
        </p:txBody>
      </p:sp>
      <p:cxnSp>
        <p:nvCxnSpPr>
          <p:cNvPr id="70" name="Connector: Elbow 69">
            <a:extLst>
              <a:ext uri="{FF2B5EF4-FFF2-40B4-BE49-F238E27FC236}">
                <a16:creationId xmlns:a16="http://schemas.microsoft.com/office/drawing/2014/main" id="{03F22FFB-9983-E0A2-10FD-66C258DFA5A5}"/>
              </a:ext>
            </a:extLst>
          </p:cNvPr>
          <p:cNvCxnSpPr>
            <a:stCxn id="5" idx="2"/>
            <a:endCxn id="33" idx="1"/>
          </p:cNvCxnSpPr>
          <p:nvPr/>
        </p:nvCxnSpPr>
        <p:spPr>
          <a:xfrm rot="16200000" flipH="1">
            <a:off x="5108855" y="2421640"/>
            <a:ext cx="1533506" cy="114575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1952083A-BFCE-6ABB-FBE3-15D2FF580ACA}"/>
              </a:ext>
            </a:extLst>
          </p:cNvPr>
          <p:cNvSpPr/>
          <p:nvPr/>
        </p:nvSpPr>
        <p:spPr>
          <a:xfrm>
            <a:off x="8127107" y="3748316"/>
            <a:ext cx="2913693" cy="828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Stacking Classifier</a:t>
            </a:r>
          </a:p>
        </p:txBody>
      </p:sp>
      <p:cxnSp>
        <p:nvCxnSpPr>
          <p:cNvPr id="73" name="Connector: Elbow 72">
            <a:extLst>
              <a:ext uri="{FF2B5EF4-FFF2-40B4-BE49-F238E27FC236}">
                <a16:creationId xmlns:a16="http://schemas.microsoft.com/office/drawing/2014/main" id="{3B8F5B37-AA46-3756-F8D1-CBCD453D5948}"/>
              </a:ext>
            </a:extLst>
          </p:cNvPr>
          <p:cNvCxnSpPr>
            <a:stCxn id="33" idx="2"/>
            <a:endCxn id="71" idx="1"/>
          </p:cNvCxnSpPr>
          <p:nvPr/>
        </p:nvCxnSpPr>
        <p:spPr>
          <a:xfrm rot="5400000" flipH="1" flipV="1">
            <a:off x="7529400" y="3719545"/>
            <a:ext cx="154555" cy="1040858"/>
          </a:xfrm>
          <a:prstGeom prst="bentConnector4">
            <a:avLst>
              <a:gd name="adj1" fmla="val -147909"/>
              <a:gd name="adj2" fmla="val 8063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DFD44E0A-4E93-F025-1E8E-7CAC7B41BE3D}"/>
              </a:ext>
            </a:extLst>
          </p:cNvPr>
          <p:cNvCxnSpPr>
            <a:stCxn id="10" idx="2"/>
          </p:cNvCxnSpPr>
          <p:nvPr/>
        </p:nvCxnSpPr>
        <p:spPr>
          <a:xfrm flipH="1">
            <a:off x="8770266" y="3205286"/>
            <a:ext cx="1" cy="526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0DA015E7-24A6-97E6-435B-23AEC2BD5719}"/>
              </a:ext>
            </a:extLst>
          </p:cNvPr>
          <p:cNvCxnSpPr>
            <a:stCxn id="11" idx="2"/>
          </p:cNvCxnSpPr>
          <p:nvPr/>
        </p:nvCxnSpPr>
        <p:spPr>
          <a:xfrm flipH="1">
            <a:off x="10401135" y="3205286"/>
            <a:ext cx="1" cy="526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5350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3D312-75D6-F720-1C1B-C1D3981033FB}"/>
              </a:ext>
            </a:extLst>
          </p:cNvPr>
          <p:cNvSpPr>
            <a:spLocks noGrp="1"/>
          </p:cNvSpPr>
          <p:nvPr>
            <p:ph type="title"/>
          </p:nvPr>
        </p:nvSpPr>
        <p:spPr>
          <a:xfrm>
            <a:off x="605117" y="340854"/>
            <a:ext cx="10981765" cy="664536"/>
          </a:xfrm>
        </p:spPr>
        <p:txBody>
          <a:bodyPr/>
          <a:lstStyle/>
          <a:p>
            <a:r>
              <a:rPr lang="en-US" dirty="0"/>
              <a:t>Model Improvement &amp; Evaluation</a:t>
            </a:r>
          </a:p>
        </p:txBody>
      </p:sp>
      <p:sp>
        <p:nvSpPr>
          <p:cNvPr id="3" name="Text Placeholder 2">
            <a:extLst>
              <a:ext uri="{FF2B5EF4-FFF2-40B4-BE49-F238E27FC236}">
                <a16:creationId xmlns:a16="http://schemas.microsoft.com/office/drawing/2014/main" id="{34C55EE4-007F-8C31-78B4-01BC69721313}"/>
              </a:ext>
            </a:extLst>
          </p:cNvPr>
          <p:cNvSpPr>
            <a:spLocks noGrp="1"/>
          </p:cNvSpPr>
          <p:nvPr>
            <p:ph type="body" sz="quarter" idx="11"/>
          </p:nvPr>
        </p:nvSpPr>
        <p:spPr>
          <a:xfrm>
            <a:off x="3441620" y="2186125"/>
            <a:ext cx="2414495" cy="1242875"/>
          </a:xfrm>
        </p:spPr>
        <p:txBody>
          <a:bodyPr/>
          <a:lstStyle/>
          <a:p>
            <a:r>
              <a:rPr lang="en-US" sz="1800" b="1" dirty="0"/>
              <a:t>Hyperparameter tuning</a:t>
            </a:r>
          </a:p>
          <a:p>
            <a:pPr marL="342900" indent="-342900">
              <a:buFont typeface="Arial" panose="020B0604020202020204" pitchFamily="34" charset="0"/>
              <a:buChar char="•"/>
            </a:pPr>
            <a:r>
              <a:rPr lang="en-US" sz="1800" dirty="0"/>
              <a:t>Grid Search</a:t>
            </a:r>
          </a:p>
          <a:p>
            <a:pPr marL="342900" indent="-342900">
              <a:buFont typeface="Arial" panose="020B0604020202020204" pitchFamily="34" charset="0"/>
              <a:buChar char="•"/>
            </a:pPr>
            <a:r>
              <a:rPr lang="en-US" sz="1800" dirty="0"/>
              <a:t>Random Search</a:t>
            </a:r>
          </a:p>
        </p:txBody>
      </p:sp>
      <p:sp>
        <p:nvSpPr>
          <p:cNvPr id="4" name="TextBox 3">
            <a:extLst>
              <a:ext uri="{FF2B5EF4-FFF2-40B4-BE49-F238E27FC236}">
                <a16:creationId xmlns:a16="http://schemas.microsoft.com/office/drawing/2014/main" id="{4712E6C2-FDB2-0308-1142-0F53D6F49FE3}"/>
              </a:ext>
            </a:extLst>
          </p:cNvPr>
          <p:cNvSpPr txBox="1"/>
          <p:nvPr/>
        </p:nvSpPr>
        <p:spPr>
          <a:xfrm>
            <a:off x="3571166" y="1617212"/>
            <a:ext cx="2155404" cy="369332"/>
          </a:xfrm>
          <a:prstGeom prst="rect">
            <a:avLst/>
          </a:prstGeom>
          <a:noFill/>
        </p:spPr>
        <p:txBody>
          <a:bodyPr wrap="square">
            <a:spAutoFit/>
          </a:bodyPr>
          <a:lstStyle/>
          <a:p>
            <a:r>
              <a:rPr lang="en-US" b="1" dirty="0"/>
              <a:t>Model Improvement</a:t>
            </a:r>
          </a:p>
        </p:txBody>
      </p:sp>
      <p:sp>
        <p:nvSpPr>
          <p:cNvPr id="5" name="TextBox 4">
            <a:extLst>
              <a:ext uri="{FF2B5EF4-FFF2-40B4-BE49-F238E27FC236}">
                <a16:creationId xmlns:a16="http://schemas.microsoft.com/office/drawing/2014/main" id="{BD7D400E-46CF-1E47-B32A-3C2EC24D2DD7}"/>
              </a:ext>
            </a:extLst>
          </p:cNvPr>
          <p:cNvSpPr txBox="1"/>
          <p:nvPr/>
        </p:nvSpPr>
        <p:spPr>
          <a:xfrm>
            <a:off x="6757227" y="1617212"/>
            <a:ext cx="1890855" cy="369332"/>
          </a:xfrm>
          <a:prstGeom prst="rect">
            <a:avLst/>
          </a:prstGeom>
          <a:noFill/>
        </p:spPr>
        <p:txBody>
          <a:bodyPr wrap="square">
            <a:spAutoFit/>
          </a:bodyPr>
          <a:lstStyle/>
          <a:p>
            <a:r>
              <a:rPr lang="en-US" sz="1800" b="1" dirty="0"/>
              <a:t>Offline Evaluation</a:t>
            </a:r>
          </a:p>
        </p:txBody>
      </p:sp>
      <p:sp>
        <p:nvSpPr>
          <p:cNvPr id="6" name="TextBox 5">
            <a:extLst>
              <a:ext uri="{FF2B5EF4-FFF2-40B4-BE49-F238E27FC236}">
                <a16:creationId xmlns:a16="http://schemas.microsoft.com/office/drawing/2014/main" id="{C73BC785-47C3-5589-5AE3-847BC384937C}"/>
              </a:ext>
            </a:extLst>
          </p:cNvPr>
          <p:cNvSpPr txBox="1"/>
          <p:nvPr/>
        </p:nvSpPr>
        <p:spPr>
          <a:xfrm>
            <a:off x="9654457" y="1622556"/>
            <a:ext cx="1890856" cy="369332"/>
          </a:xfrm>
          <a:prstGeom prst="rect">
            <a:avLst/>
          </a:prstGeom>
          <a:noFill/>
        </p:spPr>
        <p:txBody>
          <a:bodyPr wrap="square">
            <a:spAutoFit/>
          </a:bodyPr>
          <a:lstStyle/>
          <a:p>
            <a:r>
              <a:rPr lang="en-US" b="1" dirty="0"/>
              <a:t>Online Evaluation</a:t>
            </a:r>
            <a:endParaRPr lang="en-US" sz="1800" b="1" dirty="0"/>
          </a:p>
        </p:txBody>
      </p:sp>
      <p:sp>
        <p:nvSpPr>
          <p:cNvPr id="8" name="Oval 7">
            <a:extLst>
              <a:ext uri="{FF2B5EF4-FFF2-40B4-BE49-F238E27FC236}">
                <a16:creationId xmlns:a16="http://schemas.microsoft.com/office/drawing/2014/main" id="{772FDE63-1AA8-42C7-26DF-5E4790D92BDD}"/>
              </a:ext>
            </a:extLst>
          </p:cNvPr>
          <p:cNvSpPr/>
          <p:nvPr/>
        </p:nvSpPr>
        <p:spPr>
          <a:xfrm>
            <a:off x="4465989" y="1073114"/>
            <a:ext cx="365760" cy="3978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73DC7B4-7FC1-7A0E-7D17-6B85DB661044}"/>
              </a:ext>
            </a:extLst>
          </p:cNvPr>
          <p:cNvSpPr/>
          <p:nvPr/>
        </p:nvSpPr>
        <p:spPr>
          <a:xfrm>
            <a:off x="4564463" y="1152444"/>
            <a:ext cx="168812" cy="225083"/>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A2695FC-B3AF-4A74-B3B7-B8FE5B8893A3}"/>
              </a:ext>
            </a:extLst>
          </p:cNvPr>
          <p:cNvSpPr/>
          <p:nvPr/>
        </p:nvSpPr>
        <p:spPr>
          <a:xfrm>
            <a:off x="10417005" y="1067217"/>
            <a:ext cx="365760" cy="3978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12175BC-3A15-2476-552B-CC4796C73E63}"/>
              </a:ext>
            </a:extLst>
          </p:cNvPr>
          <p:cNvSpPr/>
          <p:nvPr/>
        </p:nvSpPr>
        <p:spPr>
          <a:xfrm>
            <a:off x="10515479" y="1146547"/>
            <a:ext cx="168812" cy="225083"/>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0EA6DA4-DF6E-B952-D53C-F69AFB42CC22}"/>
              </a:ext>
            </a:extLst>
          </p:cNvPr>
          <p:cNvSpPr/>
          <p:nvPr/>
        </p:nvSpPr>
        <p:spPr>
          <a:xfrm>
            <a:off x="7435369" y="1063670"/>
            <a:ext cx="365760" cy="3978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03AA422-F42F-6C53-B412-861C21473CC7}"/>
              </a:ext>
            </a:extLst>
          </p:cNvPr>
          <p:cNvSpPr/>
          <p:nvPr/>
        </p:nvSpPr>
        <p:spPr>
          <a:xfrm>
            <a:off x="7533843" y="1143000"/>
            <a:ext cx="168812" cy="225083"/>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2">
            <a:extLst>
              <a:ext uri="{FF2B5EF4-FFF2-40B4-BE49-F238E27FC236}">
                <a16:creationId xmlns:a16="http://schemas.microsoft.com/office/drawing/2014/main" id="{0094BFB5-C882-2881-4FC5-4F556A9A90B6}"/>
              </a:ext>
            </a:extLst>
          </p:cNvPr>
          <p:cNvSpPr txBox="1">
            <a:spLocks/>
          </p:cNvSpPr>
          <p:nvPr/>
        </p:nvSpPr>
        <p:spPr>
          <a:xfrm>
            <a:off x="6155504" y="2186125"/>
            <a:ext cx="3212064" cy="4119952"/>
          </a:xfrm>
          <a:prstGeom prst="rect">
            <a:avLst/>
          </a:prstGeom>
        </p:spPr>
        <p:txBody>
          <a:bodyPr/>
          <a:lstStyle>
            <a:lvl1pPr marL="0" indent="0" algn="l" defTabSz="914400" rtl="0" eaLnBrk="1" latinLnBrk="0" hangingPunct="1">
              <a:lnSpc>
                <a:spcPct val="90000"/>
              </a:lnSpc>
              <a:spcBef>
                <a:spcPts val="1000"/>
              </a:spcBef>
              <a:buFont typeface="Arial"/>
              <a:buNone/>
              <a:defRPr sz="24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rgbClr val="4A498E"/>
              </a:buClr>
              <a:buFont typeface="Arial"/>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rgbClr val="4A498E"/>
              </a:buClr>
              <a:buFontTx/>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rgbClr val="4A498E"/>
              </a:buClr>
              <a:buFont typeface="Arial"/>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dirty="0"/>
              <a:t>                 Recall</a:t>
            </a:r>
          </a:p>
          <a:p>
            <a:r>
              <a:rPr lang="en-US" sz="1800" dirty="0"/>
              <a:t>                 F1-Score</a:t>
            </a:r>
          </a:p>
          <a:p>
            <a:r>
              <a:rPr lang="en-US" sz="1800" dirty="0"/>
              <a:t>                 Accuracy</a:t>
            </a:r>
          </a:p>
          <a:p>
            <a:r>
              <a:rPr lang="en-US" sz="1800" dirty="0"/>
              <a:t>	Precision</a:t>
            </a:r>
          </a:p>
          <a:p>
            <a:r>
              <a:rPr lang="en-US" sz="1800" dirty="0"/>
              <a:t>	ROC Curve</a:t>
            </a:r>
          </a:p>
        </p:txBody>
      </p:sp>
      <p:sp>
        <p:nvSpPr>
          <p:cNvPr id="19" name="Text Placeholder 2">
            <a:extLst>
              <a:ext uri="{FF2B5EF4-FFF2-40B4-BE49-F238E27FC236}">
                <a16:creationId xmlns:a16="http://schemas.microsoft.com/office/drawing/2014/main" id="{4983EB0A-53BD-2261-169A-9439E0A31504}"/>
              </a:ext>
            </a:extLst>
          </p:cNvPr>
          <p:cNvSpPr txBox="1">
            <a:spLocks/>
          </p:cNvSpPr>
          <p:nvPr/>
        </p:nvSpPr>
        <p:spPr>
          <a:xfrm>
            <a:off x="9575517" y="2186125"/>
            <a:ext cx="2414495" cy="3068127"/>
          </a:xfrm>
          <a:prstGeom prst="rect">
            <a:avLst/>
          </a:prstGeom>
        </p:spPr>
        <p:txBody>
          <a:bodyPr lIns="91440" tIns="45720" rIns="91440" bIns="45720" anchor="t"/>
          <a:lstStyle>
            <a:lvl1pPr marL="0" indent="0" algn="l" defTabSz="914400" rtl="0" eaLnBrk="1" latinLnBrk="0" hangingPunct="1">
              <a:lnSpc>
                <a:spcPct val="90000"/>
              </a:lnSpc>
              <a:spcBef>
                <a:spcPts val="1000"/>
              </a:spcBef>
              <a:buFont typeface="Arial"/>
              <a:buNone/>
              <a:defRPr sz="24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rgbClr val="4A498E"/>
              </a:buClr>
              <a:buFont typeface="Arial"/>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rgbClr val="4A498E"/>
              </a:buClr>
              <a:buFontTx/>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rgbClr val="4A498E"/>
              </a:buClr>
              <a:buFont typeface="Arial"/>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600" dirty="0"/>
              <a:t>Engagement rate</a:t>
            </a:r>
            <a:endParaRPr lang="en-US" dirty="0"/>
          </a:p>
          <a:p>
            <a:r>
              <a:rPr lang="en-US" sz="1600" dirty="0">
                <a:ea typeface="+mn-lt"/>
                <a:cs typeface="+mn-lt"/>
              </a:rPr>
              <a:t>Cost per conversion</a:t>
            </a:r>
            <a:endParaRPr lang="en-US" dirty="0"/>
          </a:p>
        </p:txBody>
      </p:sp>
      <p:sp>
        <p:nvSpPr>
          <p:cNvPr id="17" name="Oval 16">
            <a:extLst>
              <a:ext uri="{FF2B5EF4-FFF2-40B4-BE49-F238E27FC236}">
                <a16:creationId xmlns:a16="http://schemas.microsoft.com/office/drawing/2014/main" id="{DA411498-B791-E96B-A717-22E2F19D8F76}"/>
              </a:ext>
            </a:extLst>
          </p:cNvPr>
          <p:cNvSpPr/>
          <p:nvPr/>
        </p:nvSpPr>
        <p:spPr>
          <a:xfrm>
            <a:off x="1814229" y="1088354"/>
            <a:ext cx="365760" cy="3978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8BF8289-8164-C609-10A4-58D6D471A7BD}"/>
              </a:ext>
            </a:extLst>
          </p:cNvPr>
          <p:cNvSpPr/>
          <p:nvPr/>
        </p:nvSpPr>
        <p:spPr>
          <a:xfrm>
            <a:off x="1912703" y="1167684"/>
            <a:ext cx="168812" cy="225083"/>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83A48D5F-0963-D588-FBAB-658D763D170F}"/>
              </a:ext>
            </a:extLst>
          </p:cNvPr>
          <p:cNvSpPr txBox="1"/>
          <p:nvPr/>
        </p:nvSpPr>
        <p:spPr>
          <a:xfrm>
            <a:off x="919407" y="1624017"/>
            <a:ext cx="2155404" cy="369332"/>
          </a:xfrm>
          <a:prstGeom prst="rect">
            <a:avLst/>
          </a:prstGeom>
          <a:noFill/>
        </p:spPr>
        <p:txBody>
          <a:bodyPr wrap="square">
            <a:spAutoFit/>
          </a:bodyPr>
          <a:lstStyle/>
          <a:p>
            <a:r>
              <a:rPr lang="en-US" b="1" dirty="0"/>
              <a:t>Cross Validation</a:t>
            </a:r>
          </a:p>
        </p:txBody>
      </p:sp>
      <p:sp>
        <p:nvSpPr>
          <p:cNvPr id="22" name="Text Placeholder 2">
            <a:extLst>
              <a:ext uri="{FF2B5EF4-FFF2-40B4-BE49-F238E27FC236}">
                <a16:creationId xmlns:a16="http://schemas.microsoft.com/office/drawing/2014/main" id="{58A55D4C-A72A-F34F-42B1-324886F313DF}"/>
              </a:ext>
            </a:extLst>
          </p:cNvPr>
          <p:cNvSpPr txBox="1">
            <a:spLocks/>
          </p:cNvSpPr>
          <p:nvPr/>
        </p:nvSpPr>
        <p:spPr>
          <a:xfrm>
            <a:off x="580250" y="2186124"/>
            <a:ext cx="2414495" cy="2538275"/>
          </a:xfrm>
          <a:prstGeom prst="rect">
            <a:avLst/>
          </a:prstGeom>
        </p:spPr>
        <p:txBody>
          <a:bodyPr/>
          <a:lstStyle>
            <a:lvl1pPr marL="0" indent="0" algn="l" defTabSz="914400" rtl="0" eaLnBrk="1" latinLnBrk="0" hangingPunct="1">
              <a:lnSpc>
                <a:spcPct val="90000"/>
              </a:lnSpc>
              <a:spcBef>
                <a:spcPts val="1000"/>
              </a:spcBef>
              <a:buFont typeface="Arial"/>
              <a:buNone/>
              <a:defRPr sz="24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rgbClr val="4A498E"/>
              </a:buClr>
              <a:buFont typeface="Arial"/>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rgbClr val="4A498E"/>
              </a:buClr>
              <a:buFontTx/>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rgbClr val="4A498E"/>
              </a:buClr>
              <a:buFont typeface="Arial"/>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b="1" dirty="0"/>
              <a:t>Handling the Bias/Variance Trade-off</a:t>
            </a:r>
          </a:p>
          <a:p>
            <a:r>
              <a:rPr lang="en-US" sz="1800" dirty="0"/>
              <a:t>Regularization – L1/L2</a:t>
            </a:r>
          </a:p>
        </p:txBody>
      </p:sp>
    </p:spTree>
    <p:extLst>
      <p:ext uri="{BB962C8B-B14F-4D97-AF65-F5344CB8AC3E}">
        <p14:creationId xmlns:p14="http://schemas.microsoft.com/office/powerpoint/2010/main" val="533989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B7F3A-D38A-5E56-E2E2-24B96DB958B2}"/>
              </a:ext>
            </a:extLst>
          </p:cNvPr>
          <p:cNvSpPr>
            <a:spLocks noGrp="1"/>
          </p:cNvSpPr>
          <p:nvPr>
            <p:ph type="title"/>
          </p:nvPr>
        </p:nvSpPr>
        <p:spPr>
          <a:xfrm>
            <a:off x="644006" y="340030"/>
            <a:ext cx="10981765" cy="664536"/>
          </a:xfrm>
        </p:spPr>
        <p:txBody>
          <a:bodyPr/>
          <a:lstStyle/>
          <a:p>
            <a:r>
              <a:rPr lang="en-US" dirty="0"/>
              <a:t>Model Deployment</a:t>
            </a:r>
          </a:p>
        </p:txBody>
      </p:sp>
      <p:sp>
        <p:nvSpPr>
          <p:cNvPr id="3" name="Text Placeholder 2">
            <a:extLst>
              <a:ext uri="{FF2B5EF4-FFF2-40B4-BE49-F238E27FC236}">
                <a16:creationId xmlns:a16="http://schemas.microsoft.com/office/drawing/2014/main" id="{38A930A5-2D2E-FBE4-92A2-ECB4756CFC2B}"/>
              </a:ext>
            </a:extLst>
          </p:cNvPr>
          <p:cNvSpPr>
            <a:spLocks noGrp="1"/>
          </p:cNvSpPr>
          <p:nvPr>
            <p:ph type="body" sz="quarter" idx="11"/>
          </p:nvPr>
        </p:nvSpPr>
        <p:spPr>
          <a:xfrm>
            <a:off x="951398" y="2294575"/>
            <a:ext cx="3294209" cy="2058988"/>
          </a:xfrm>
        </p:spPr>
        <p:txBody>
          <a:bodyPr/>
          <a:lstStyle/>
          <a:p>
            <a:pPr marL="285750" indent="-285750">
              <a:buFont typeface="Arial" panose="020B0604020202020204" pitchFamily="34" charset="0"/>
              <a:buChar char="•"/>
            </a:pPr>
            <a:r>
              <a:rPr lang="en-US" sz="1800" dirty="0"/>
              <a:t>Refers to model scheduled and deployed as a part of a bigger system </a:t>
            </a:r>
          </a:p>
          <a:p>
            <a:pPr marL="285750" indent="-285750">
              <a:buFont typeface="Arial" panose="020B0604020202020204" pitchFamily="34" charset="0"/>
              <a:buChar char="•"/>
            </a:pPr>
            <a:r>
              <a:rPr lang="en-US" sz="1800" dirty="0"/>
              <a:t>Requires model files and data pipeline</a:t>
            </a:r>
          </a:p>
          <a:p>
            <a:pPr marL="285750" indent="-285750">
              <a:buFont typeface="Arial" panose="020B0604020202020204" pitchFamily="34" charset="0"/>
              <a:buChar char="•"/>
            </a:pPr>
            <a:r>
              <a:rPr lang="en-US" sz="1800" dirty="0"/>
              <a:t>Model triggered to generate predictions at EOD, EOW, EOM etc.</a:t>
            </a:r>
          </a:p>
        </p:txBody>
      </p:sp>
      <p:sp>
        <p:nvSpPr>
          <p:cNvPr id="12" name="TextBox 11">
            <a:extLst>
              <a:ext uri="{FF2B5EF4-FFF2-40B4-BE49-F238E27FC236}">
                <a16:creationId xmlns:a16="http://schemas.microsoft.com/office/drawing/2014/main" id="{DCBCF09B-B29D-E053-C753-E55006E8584A}"/>
              </a:ext>
            </a:extLst>
          </p:cNvPr>
          <p:cNvSpPr txBox="1"/>
          <p:nvPr/>
        </p:nvSpPr>
        <p:spPr>
          <a:xfrm>
            <a:off x="1605206" y="1617212"/>
            <a:ext cx="2155404" cy="369332"/>
          </a:xfrm>
          <a:prstGeom prst="rect">
            <a:avLst/>
          </a:prstGeom>
          <a:noFill/>
        </p:spPr>
        <p:txBody>
          <a:bodyPr wrap="square">
            <a:spAutoFit/>
          </a:bodyPr>
          <a:lstStyle/>
          <a:p>
            <a:r>
              <a:rPr lang="en-US" b="1" dirty="0"/>
              <a:t>Batch Deployment</a:t>
            </a:r>
          </a:p>
        </p:txBody>
      </p:sp>
      <p:sp>
        <p:nvSpPr>
          <p:cNvPr id="13" name="TextBox 12">
            <a:extLst>
              <a:ext uri="{FF2B5EF4-FFF2-40B4-BE49-F238E27FC236}">
                <a16:creationId xmlns:a16="http://schemas.microsoft.com/office/drawing/2014/main" id="{E8252EA5-0769-F90B-B699-4EADCCA4156E}"/>
              </a:ext>
            </a:extLst>
          </p:cNvPr>
          <p:cNvSpPr txBox="1"/>
          <p:nvPr/>
        </p:nvSpPr>
        <p:spPr>
          <a:xfrm>
            <a:off x="4755402" y="1617212"/>
            <a:ext cx="2421917" cy="369332"/>
          </a:xfrm>
          <a:prstGeom prst="rect">
            <a:avLst/>
          </a:prstGeom>
          <a:noFill/>
        </p:spPr>
        <p:txBody>
          <a:bodyPr wrap="square">
            <a:spAutoFit/>
          </a:bodyPr>
          <a:lstStyle/>
          <a:p>
            <a:r>
              <a:rPr lang="en-US" sz="1800" b="1" dirty="0"/>
              <a:t>Real Time Deployment</a:t>
            </a:r>
          </a:p>
        </p:txBody>
      </p:sp>
      <p:sp>
        <p:nvSpPr>
          <p:cNvPr id="14" name="TextBox 13">
            <a:extLst>
              <a:ext uri="{FF2B5EF4-FFF2-40B4-BE49-F238E27FC236}">
                <a16:creationId xmlns:a16="http://schemas.microsoft.com/office/drawing/2014/main" id="{35F9AB95-EB42-F571-27C9-80A1F31E4023}"/>
              </a:ext>
            </a:extLst>
          </p:cNvPr>
          <p:cNvSpPr txBox="1"/>
          <p:nvPr/>
        </p:nvSpPr>
        <p:spPr>
          <a:xfrm>
            <a:off x="8172111" y="1617212"/>
            <a:ext cx="2135535" cy="369332"/>
          </a:xfrm>
          <a:prstGeom prst="rect">
            <a:avLst/>
          </a:prstGeom>
          <a:noFill/>
        </p:spPr>
        <p:txBody>
          <a:bodyPr wrap="square">
            <a:spAutoFit/>
          </a:bodyPr>
          <a:lstStyle/>
          <a:p>
            <a:r>
              <a:rPr lang="en-US" b="1" dirty="0"/>
              <a:t>Custom Deployment</a:t>
            </a:r>
            <a:endParaRPr lang="en-US" sz="1800" b="1" dirty="0"/>
          </a:p>
        </p:txBody>
      </p:sp>
      <p:sp>
        <p:nvSpPr>
          <p:cNvPr id="15" name="Oval 14">
            <a:extLst>
              <a:ext uri="{FF2B5EF4-FFF2-40B4-BE49-F238E27FC236}">
                <a16:creationId xmlns:a16="http://schemas.microsoft.com/office/drawing/2014/main" id="{8FA3308A-75F1-6BCB-0D71-B1ADF1ECC6C0}"/>
              </a:ext>
            </a:extLst>
          </p:cNvPr>
          <p:cNvSpPr/>
          <p:nvPr/>
        </p:nvSpPr>
        <p:spPr>
          <a:xfrm>
            <a:off x="2500029" y="1073114"/>
            <a:ext cx="365760" cy="3978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D216BBE5-7F35-7FA9-E32C-98B32427C969}"/>
              </a:ext>
            </a:extLst>
          </p:cNvPr>
          <p:cNvSpPr/>
          <p:nvPr/>
        </p:nvSpPr>
        <p:spPr>
          <a:xfrm>
            <a:off x="2598503" y="1152444"/>
            <a:ext cx="168812" cy="225083"/>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C56653B-7490-4474-5AAB-D28C81694725}"/>
              </a:ext>
            </a:extLst>
          </p:cNvPr>
          <p:cNvSpPr/>
          <p:nvPr/>
        </p:nvSpPr>
        <p:spPr>
          <a:xfrm>
            <a:off x="8999685" y="1067217"/>
            <a:ext cx="365760" cy="3978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C78460A-8A2F-1C85-0418-F69653606602}"/>
              </a:ext>
            </a:extLst>
          </p:cNvPr>
          <p:cNvSpPr/>
          <p:nvPr/>
        </p:nvSpPr>
        <p:spPr>
          <a:xfrm>
            <a:off x="9098159" y="1146547"/>
            <a:ext cx="168812" cy="225083"/>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1DB8F74-E8FC-EB03-B07E-60ECD66710EF}"/>
              </a:ext>
            </a:extLst>
          </p:cNvPr>
          <p:cNvSpPr/>
          <p:nvPr/>
        </p:nvSpPr>
        <p:spPr>
          <a:xfrm>
            <a:off x="5698009" y="1063670"/>
            <a:ext cx="365760" cy="3978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C3E984D-7F8A-E25E-9B93-CEE295CEA7B2}"/>
              </a:ext>
            </a:extLst>
          </p:cNvPr>
          <p:cNvSpPr/>
          <p:nvPr/>
        </p:nvSpPr>
        <p:spPr>
          <a:xfrm>
            <a:off x="5796483" y="1143000"/>
            <a:ext cx="168812" cy="225083"/>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Placeholder 2">
            <a:extLst>
              <a:ext uri="{FF2B5EF4-FFF2-40B4-BE49-F238E27FC236}">
                <a16:creationId xmlns:a16="http://schemas.microsoft.com/office/drawing/2014/main" id="{587035A4-BD80-8F24-8FDB-A9976FF2ADB1}"/>
              </a:ext>
            </a:extLst>
          </p:cNvPr>
          <p:cNvSpPr txBox="1">
            <a:spLocks/>
          </p:cNvSpPr>
          <p:nvPr/>
        </p:nvSpPr>
        <p:spPr>
          <a:xfrm>
            <a:off x="4318190" y="2294575"/>
            <a:ext cx="3294209" cy="2058988"/>
          </a:xfrm>
          <a:prstGeom prst="rect">
            <a:avLst/>
          </a:prstGeom>
        </p:spPr>
        <p:txBody>
          <a:bodyPr/>
          <a:lstStyle>
            <a:lvl1pPr marL="0" indent="0" algn="l" defTabSz="914400" rtl="0" eaLnBrk="1" latinLnBrk="0" hangingPunct="1">
              <a:lnSpc>
                <a:spcPct val="90000"/>
              </a:lnSpc>
              <a:spcBef>
                <a:spcPts val="1000"/>
              </a:spcBef>
              <a:buFont typeface="Arial"/>
              <a:buNone/>
              <a:defRPr sz="24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rgbClr val="4A498E"/>
              </a:buClr>
              <a:buFont typeface="Arial"/>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rgbClr val="4A498E"/>
              </a:buClr>
              <a:buFontTx/>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rgbClr val="4A498E"/>
              </a:buClr>
              <a:buFont typeface="Arial"/>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800" dirty="0"/>
              <a:t>Refers to model being deployed on real time system</a:t>
            </a:r>
          </a:p>
          <a:p>
            <a:pPr marL="285750" indent="-285750">
              <a:buFont typeface="Arial" panose="020B0604020202020204" pitchFamily="34" charset="0"/>
              <a:buChar char="•"/>
            </a:pPr>
            <a:r>
              <a:rPr lang="en-US" sz="1800" dirty="0"/>
              <a:t>Requires model files and data pipeline</a:t>
            </a:r>
          </a:p>
          <a:p>
            <a:pPr marL="285750" indent="-285750">
              <a:buFont typeface="Arial" panose="020B0604020202020204" pitchFamily="34" charset="0"/>
              <a:buChar char="•"/>
            </a:pPr>
            <a:r>
              <a:rPr lang="en-US" sz="1800" dirty="0"/>
              <a:t>Model generates predictions as soon as the data is received</a:t>
            </a:r>
          </a:p>
        </p:txBody>
      </p:sp>
      <p:sp>
        <p:nvSpPr>
          <p:cNvPr id="22" name="Text Placeholder 2">
            <a:extLst>
              <a:ext uri="{FF2B5EF4-FFF2-40B4-BE49-F238E27FC236}">
                <a16:creationId xmlns:a16="http://schemas.microsoft.com/office/drawing/2014/main" id="{6CA6F606-2AE0-6A9D-5937-36119BCAF62E}"/>
              </a:ext>
            </a:extLst>
          </p:cNvPr>
          <p:cNvSpPr txBox="1">
            <a:spLocks/>
          </p:cNvSpPr>
          <p:nvPr/>
        </p:nvSpPr>
        <p:spPr>
          <a:xfrm>
            <a:off x="7946393" y="2294575"/>
            <a:ext cx="3294209" cy="2058988"/>
          </a:xfrm>
          <a:prstGeom prst="rect">
            <a:avLst/>
          </a:prstGeom>
        </p:spPr>
        <p:txBody>
          <a:bodyPr/>
          <a:lstStyle>
            <a:lvl1pPr marL="0" indent="0" algn="l" defTabSz="914400" rtl="0" eaLnBrk="1" latinLnBrk="0" hangingPunct="1">
              <a:lnSpc>
                <a:spcPct val="90000"/>
              </a:lnSpc>
              <a:spcBef>
                <a:spcPts val="1000"/>
              </a:spcBef>
              <a:buFont typeface="Arial"/>
              <a:buNone/>
              <a:defRPr sz="24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rgbClr val="4A498E"/>
              </a:buClr>
              <a:buFont typeface="Arial"/>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rgbClr val="4A498E"/>
              </a:buClr>
              <a:buFontTx/>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rgbClr val="4A498E"/>
              </a:buClr>
              <a:buFont typeface="Arial"/>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800" dirty="0"/>
              <a:t>Model results are used as a part of informed decision making</a:t>
            </a:r>
          </a:p>
          <a:p>
            <a:pPr marL="285750" indent="-285750">
              <a:buFont typeface="Arial" panose="020B0604020202020204" pitchFamily="34" charset="0"/>
              <a:buChar char="•"/>
            </a:pPr>
            <a:r>
              <a:rPr lang="en-US" sz="1800" dirty="0"/>
              <a:t>Integrated into a dashboard or a BI tool</a:t>
            </a:r>
          </a:p>
          <a:p>
            <a:pPr marL="285750" indent="-285750">
              <a:buFont typeface="Arial" panose="020B0604020202020204" pitchFamily="34" charset="0"/>
              <a:buChar char="•"/>
            </a:pPr>
            <a:r>
              <a:rPr lang="en-US" sz="1800" dirty="0"/>
              <a:t>Model scripts can sometime be converted to SQL commands for effective system integration</a:t>
            </a:r>
          </a:p>
        </p:txBody>
      </p:sp>
      <p:sp>
        <p:nvSpPr>
          <p:cNvPr id="23" name="Text Placeholder 2">
            <a:extLst>
              <a:ext uri="{FF2B5EF4-FFF2-40B4-BE49-F238E27FC236}">
                <a16:creationId xmlns:a16="http://schemas.microsoft.com/office/drawing/2014/main" id="{F7E38156-398A-CE84-8F00-182BC975BF7E}"/>
              </a:ext>
            </a:extLst>
          </p:cNvPr>
          <p:cNvSpPr txBox="1">
            <a:spLocks/>
          </p:cNvSpPr>
          <p:nvPr/>
        </p:nvSpPr>
        <p:spPr>
          <a:xfrm>
            <a:off x="1120210" y="5240788"/>
            <a:ext cx="10120392" cy="1068388"/>
          </a:xfrm>
          <a:prstGeom prst="rect">
            <a:avLst/>
          </a:prstGeom>
        </p:spPr>
        <p:txBody>
          <a:bodyPr/>
          <a:lstStyle>
            <a:lvl1pPr marL="0" indent="0" algn="l" defTabSz="914400" rtl="0" eaLnBrk="1" latinLnBrk="0" hangingPunct="1">
              <a:lnSpc>
                <a:spcPct val="90000"/>
              </a:lnSpc>
              <a:spcBef>
                <a:spcPts val="1000"/>
              </a:spcBef>
              <a:buFont typeface="Arial"/>
              <a:buNone/>
              <a:defRPr sz="24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rgbClr val="4A498E"/>
              </a:buClr>
              <a:buFont typeface="Arial"/>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rgbClr val="4A498E"/>
              </a:buClr>
              <a:buFontTx/>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rgbClr val="4A498E"/>
              </a:buClr>
              <a:buFont typeface="Arial"/>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dirty="0"/>
              <a:t>It is also necessary to determine the model refreshes, adaptability and scalability while deploying models into production since all these metrics can affect the model performance and reliability</a:t>
            </a:r>
          </a:p>
        </p:txBody>
      </p:sp>
    </p:spTree>
    <p:extLst>
      <p:ext uri="{BB962C8B-B14F-4D97-AF65-F5344CB8AC3E}">
        <p14:creationId xmlns:p14="http://schemas.microsoft.com/office/powerpoint/2010/main" val="2362962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BE558-F94F-107A-C218-D1BDC1F6B0EC}"/>
              </a:ext>
            </a:extLst>
          </p:cNvPr>
          <p:cNvSpPr>
            <a:spLocks noGrp="1"/>
          </p:cNvSpPr>
          <p:nvPr>
            <p:ph type="title"/>
          </p:nvPr>
        </p:nvSpPr>
        <p:spPr/>
        <p:txBody>
          <a:bodyPr/>
          <a:lstStyle/>
          <a:p>
            <a:r>
              <a:rPr lang="en-US" dirty="0"/>
              <a:t>Challenges</a:t>
            </a:r>
          </a:p>
        </p:txBody>
      </p:sp>
      <p:sp>
        <p:nvSpPr>
          <p:cNvPr id="3" name="Text Placeholder 2">
            <a:extLst>
              <a:ext uri="{FF2B5EF4-FFF2-40B4-BE49-F238E27FC236}">
                <a16:creationId xmlns:a16="http://schemas.microsoft.com/office/drawing/2014/main" id="{7CDA7264-DED9-D654-1E35-854B23EE7A1A}"/>
              </a:ext>
            </a:extLst>
          </p:cNvPr>
          <p:cNvSpPr>
            <a:spLocks noGrp="1"/>
          </p:cNvSpPr>
          <p:nvPr>
            <p:ph type="body" sz="quarter" idx="11"/>
          </p:nvPr>
        </p:nvSpPr>
        <p:spPr>
          <a:xfrm>
            <a:off x="644006" y="1240412"/>
            <a:ext cx="10981765" cy="4568630"/>
          </a:xfrm>
        </p:spPr>
        <p:txBody>
          <a:bodyPr/>
          <a:lstStyle/>
          <a:p>
            <a:r>
              <a:rPr lang="en-US" sz="1800" b="1" dirty="0"/>
              <a:t>Data collection</a:t>
            </a:r>
            <a:r>
              <a:rPr lang="en-US" sz="1800" dirty="0"/>
              <a:t>: Collecting accurate and relevant data can be a challenge, especially if the data is scattered across different sources or is missing important information.</a:t>
            </a:r>
          </a:p>
          <a:p>
            <a:r>
              <a:rPr lang="en-US" sz="1800" b="1" dirty="0"/>
              <a:t>Data cleaning</a:t>
            </a:r>
            <a:r>
              <a:rPr lang="en-US" sz="1800" dirty="0"/>
              <a:t>: Cleaning and preprocessing the data to ensure it is in a suitable format for analysis can be time-consuming and requires a good understanding of the data.</a:t>
            </a:r>
          </a:p>
          <a:p>
            <a:r>
              <a:rPr lang="en-US" sz="1800" b="1" dirty="0"/>
              <a:t>Feature selection</a:t>
            </a:r>
            <a:r>
              <a:rPr lang="en-US" sz="1800" dirty="0"/>
              <a:t>: Selecting the most informative features for the model can be a challenge, especially if there are many features to choose from and some of them may not be relevant.</a:t>
            </a:r>
          </a:p>
          <a:p>
            <a:r>
              <a:rPr lang="en-US" sz="1800" b="1" dirty="0"/>
              <a:t>Imbalanced class distribution</a:t>
            </a:r>
            <a:r>
              <a:rPr lang="en-US" sz="1800" dirty="0"/>
              <a:t>: The classes in the dataset may be imbalanced, with one class being much more prevalent than the other. This can lead to biased models and poor predictive performance.</a:t>
            </a:r>
          </a:p>
          <a:p>
            <a:r>
              <a:rPr lang="en-US" sz="1800" b="1" dirty="0"/>
              <a:t>Overfitting and underfitting</a:t>
            </a:r>
            <a:r>
              <a:rPr lang="en-US" sz="1800" dirty="0"/>
              <a:t>: Overfitting occurs when the model is too complex and fits the training data too well, but does not generalize well to new data. </a:t>
            </a:r>
          </a:p>
          <a:p>
            <a:pPr algn="l">
              <a:spcBef>
                <a:spcPts val="0"/>
              </a:spcBef>
            </a:pPr>
            <a:r>
              <a:rPr lang="en-US" sz="1800" b="1" dirty="0">
                <a:solidFill>
                  <a:schemeClr val="tx2">
                    <a:lumMod val="95000"/>
                    <a:lumOff val="5000"/>
                  </a:schemeClr>
                </a:solidFill>
              </a:rPr>
              <a:t>Interpretability</a:t>
            </a:r>
            <a:r>
              <a:rPr lang="en-US" sz="1800" dirty="0">
                <a:solidFill>
                  <a:schemeClr val="tx2">
                    <a:lumMod val="95000"/>
                    <a:lumOff val="5000"/>
                  </a:schemeClr>
                </a:solidFill>
              </a:rPr>
              <a:t>: Making the model interpretable and explainable can be a challenge, especially for complex algorithms such as neural networks.</a:t>
            </a:r>
          </a:p>
          <a:p>
            <a:pPr algn="l">
              <a:spcBef>
                <a:spcPts val="0"/>
              </a:spcBef>
            </a:pPr>
            <a:r>
              <a:rPr lang="en-US" sz="1800" b="1" spc="-50" dirty="0">
                <a:solidFill>
                  <a:schemeClr val="tx2">
                    <a:lumMod val="95000"/>
                    <a:lumOff val="5000"/>
                  </a:schemeClr>
                </a:solidFill>
                <a:latin typeface="Calibri" panose="020F0502020204030204" pitchFamily="34" charset="0"/>
                <a:cs typeface="Segoe UI"/>
              </a:rPr>
              <a:t>Deployment</a:t>
            </a:r>
            <a:r>
              <a:rPr lang="en-US" sz="1800" spc="-50" dirty="0">
                <a:solidFill>
                  <a:schemeClr val="tx2">
                    <a:lumMod val="95000"/>
                    <a:lumOff val="5000"/>
                  </a:schemeClr>
                </a:solidFill>
                <a:latin typeface="Calibri" panose="020F0502020204030204" pitchFamily="34" charset="0"/>
                <a:cs typeface="Segoe UI"/>
              </a:rPr>
              <a:t>: Deploying the model in a production environment can be a challenge, especially if there are integration issues or data privacy concerns.</a:t>
            </a:r>
            <a:endParaRPr lang="en-IN" sz="1800" spc="-50" dirty="0">
              <a:solidFill>
                <a:schemeClr val="tx2">
                  <a:lumMod val="95000"/>
                  <a:lumOff val="5000"/>
                </a:schemeClr>
              </a:solidFill>
              <a:latin typeface="Calibri" panose="020F0502020204030204" pitchFamily="34" charset="0"/>
              <a:cs typeface="Segoe UI"/>
            </a:endParaRPr>
          </a:p>
          <a:p>
            <a:endParaRPr lang="en-US" sz="1800" dirty="0"/>
          </a:p>
        </p:txBody>
      </p:sp>
    </p:spTree>
    <p:extLst>
      <p:ext uri="{BB962C8B-B14F-4D97-AF65-F5344CB8AC3E}">
        <p14:creationId xmlns:p14="http://schemas.microsoft.com/office/powerpoint/2010/main" val="1500665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2324A-ACC4-43D6-9A8C-19E11084E3AA}"/>
              </a:ext>
            </a:extLst>
          </p:cNvPr>
          <p:cNvSpPr>
            <a:spLocks noGrp="1"/>
          </p:cNvSpPr>
          <p:nvPr>
            <p:ph type="title"/>
          </p:nvPr>
        </p:nvSpPr>
        <p:spPr>
          <a:xfrm>
            <a:off x="605117" y="408719"/>
            <a:ext cx="10981765" cy="664536"/>
          </a:xfrm>
        </p:spPr>
        <p:txBody>
          <a:bodyPr/>
          <a:lstStyle/>
          <a:p>
            <a:r>
              <a:rPr lang="en-US" sz="3600" dirty="0"/>
              <a:t>Agenda:</a:t>
            </a:r>
          </a:p>
        </p:txBody>
      </p:sp>
      <p:sp>
        <p:nvSpPr>
          <p:cNvPr id="3" name="Slide Number Placeholder 2">
            <a:extLst>
              <a:ext uri="{FF2B5EF4-FFF2-40B4-BE49-F238E27FC236}">
                <a16:creationId xmlns:a16="http://schemas.microsoft.com/office/drawing/2014/main" id="{7A272273-0B9E-42B5-9761-5430928DB11D}"/>
              </a:ext>
            </a:extLst>
          </p:cNvPr>
          <p:cNvSpPr>
            <a:spLocks noGrp="1"/>
          </p:cNvSpPr>
          <p:nvPr>
            <p:ph type="sldNum" sz="quarter" idx="10"/>
          </p:nvPr>
        </p:nvSpPr>
        <p:spPr/>
        <p:txBody>
          <a:bodyPr/>
          <a:lstStyle/>
          <a:p>
            <a:fld id="{87E1C948-A344-491D-8DB0-86668A8521AB}" type="slidenum">
              <a:rPr lang="en-US" smtClean="0"/>
              <a:t>2</a:t>
            </a:fld>
            <a:endParaRPr lang="en-US" dirty="0"/>
          </a:p>
        </p:txBody>
      </p:sp>
      <p:sp>
        <p:nvSpPr>
          <p:cNvPr id="4" name="Text Placeholder 3">
            <a:extLst>
              <a:ext uri="{FF2B5EF4-FFF2-40B4-BE49-F238E27FC236}">
                <a16:creationId xmlns:a16="http://schemas.microsoft.com/office/drawing/2014/main" id="{EF97F2F4-2CD8-41D4-A8CF-146DAACA347B}"/>
              </a:ext>
            </a:extLst>
          </p:cNvPr>
          <p:cNvSpPr>
            <a:spLocks noGrp="1"/>
          </p:cNvSpPr>
          <p:nvPr>
            <p:ph type="body" sz="quarter" idx="11"/>
          </p:nvPr>
        </p:nvSpPr>
        <p:spPr>
          <a:xfrm>
            <a:off x="573226" y="947203"/>
            <a:ext cx="6860782" cy="5003428"/>
          </a:xfrm>
        </p:spPr>
        <p:txBody>
          <a:bodyPr lIns="91440" tIns="45720" rIns="91440" bIns="45720" anchor="t"/>
          <a:lstStyle/>
          <a:p>
            <a:pPr marL="342900" indent="-342900">
              <a:lnSpc>
                <a:spcPct val="150000"/>
              </a:lnSpc>
              <a:spcBef>
                <a:spcPts val="0"/>
              </a:spcBef>
              <a:buFont typeface="Arial" panose="020B0604020202020204" pitchFamily="34" charset="0"/>
              <a:buChar char="•"/>
              <a:defRPr/>
            </a:pPr>
            <a:r>
              <a:rPr lang="en-US" sz="1800" dirty="0">
                <a:solidFill>
                  <a:srgbClr val="000000"/>
                </a:solidFill>
                <a:latin typeface="Calibri" panose="020F0502020204030204"/>
                <a:cs typeface="Calibri" panose="020F0502020204030204" pitchFamily="34" charset="0"/>
              </a:rPr>
              <a:t>CRISP – DM Popularity and Adoption</a:t>
            </a: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pitchFamily="34" charset="0"/>
            </a:endParaRP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00000"/>
                </a:solidFill>
                <a:latin typeface="Calibri" panose="020F0502020204030204"/>
                <a:cs typeface="Calibri" panose="020F0502020204030204" pitchFamily="34" charset="0"/>
              </a:rPr>
              <a:t>Business Understanding</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00000"/>
                </a:solidFill>
                <a:latin typeface="Calibri" panose="020F0502020204030204"/>
                <a:cs typeface="Calibri" panose="020F0502020204030204" pitchFamily="34" charset="0"/>
              </a:rPr>
              <a:t>Data Understanding</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00000"/>
                </a:solidFill>
                <a:latin typeface="Calibri" panose="020F0502020204030204"/>
                <a:cs typeface="Calibri" panose="020F0502020204030204" pitchFamily="34" charset="0"/>
              </a:rPr>
              <a:t>Data Preparation</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00000"/>
                </a:solidFill>
                <a:latin typeface="Calibri" panose="020F0502020204030204"/>
                <a:cs typeface="Calibri" panose="020F0502020204030204" pitchFamily="34" charset="0"/>
              </a:rPr>
              <a:t>Model Building</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00000"/>
                </a:solidFill>
                <a:latin typeface="Calibri" panose="020F0502020204030204"/>
                <a:cs typeface="Calibri" panose="020F0502020204030204" pitchFamily="34" charset="0"/>
              </a:rPr>
              <a:t>Model Evaluation</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00000"/>
                </a:solidFill>
                <a:latin typeface="Calibri" panose="020F0502020204030204"/>
                <a:cs typeface="Calibri" panose="020F0502020204030204" pitchFamily="34" charset="0"/>
              </a:rPr>
              <a:t>Model Deployment</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800" dirty="0"/>
          </a:p>
          <a:p>
            <a:pPr>
              <a:defRPr/>
            </a:pPr>
            <a:endParaRPr kumimoji="0" lang="en-US" sz="1800" b="0" u="none" strike="noStrike" kern="1200" cap="none" spc="0" normalizeH="0" baseline="0" noProof="0" dirty="0">
              <a:ln>
                <a:noFill/>
              </a:ln>
              <a:solidFill>
                <a:srgbClr val="2E2E7B"/>
              </a:solidFill>
              <a:effectLst/>
              <a:uLnTx/>
              <a:uFillTx/>
              <a:latin typeface="Calibri"/>
              <a:ea typeface="+mn-ea"/>
              <a:cs typeface="Calibri"/>
            </a:endParaRPr>
          </a:p>
          <a:p>
            <a:pPr marR="0" lvl="0" algn="l" defTabSz="914400" rtl="0" eaLnBrk="1" fontAlgn="auto" latinLnBrk="0" hangingPunct="1">
              <a:lnSpc>
                <a:spcPct val="90000"/>
              </a:lnSpc>
              <a:spcBef>
                <a:spcPts val="1000"/>
              </a:spcBef>
              <a:spcAft>
                <a:spcPts val="0"/>
              </a:spcAft>
              <a:buClrTx/>
              <a:buSzTx/>
              <a:tabLst/>
              <a:defRPr/>
            </a:pPr>
            <a:endParaRPr kumimoji="0" lang="en-US" sz="1800" b="0" i="0" u="none" strike="noStrike" kern="1200" cap="none" spc="0" normalizeH="0" baseline="0" noProof="0" dirty="0">
              <a:ln>
                <a:noFill/>
              </a:ln>
              <a:solidFill>
                <a:srgbClr val="2E2E7B"/>
              </a:solidFill>
              <a:effectLst/>
              <a:uLnTx/>
              <a:uFillTx/>
              <a:latin typeface="Calibri"/>
              <a:ea typeface="+mn-ea"/>
              <a:cs typeface="Calibri"/>
            </a:endParaRPr>
          </a:p>
        </p:txBody>
      </p:sp>
      <p:grpSp>
        <p:nvGrpSpPr>
          <p:cNvPr id="5" name="Group 4">
            <a:extLst>
              <a:ext uri="{FF2B5EF4-FFF2-40B4-BE49-F238E27FC236}">
                <a16:creationId xmlns:a16="http://schemas.microsoft.com/office/drawing/2014/main" id="{F3F93AC9-379E-47BB-A6A0-FB35A17DE114}"/>
              </a:ext>
            </a:extLst>
          </p:cNvPr>
          <p:cNvGrpSpPr/>
          <p:nvPr/>
        </p:nvGrpSpPr>
        <p:grpSpPr>
          <a:xfrm>
            <a:off x="5022835" y="0"/>
            <a:ext cx="8769058" cy="6858000"/>
            <a:chOff x="2806846" y="0"/>
            <a:chExt cx="8571837" cy="6858000"/>
          </a:xfrm>
          <a:solidFill>
            <a:schemeClr val="bg2">
              <a:lumMod val="20000"/>
              <a:lumOff val="80000"/>
            </a:schemeClr>
          </a:solidFill>
        </p:grpSpPr>
        <p:sp>
          <p:nvSpPr>
            <p:cNvPr id="6" name="Freeform 24">
              <a:extLst>
                <a:ext uri="{FF2B5EF4-FFF2-40B4-BE49-F238E27FC236}">
                  <a16:creationId xmlns:a16="http://schemas.microsoft.com/office/drawing/2014/main" id="{C361095F-F7C6-492D-9915-51F20052DD93}"/>
                </a:ext>
              </a:extLst>
            </p:cNvPr>
            <p:cNvSpPr/>
            <p:nvPr/>
          </p:nvSpPr>
          <p:spPr>
            <a:xfrm>
              <a:off x="2806846" y="0"/>
              <a:ext cx="4713890" cy="6858000"/>
            </a:xfrm>
            <a:custGeom>
              <a:avLst/>
              <a:gdLst>
                <a:gd name="connsiteX0" fmla="*/ 0 w 4713890"/>
                <a:gd name="connsiteY0" fmla="*/ 0 h 6858000"/>
                <a:gd name="connsiteX1" fmla="*/ 4713890 w 4713890"/>
                <a:gd name="connsiteY1" fmla="*/ 0 h 6858000"/>
                <a:gd name="connsiteX2" fmla="*/ 4713890 w 4713890"/>
                <a:gd name="connsiteY2" fmla="*/ 6858000 h 6858000"/>
                <a:gd name="connsiteX3" fmla="*/ 0 w 4713890"/>
                <a:gd name="connsiteY3" fmla="*/ 6858000 h 6858000"/>
                <a:gd name="connsiteX4" fmla="*/ 0 w 4713890"/>
                <a:gd name="connsiteY4" fmla="*/ 6857394 h 6858000"/>
                <a:gd name="connsiteX5" fmla="*/ 100249 w 4713890"/>
                <a:gd name="connsiteY5" fmla="*/ 6853538 h 6858000"/>
                <a:gd name="connsiteX6" fmla="*/ 2238704 w 4713890"/>
                <a:gd name="connsiteY6" fmla="*/ 3429000 h 6858000"/>
                <a:gd name="connsiteX7" fmla="*/ 100249 w 4713890"/>
                <a:gd name="connsiteY7" fmla="*/ 4462 h 6858000"/>
                <a:gd name="connsiteX8" fmla="*/ 0 w 4713890"/>
                <a:gd name="connsiteY8" fmla="*/ 60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13890" h="6858000">
                  <a:moveTo>
                    <a:pt x="0" y="0"/>
                  </a:moveTo>
                  <a:lnTo>
                    <a:pt x="4713890" y="0"/>
                  </a:lnTo>
                  <a:lnTo>
                    <a:pt x="4713890" y="6858000"/>
                  </a:lnTo>
                  <a:lnTo>
                    <a:pt x="0" y="6858000"/>
                  </a:lnTo>
                  <a:lnTo>
                    <a:pt x="0" y="6857394"/>
                  </a:lnTo>
                  <a:lnTo>
                    <a:pt x="100249" y="6853538"/>
                  </a:lnTo>
                  <a:cubicBezTo>
                    <a:pt x="1291443" y="6761699"/>
                    <a:pt x="2238704" y="5263603"/>
                    <a:pt x="2238704" y="3429000"/>
                  </a:cubicBezTo>
                  <a:cubicBezTo>
                    <a:pt x="2238704" y="1594397"/>
                    <a:pt x="1291443" y="96301"/>
                    <a:pt x="100249" y="4462"/>
                  </a:cubicBezTo>
                  <a:lnTo>
                    <a:pt x="0" y="6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7" name="Rectangle 6">
              <a:extLst>
                <a:ext uri="{FF2B5EF4-FFF2-40B4-BE49-F238E27FC236}">
                  <a16:creationId xmlns:a16="http://schemas.microsoft.com/office/drawing/2014/main" id="{0D47B68A-946B-4CB0-8F45-DFEA2FF8DB36}"/>
                </a:ext>
              </a:extLst>
            </p:cNvPr>
            <p:cNvSpPr/>
            <p:nvPr/>
          </p:nvSpPr>
          <p:spPr>
            <a:xfrm>
              <a:off x="6807202" y="0"/>
              <a:ext cx="4571481"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grpSp>
    </p:spTree>
    <p:extLst>
      <p:ext uri="{BB962C8B-B14F-4D97-AF65-F5344CB8AC3E}">
        <p14:creationId xmlns:p14="http://schemas.microsoft.com/office/powerpoint/2010/main" val="3314778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5477CA-11A2-7DB3-59F6-CECDFC2B10A0}"/>
              </a:ext>
            </a:extLst>
          </p:cNvPr>
          <p:cNvSpPr>
            <a:spLocks noGrp="1"/>
          </p:cNvSpPr>
          <p:nvPr>
            <p:ph type="sldNum" sz="quarter" idx="10"/>
          </p:nvPr>
        </p:nvSpPr>
        <p:spPr/>
        <p:txBody>
          <a:bodyPr/>
          <a:lstStyle/>
          <a:p>
            <a:fld id="{87E1C948-A344-491D-8DB0-86668A8521AB}" type="slidenum">
              <a:rPr lang="en-US" smtClean="0"/>
              <a:t>20</a:t>
            </a:fld>
            <a:endParaRPr lang="en-US"/>
          </a:p>
        </p:txBody>
      </p:sp>
      <p:sp>
        <p:nvSpPr>
          <p:cNvPr id="4" name="TextBox 3">
            <a:extLst>
              <a:ext uri="{FF2B5EF4-FFF2-40B4-BE49-F238E27FC236}">
                <a16:creationId xmlns:a16="http://schemas.microsoft.com/office/drawing/2014/main" id="{B3ADED22-2B60-148F-A3C8-B2C7D28E8705}"/>
              </a:ext>
            </a:extLst>
          </p:cNvPr>
          <p:cNvSpPr txBox="1"/>
          <p:nvPr/>
        </p:nvSpPr>
        <p:spPr>
          <a:xfrm>
            <a:off x="1143000" y="859971"/>
            <a:ext cx="7467600" cy="576943"/>
          </a:xfrm>
          <a:prstGeom prst="rect">
            <a:avLst/>
          </a:prstGeom>
          <a:noFill/>
        </p:spPr>
        <p:txBody>
          <a:bodyPr wrap="square" lIns="0" tIns="0" rIns="0" bIns="0" rtlCol="0" anchor="t">
            <a:noAutofit/>
          </a:bodyPr>
          <a:lstStyle/>
          <a:p>
            <a:pPr algn="l">
              <a:spcBef>
                <a:spcPts val="0"/>
              </a:spcBef>
            </a:pPr>
            <a:r>
              <a:rPr lang="en-IN" sz="2800" spc="-50" dirty="0">
                <a:solidFill>
                  <a:schemeClr val="accent5"/>
                </a:solidFill>
                <a:latin typeface="Calibri" panose="020F0502020204030204" pitchFamily="34" charset="0"/>
                <a:cs typeface="Segoe UI"/>
              </a:rPr>
              <a:t>Assumptions</a:t>
            </a:r>
            <a:r>
              <a:rPr lang="en-IN" sz="1600" spc="-50" dirty="0">
                <a:solidFill>
                  <a:schemeClr val="accent5"/>
                </a:solidFill>
                <a:latin typeface="Calibri" panose="020F0502020204030204" pitchFamily="34" charset="0"/>
                <a:cs typeface="Segoe UI"/>
              </a:rPr>
              <a:t> </a:t>
            </a:r>
          </a:p>
        </p:txBody>
      </p:sp>
      <p:sp>
        <p:nvSpPr>
          <p:cNvPr id="5" name="TextBox 4">
            <a:extLst>
              <a:ext uri="{FF2B5EF4-FFF2-40B4-BE49-F238E27FC236}">
                <a16:creationId xmlns:a16="http://schemas.microsoft.com/office/drawing/2014/main" id="{8C2A8417-8352-3C30-4870-EE028231CD68}"/>
              </a:ext>
            </a:extLst>
          </p:cNvPr>
          <p:cNvSpPr txBox="1"/>
          <p:nvPr/>
        </p:nvSpPr>
        <p:spPr>
          <a:xfrm>
            <a:off x="1143000" y="1632857"/>
            <a:ext cx="10025743" cy="4234543"/>
          </a:xfrm>
          <a:prstGeom prst="rect">
            <a:avLst/>
          </a:prstGeom>
          <a:noFill/>
        </p:spPr>
        <p:txBody>
          <a:bodyPr wrap="square" lIns="0" tIns="0" rIns="0" bIns="0" rtlCol="0" anchor="t">
            <a:noAutofit/>
          </a:bodyPr>
          <a:lstStyle/>
          <a:p>
            <a:pPr algn="l">
              <a:spcBef>
                <a:spcPts val="0"/>
              </a:spcBef>
            </a:pPr>
            <a:r>
              <a:rPr lang="en-US" b="1" spc="-50" dirty="0">
                <a:solidFill>
                  <a:schemeClr val="tx2"/>
                </a:solidFill>
                <a:latin typeface="Calibri" panose="020F0502020204030204" pitchFamily="34" charset="0"/>
                <a:cs typeface="Segoe UI"/>
              </a:rPr>
              <a:t>The data is representative</a:t>
            </a:r>
            <a:r>
              <a:rPr lang="en-US" spc="-50" dirty="0">
                <a:solidFill>
                  <a:schemeClr val="tx2"/>
                </a:solidFill>
                <a:latin typeface="Calibri" panose="020F0502020204030204" pitchFamily="34" charset="0"/>
                <a:cs typeface="Segoe UI"/>
              </a:rPr>
              <a:t>: We assume that the data we are working with is representative of the population we are trying to model, and that there are no biases or sampling errors that could affect the validity of our model.</a:t>
            </a:r>
          </a:p>
          <a:p>
            <a:pPr algn="l">
              <a:spcBef>
                <a:spcPts val="0"/>
              </a:spcBef>
            </a:pPr>
            <a:endParaRPr lang="en-US" spc="-50" dirty="0">
              <a:solidFill>
                <a:schemeClr val="tx2"/>
              </a:solidFill>
              <a:latin typeface="Calibri" panose="020F0502020204030204" pitchFamily="34" charset="0"/>
              <a:cs typeface="Segoe UI"/>
            </a:endParaRPr>
          </a:p>
          <a:p>
            <a:pPr algn="l">
              <a:spcBef>
                <a:spcPts val="0"/>
              </a:spcBef>
            </a:pPr>
            <a:r>
              <a:rPr lang="en-US" b="1" spc="-50" dirty="0">
                <a:solidFill>
                  <a:schemeClr val="tx2"/>
                </a:solidFill>
                <a:latin typeface="Calibri" panose="020F0502020204030204" pitchFamily="34" charset="0"/>
                <a:cs typeface="Segoe UI"/>
              </a:rPr>
              <a:t>The data is accurate</a:t>
            </a:r>
            <a:r>
              <a:rPr lang="en-US" spc="-50" dirty="0">
                <a:solidFill>
                  <a:schemeClr val="tx2"/>
                </a:solidFill>
                <a:latin typeface="Calibri" panose="020F0502020204030204" pitchFamily="34" charset="0"/>
                <a:cs typeface="Segoe UI"/>
              </a:rPr>
              <a:t>: We assume that the data we are working with is accurate and free of errors, and that any missing data or outliers can be handled appropriately.</a:t>
            </a:r>
          </a:p>
          <a:p>
            <a:pPr algn="l">
              <a:spcBef>
                <a:spcPts val="0"/>
              </a:spcBef>
            </a:pPr>
            <a:endParaRPr lang="en-US" spc="-50" dirty="0">
              <a:solidFill>
                <a:schemeClr val="tx2"/>
              </a:solidFill>
              <a:latin typeface="Calibri" panose="020F0502020204030204" pitchFamily="34" charset="0"/>
              <a:cs typeface="Segoe UI"/>
            </a:endParaRPr>
          </a:p>
          <a:p>
            <a:pPr algn="l">
              <a:spcBef>
                <a:spcPts val="0"/>
              </a:spcBef>
            </a:pPr>
            <a:r>
              <a:rPr lang="en-US" b="1" spc="-50" dirty="0">
                <a:solidFill>
                  <a:schemeClr val="tx2"/>
                </a:solidFill>
                <a:latin typeface="Calibri" panose="020F0502020204030204" pitchFamily="34" charset="0"/>
                <a:cs typeface="Segoe UI"/>
              </a:rPr>
              <a:t>The features are independent</a:t>
            </a:r>
            <a:r>
              <a:rPr lang="en-US" spc="-50" dirty="0">
                <a:solidFill>
                  <a:schemeClr val="tx2"/>
                </a:solidFill>
                <a:latin typeface="Calibri" panose="020F0502020204030204" pitchFamily="34" charset="0"/>
                <a:cs typeface="Segoe UI"/>
              </a:rPr>
              <a:t>: We assume that the features used in the model are independent of each other, or that any correlations between them are handled appropriately.</a:t>
            </a:r>
          </a:p>
          <a:p>
            <a:pPr algn="l">
              <a:spcBef>
                <a:spcPts val="0"/>
              </a:spcBef>
            </a:pPr>
            <a:endParaRPr lang="en-US" spc="-50" dirty="0">
              <a:solidFill>
                <a:schemeClr val="tx2"/>
              </a:solidFill>
              <a:latin typeface="Calibri" panose="020F0502020204030204" pitchFamily="34" charset="0"/>
              <a:cs typeface="Segoe UI"/>
            </a:endParaRPr>
          </a:p>
          <a:p>
            <a:pPr algn="l">
              <a:spcBef>
                <a:spcPts val="0"/>
              </a:spcBef>
            </a:pPr>
            <a:r>
              <a:rPr lang="en-US" b="1" spc="-50" dirty="0">
                <a:solidFill>
                  <a:schemeClr val="tx2"/>
                </a:solidFill>
                <a:latin typeface="Calibri" panose="020F0502020204030204" pitchFamily="34" charset="0"/>
                <a:cs typeface="Segoe UI"/>
              </a:rPr>
              <a:t>The target variable is well-defined</a:t>
            </a:r>
            <a:r>
              <a:rPr lang="en-US" spc="-50" dirty="0">
                <a:solidFill>
                  <a:schemeClr val="tx2"/>
                </a:solidFill>
                <a:latin typeface="Calibri" panose="020F0502020204030204" pitchFamily="34" charset="0"/>
                <a:cs typeface="Segoe UI"/>
              </a:rPr>
              <a:t>: We assume that the target variable we are trying to predict is well-defined and can be accurately labeled as either a conversion or non-conversion.</a:t>
            </a:r>
          </a:p>
          <a:p>
            <a:pPr algn="l">
              <a:spcBef>
                <a:spcPts val="0"/>
              </a:spcBef>
            </a:pPr>
            <a:endParaRPr lang="en-US" spc="-50" dirty="0">
              <a:solidFill>
                <a:schemeClr val="tx2"/>
              </a:solidFill>
              <a:latin typeface="Calibri" panose="020F0502020204030204" pitchFamily="34" charset="0"/>
              <a:cs typeface="Segoe UI"/>
            </a:endParaRPr>
          </a:p>
          <a:p>
            <a:pPr algn="l">
              <a:spcBef>
                <a:spcPts val="0"/>
              </a:spcBef>
            </a:pPr>
            <a:r>
              <a:rPr lang="en-US" b="1" spc="-50" dirty="0">
                <a:solidFill>
                  <a:schemeClr val="tx2"/>
                </a:solidFill>
                <a:latin typeface="Calibri" panose="020F0502020204030204" pitchFamily="34" charset="0"/>
                <a:cs typeface="Segoe UI"/>
              </a:rPr>
              <a:t>The model assumptions are met</a:t>
            </a:r>
            <a:r>
              <a:rPr lang="en-US" spc="-50" dirty="0">
                <a:solidFill>
                  <a:schemeClr val="tx2"/>
                </a:solidFill>
                <a:latin typeface="Calibri" panose="020F0502020204030204" pitchFamily="34" charset="0"/>
                <a:cs typeface="Segoe UI"/>
              </a:rPr>
              <a:t>: Depending on the specific modeling algorithm used, there may be certain assumptions that need to be met for the model to work properly .</a:t>
            </a:r>
            <a:endParaRPr lang="en-IN" spc="-50" dirty="0">
              <a:solidFill>
                <a:schemeClr val="tx2"/>
              </a:solidFill>
              <a:latin typeface="Calibri" panose="020F0502020204030204" pitchFamily="34" charset="0"/>
              <a:cs typeface="Segoe UI"/>
            </a:endParaRPr>
          </a:p>
        </p:txBody>
      </p:sp>
    </p:spTree>
    <p:extLst>
      <p:ext uri="{BB962C8B-B14F-4D97-AF65-F5344CB8AC3E}">
        <p14:creationId xmlns:p14="http://schemas.microsoft.com/office/powerpoint/2010/main" val="302904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0FA06A12-64BE-FD4B-84B5-BDA0C222A1FD}"/>
              </a:ext>
            </a:extLst>
          </p:cNvPr>
          <p:cNvSpPr>
            <a:spLocks noGrp="1"/>
          </p:cNvSpPr>
          <p:nvPr>
            <p:ph type="body" sz="quarter" idx="17"/>
          </p:nvPr>
        </p:nvSpPr>
        <p:spPr>
          <a:xfrm>
            <a:off x="668625" y="3379459"/>
            <a:ext cx="6604045" cy="741520"/>
          </a:xfrm>
        </p:spPr>
        <p:txBody>
          <a:bodyPr/>
          <a:lstStyle/>
          <a:p>
            <a:r>
              <a:rPr lang="en-US" dirty="0"/>
              <a:t>We Blend in to Create Results that Stand Out </a:t>
            </a:r>
          </a:p>
        </p:txBody>
      </p:sp>
      <p:sp>
        <p:nvSpPr>
          <p:cNvPr id="15" name="Text Placeholder 14">
            <a:extLst>
              <a:ext uri="{FF2B5EF4-FFF2-40B4-BE49-F238E27FC236}">
                <a16:creationId xmlns:a16="http://schemas.microsoft.com/office/drawing/2014/main" id="{9E6379BD-905F-FA4B-82B6-FEF571644B71}"/>
              </a:ext>
            </a:extLst>
          </p:cNvPr>
          <p:cNvSpPr>
            <a:spLocks noGrp="1"/>
          </p:cNvSpPr>
          <p:nvPr>
            <p:ph type="body" sz="quarter" idx="18"/>
          </p:nvPr>
        </p:nvSpPr>
        <p:spPr/>
        <p:txBody>
          <a:bodyPr/>
          <a:lstStyle/>
          <a:p>
            <a:r>
              <a:rPr lang="en-US" dirty="0"/>
              <a:t>Thank You</a:t>
            </a:r>
          </a:p>
        </p:txBody>
      </p:sp>
    </p:spTree>
    <p:extLst>
      <p:ext uri="{BB962C8B-B14F-4D97-AF65-F5344CB8AC3E}">
        <p14:creationId xmlns:p14="http://schemas.microsoft.com/office/powerpoint/2010/main" val="263302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6BD2C-6426-4784-AB22-16841F953A2D}"/>
              </a:ext>
            </a:extLst>
          </p:cNvPr>
          <p:cNvSpPr>
            <a:spLocks noGrp="1"/>
          </p:cNvSpPr>
          <p:nvPr>
            <p:ph type="title"/>
          </p:nvPr>
        </p:nvSpPr>
        <p:spPr>
          <a:xfrm>
            <a:off x="740768" y="136525"/>
            <a:ext cx="10981765" cy="585546"/>
          </a:xfrm>
        </p:spPr>
        <p:txBody>
          <a:bodyPr/>
          <a:lstStyle/>
          <a:p>
            <a:r>
              <a:rPr lang="en-US" dirty="0"/>
              <a:t>CRISP – DM Overview</a:t>
            </a:r>
          </a:p>
        </p:txBody>
      </p:sp>
      <p:sp>
        <p:nvSpPr>
          <p:cNvPr id="3" name="Slide Number Placeholder 2">
            <a:extLst>
              <a:ext uri="{FF2B5EF4-FFF2-40B4-BE49-F238E27FC236}">
                <a16:creationId xmlns:a16="http://schemas.microsoft.com/office/drawing/2014/main" id="{F39FC87D-F69C-4141-863D-201FD14CE36E}"/>
              </a:ext>
            </a:extLst>
          </p:cNvPr>
          <p:cNvSpPr>
            <a:spLocks noGrp="1"/>
          </p:cNvSpPr>
          <p:nvPr>
            <p:ph type="sldNum" sz="quarter" idx="10"/>
          </p:nvPr>
        </p:nvSpPr>
        <p:spPr/>
        <p:txBody>
          <a:bodyPr/>
          <a:lstStyle/>
          <a:p>
            <a:fld id="{87E1C948-A344-491D-8DB0-86668A8521AB}" type="slidenum">
              <a:rPr lang="en-US" smtClean="0"/>
              <a:t>3</a:t>
            </a:fld>
            <a:endParaRPr lang="en-US"/>
          </a:p>
        </p:txBody>
      </p:sp>
      <p:pic>
        <p:nvPicPr>
          <p:cNvPr id="1026" name="Picture 2">
            <a:extLst>
              <a:ext uri="{FF2B5EF4-FFF2-40B4-BE49-F238E27FC236}">
                <a16:creationId xmlns:a16="http://schemas.microsoft.com/office/drawing/2014/main" id="{97964447-9AA6-BFBB-BA11-B5A294A45F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875" y="1296716"/>
            <a:ext cx="4256668" cy="4264565"/>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3">
            <a:extLst>
              <a:ext uri="{FF2B5EF4-FFF2-40B4-BE49-F238E27FC236}">
                <a16:creationId xmlns:a16="http://schemas.microsoft.com/office/drawing/2014/main" id="{3D12BA4B-2266-73E6-330F-8570F51897CD}"/>
              </a:ext>
            </a:extLst>
          </p:cNvPr>
          <p:cNvSpPr>
            <a:spLocks noGrp="1"/>
          </p:cNvSpPr>
          <p:nvPr>
            <p:ph type="body" sz="quarter" idx="11"/>
          </p:nvPr>
        </p:nvSpPr>
        <p:spPr>
          <a:xfrm>
            <a:off x="6231650" y="718812"/>
            <a:ext cx="5311215" cy="5813383"/>
          </a:xfrm>
        </p:spPr>
        <p:txBody>
          <a:bodyPr lIns="91440" tIns="45720" rIns="91440" bIns="45720" anchor="t"/>
          <a:lstStyle/>
          <a:p>
            <a:pPr marL="342900" indent="-342900">
              <a:lnSpc>
                <a:spcPct val="150000"/>
              </a:lnSpc>
              <a:spcBef>
                <a:spcPts val="0"/>
              </a:spcBef>
              <a:buFont typeface="Arial" panose="020B0604020202020204" pitchFamily="34" charset="0"/>
              <a:buChar char="•"/>
              <a:defRPr/>
            </a:pPr>
            <a:r>
              <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Calibri"/>
              </a:rPr>
              <a:t>Business Understanding</a:t>
            </a:r>
            <a:r>
              <a:rPr lang="en-US" sz="1400" dirty="0">
                <a:solidFill>
                  <a:srgbClr val="000000"/>
                </a:solidFill>
                <a:latin typeface="Calibri" panose="020F0502020204030204"/>
                <a:cs typeface="Calibri"/>
              </a:rPr>
              <a:t> </a:t>
            </a:r>
            <a:endParaRPr lang="en-US" sz="1400">
              <a:cs typeface="Calibri"/>
            </a:endParaRPr>
          </a:p>
          <a:p>
            <a:pPr marL="342900" marR="0" lvl="0" indent="-342900" algn="l" defTabSz="914400">
              <a:lnSpc>
                <a:spcPct val="150000"/>
              </a:lnSpc>
              <a:spcBef>
                <a:spcPts val="0"/>
              </a:spcBef>
              <a:spcAft>
                <a:spcPts val="0"/>
              </a:spcAft>
              <a:buClrTx/>
              <a:buSzTx/>
              <a:buFont typeface="Arial" panose="020B0604020202020204" pitchFamily="34" charset="0"/>
              <a:buChar char="•"/>
              <a:tabLst/>
              <a:defRPr/>
            </a:pPr>
            <a:r>
              <a:rPr lang="en-US" sz="1400" dirty="0">
                <a:solidFill>
                  <a:srgbClr val="000000"/>
                </a:solidFill>
                <a:latin typeface="Calibri" panose="020F0502020204030204"/>
                <a:cs typeface="Calibri"/>
              </a:rPr>
              <a:t>Data Understanding </a:t>
            </a:r>
            <a:endParaRPr lang="en-US" sz="1400">
              <a:cs typeface="Calibri"/>
            </a:endParaRPr>
          </a:p>
          <a:p>
            <a:pPr marL="1028700" lvl="1" indent="-342900">
              <a:lnSpc>
                <a:spcPct val="150000"/>
              </a:lnSpc>
              <a:spcBef>
                <a:spcPts val="0"/>
              </a:spcBef>
              <a:buClrTx/>
              <a:buFont typeface="Arial" panose="020B0604020202020204" pitchFamily="34" charset="0"/>
              <a:buChar char="•"/>
              <a:defRPr/>
            </a:pPr>
            <a:r>
              <a:rPr lang="en-US" sz="1400" dirty="0">
                <a:solidFill>
                  <a:srgbClr val="000000"/>
                </a:solidFill>
                <a:latin typeface="Calibri" panose="020F0502020204030204"/>
                <a:cs typeface="Calibri"/>
              </a:rPr>
              <a:t>Data discovery</a:t>
            </a:r>
          </a:p>
          <a:p>
            <a:pPr marL="1028700" lvl="1" indent="-342900">
              <a:lnSpc>
                <a:spcPct val="150000"/>
              </a:lnSpc>
              <a:spcBef>
                <a:spcPts val="0"/>
              </a:spcBef>
              <a:buClrTx/>
              <a:buFont typeface="Arial" panose="020B0604020202020204" pitchFamily="34" charset="0"/>
              <a:buChar char="•"/>
              <a:defRPr/>
            </a:pPr>
            <a:r>
              <a:rPr lang="en-US" sz="1400" dirty="0">
                <a:solidFill>
                  <a:srgbClr val="000000"/>
                </a:solidFill>
                <a:latin typeface="Calibri" panose="020F0502020204030204"/>
                <a:cs typeface="Calibri"/>
              </a:rPr>
              <a:t>Data exploration/visualization</a:t>
            </a:r>
          </a:p>
          <a:p>
            <a:pPr marL="342900" indent="-342900">
              <a:lnSpc>
                <a:spcPct val="150000"/>
              </a:lnSpc>
              <a:spcBef>
                <a:spcPts val="0"/>
              </a:spcBef>
              <a:buClrTx/>
              <a:buFont typeface="Arial" panose="020B0604020202020204" pitchFamily="34" charset="0"/>
              <a:buChar char="•"/>
              <a:defRPr/>
            </a:pPr>
            <a:r>
              <a:rPr lang="en-US" sz="1400" dirty="0">
                <a:solidFill>
                  <a:srgbClr val="000000"/>
                </a:solidFill>
                <a:latin typeface="Calibri" panose="020F0502020204030204"/>
                <a:cs typeface="Calibri"/>
              </a:rPr>
              <a:t>Data preparation</a:t>
            </a:r>
          </a:p>
          <a:p>
            <a:pPr marL="1028700" lvl="1" indent="-342900">
              <a:lnSpc>
                <a:spcPct val="150000"/>
              </a:lnSpc>
              <a:spcBef>
                <a:spcPts val="0"/>
              </a:spcBef>
              <a:buClrTx/>
              <a:buFont typeface="Arial" panose="020B0604020202020204" pitchFamily="34" charset="0"/>
              <a:buChar char="•"/>
              <a:defRPr/>
            </a:pPr>
            <a:r>
              <a:rPr lang="en-US" sz="1400" dirty="0">
                <a:solidFill>
                  <a:srgbClr val="000000"/>
                </a:solidFill>
                <a:latin typeface="Calibri" panose="020F0502020204030204"/>
                <a:cs typeface="Calibri"/>
              </a:rPr>
              <a:t>Outlier assessment (if required)</a:t>
            </a:r>
          </a:p>
          <a:p>
            <a:pPr marL="1028700" lvl="1" indent="-342900">
              <a:lnSpc>
                <a:spcPct val="150000"/>
              </a:lnSpc>
              <a:spcBef>
                <a:spcPts val="0"/>
              </a:spcBef>
              <a:buClrTx/>
              <a:buFont typeface="Arial" panose="020B0604020202020204" pitchFamily="34" charset="0"/>
              <a:buChar char="•"/>
              <a:defRPr/>
            </a:pPr>
            <a:r>
              <a:rPr lang="en-US" sz="1400" dirty="0">
                <a:solidFill>
                  <a:srgbClr val="000000"/>
                </a:solidFill>
                <a:latin typeface="Calibri" panose="020F0502020204030204"/>
                <a:cs typeface="Calibri"/>
              </a:rPr>
              <a:t>Missing value imputation</a:t>
            </a:r>
          </a:p>
          <a:p>
            <a:pPr marL="1028700" lvl="1" indent="-342900">
              <a:lnSpc>
                <a:spcPct val="150000"/>
              </a:lnSpc>
              <a:spcBef>
                <a:spcPts val="0"/>
              </a:spcBef>
              <a:buClrTx/>
              <a:buFont typeface="Arial" panose="020B0604020202020204" pitchFamily="34" charset="0"/>
              <a:buChar char="•"/>
              <a:defRPr/>
            </a:pPr>
            <a:r>
              <a:rPr lang="en-US" sz="1400" dirty="0">
                <a:solidFill>
                  <a:srgbClr val="000000"/>
                </a:solidFill>
                <a:latin typeface="Calibri" panose="020F0502020204030204"/>
                <a:cs typeface="Calibri"/>
              </a:rPr>
              <a:t>Data Transformation/Feature Engineering</a:t>
            </a:r>
          </a:p>
          <a:p>
            <a:pPr marL="1028700" lvl="1" indent="-342900">
              <a:lnSpc>
                <a:spcPct val="150000"/>
              </a:lnSpc>
              <a:spcBef>
                <a:spcPts val="0"/>
              </a:spcBef>
              <a:buClrTx/>
              <a:buFont typeface="Arial" panose="020B0604020202020204" pitchFamily="34" charset="0"/>
              <a:buChar char="•"/>
              <a:defRPr/>
            </a:pPr>
            <a:r>
              <a:rPr lang="en-US" sz="1400" dirty="0">
                <a:solidFill>
                  <a:srgbClr val="000000"/>
                </a:solidFill>
                <a:latin typeface="Calibri" panose="020F0502020204030204"/>
                <a:cs typeface="Calibri"/>
              </a:rPr>
              <a:t>Data Transformation &amp; Imputation</a:t>
            </a:r>
          </a:p>
          <a:p>
            <a:pPr marL="342900" indent="-342900">
              <a:lnSpc>
                <a:spcPct val="150000"/>
              </a:lnSpc>
              <a:spcBef>
                <a:spcPts val="0"/>
              </a:spcBef>
              <a:buFont typeface="Arial" panose="020B0604020202020204" pitchFamily="34" charset="0"/>
              <a:buChar char="•"/>
              <a:defRPr/>
            </a:pPr>
            <a:r>
              <a:rPr lang="en-US" sz="1400" dirty="0">
                <a:solidFill>
                  <a:srgbClr val="000000"/>
                </a:solidFill>
                <a:latin typeface="Calibri" panose="020F0502020204030204"/>
                <a:cs typeface="Calibri"/>
              </a:rPr>
              <a:t>Modelling</a:t>
            </a:r>
          </a:p>
          <a:p>
            <a:pPr marL="1028700" lvl="1" indent="-342900">
              <a:lnSpc>
                <a:spcPct val="150000"/>
              </a:lnSpc>
              <a:spcBef>
                <a:spcPts val="0"/>
              </a:spcBef>
              <a:buClrTx/>
              <a:buFont typeface="Arial" panose="020B0604020202020204" pitchFamily="34" charset="0"/>
              <a:buChar char="•"/>
              <a:defRPr/>
            </a:pPr>
            <a:r>
              <a:rPr lang="en-US" sz="1400" dirty="0">
                <a:solidFill>
                  <a:srgbClr val="000000"/>
                </a:solidFill>
                <a:latin typeface="Calibri" panose="020F0502020204030204"/>
                <a:cs typeface="Calibri"/>
              </a:rPr>
              <a:t>Model baseline</a:t>
            </a:r>
          </a:p>
          <a:p>
            <a:pPr marL="1028700" lvl="1" indent="-342900">
              <a:lnSpc>
                <a:spcPct val="150000"/>
              </a:lnSpc>
              <a:spcBef>
                <a:spcPts val="0"/>
              </a:spcBef>
              <a:buClrTx/>
              <a:buFont typeface="Arial" panose="020B0604020202020204" pitchFamily="34" charset="0"/>
              <a:buChar char="•"/>
              <a:defRPr/>
            </a:pPr>
            <a:r>
              <a:rPr lang="en-US" sz="1400" dirty="0">
                <a:solidFill>
                  <a:srgbClr val="000000"/>
                </a:solidFill>
                <a:latin typeface="Calibri" panose="020F0502020204030204"/>
                <a:cs typeface="Calibri"/>
              </a:rPr>
              <a:t>Model Improvement</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400" dirty="0">
                <a:solidFill>
                  <a:srgbClr val="000000"/>
                </a:solidFill>
                <a:latin typeface="Calibri" panose="020F0502020204030204"/>
                <a:cs typeface="Calibri"/>
              </a:rPr>
              <a:t>Model Improvement &amp; Evaluation</a:t>
            </a:r>
          </a:p>
          <a:p>
            <a:pPr marL="1028700" lvl="1" indent="-342900">
              <a:lnSpc>
                <a:spcPct val="150000"/>
              </a:lnSpc>
              <a:spcBef>
                <a:spcPts val="0"/>
              </a:spcBef>
              <a:buClrTx/>
              <a:buFont typeface="Arial" panose="020B0604020202020204" pitchFamily="34" charset="0"/>
              <a:buChar char="•"/>
              <a:defRPr/>
            </a:pPr>
            <a:r>
              <a:rPr lang="en-US" sz="1400" dirty="0">
                <a:solidFill>
                  <a:srgbClr val="000000"/>
                </a:solidFill>
                <a:latin typeface="Calibri" panose="020F0502020204030204"/>
                <a:cs typeface="Calibri"/>
              </a:rPr>
              <a:t>Offline Evaluation</a:t>
            </a:r>
          </a:p>
          <a:p>
            <a:pPr marL="1028700" lvl="1" indent="-342900">
              <a:lnSpc>
                <a:spcPct val="150000"/>
              </a:lnSpc>
              <a:spcBef>
                <a:spcPts val="0"/>
              </a:spcBef>
              <a:buClrTx/>
              <a:buFont typeface="Arial" panose="020B0604020202020204" pitchFamily="34" charset="0"/>
              <a:buChar char="•"/>
              <a:defRPr/>
            </a:pPr>
            <a:r>
              <a:rPr lang="en-US" sz="1400" dirty="0">
                <a:solidFill>
                  <a:srgbClr val="000000"/>
                </a:solidFill>
                <a:latin typeface="Calibri" panose="020F0502020204030204"/>
                <a:cs typeface="Calibri"/>
              </a:rPr>
              <a:t>Online Evaluation</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400" dirty="0">
                <a:solidFill>
                  <a:srgbClr val="000000"/>
                </a:solidFill>
                <a:latin typeface="Calibri" panose="020F0502020204030204"/>
                <a:cs typeface="Calibri"/>
              </a:rPr>
              <a:t>Model Deployment</a:t>
            </a:r>
            <a:endParaRPr lang="en-US" sz="1400">
              <a:cs typeface="Calibri"/>
            </a:endParaRPr>
          </a:p>
          <a:p>
            <a:pPr>
              <a:defRPr/>
            </a:pPr>
            <a:endParaRPr lang="en-US" sz="1400" b="0" u="none" strike="noStrike" kern="1200" cap="none" spc="0" normalizeH="0" baseline="0" noProof="0" dirty="0">
              <a:ln>
                <a:noFill/>
              </a:ln>
              <a:solidFill>
                <a:srgbClr val="2E2E7B"/>
              </a:solidFill>
              <a:effectLst/>
              <a:uLnTx/>
              <a:uFillTx/>
              <a:latin typeface="Calibri"/>
              <a:cs typeface="Calibri"/>
            </a:endParaRPr>
          </a:p>
          <a:p>
            <a:pPr marR="0" lvl="0" algn="l" defTabSz="914400" rtl="0" eaLnBrk="1" fontAlgn="auto" latinLnBrk="0" hangingPunct="1">
              <a:lnSpc>
                <a:spcPct val="90000"/>
              </a:lnSpc>
              <a:spcBef>
                <a:spcPts val="1000"/>
              </a:spcBef>
              <a:spcAft>
                <a:spcPts val="0"/>
              </a:spcAft>
              <a:buClrTx/>
              <a:buSzTx/>
              <a:tabLst/>
              <a:defRPr/>
            </a:pPr>
            <a:endParaRPr lang="en-US" sz="1400" b="0" i="0" u="none" strike="noStrike" kern="1200" cap="none" spc="0" normalizeH="0" baseline="0" noProof="0" dirty="0">
              <a:ln>
                <a:noFill/>
              </a:ln>
              <a:solidFill>
                <a:srgbClr val="2E2E7B"/>
              </a:solidFill>
              <a:effectLst/>
              <a:uLnTx/>
              <a:uFillTx/>
              <a:latin typeface="Calibri"/>
              <a:cs typeface="Calibri"/>
            </a:endParaRPr>
          </a:p>
        </p:txBody>
      </p:sp>
    </p:spTree>
    <p:extLst>
      <p:ext uri="{BB962C8B-B14F-4D97-AF65-F5344CB8AC3E}">
        <p14:creationId xmlns:p14="http://schemas.microsoft.com/office/powerpoint/2010/main" val="2024490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7878D-166D-441C-6DB7-92A9915A4FF6}"/>
              </a:ext>
            </a:extLst>
          </p:cNvPr>
          <p:cNvSpPr>
            <a:spLocks noGrp="1"/>
          </p:cNvSpPr>
          <p:nvPr>
            <p:ph type="title"/>
          </p:nvPr>
        </p:nvSpPr>
        <p:spPr>
          <a:xfrm>
            <a:off x="644004" y="353532"/>
            <a:ext cx="10981765" cy="664536"/>
          </a:xfrm>
        </p:spPr>
        <p:txBody>
          <a:bodyPr/>
          <a:lstStyle/>
          <a:p>
            <a:r>
              <a:rPr lang="en-US" dirty="0"/>
              <a:t>Business Understanding</a:t>
            </a:r>
          </a:p>
        </p:txBody>
      </p:sp>
      <p:sp>
        <p:nvSpPr>
          <p:cNvPr id="3" name="Text Placeholder 2">
            <a:extLst>
              <a:ext uri="{FF2B5EF4-FFF2-40B4-BE49-F238E27FC236}">
                <a16:creationId xmlns:a16="http://schemas.microsoft.com/office/drawing/2014/main" id="{A30BF66F-5A35-869B-EBA9-394C554327EE}"/>
              </a:ext>
            </a:extLst>
          </p:cNvPr>
          <p:cNvSpPr>
            <a:spLocks noGrp="1"/>
          </p:cNvSpPr>
          <p:nvPr>
            <p:ph type="body" sz="quarter" idx="11"/>
          </p:nvPr>
        </p:nvSpPr>
        <p:spPr>
          <a:xfrm>
            <a:off x="213604" y="2304747"/>
            <a:ext cx="2849746" cy="3860077"/>
          </a:xfrm>
        </p:spPr>
        <p:txBody>
          <a:bodyPr/>
          <a:lstStyle/>
          <a:p>
            <a:pPr algn="just"/>
            <a:endParaRPr lang="en-US" sz="1600" dirty="0"/>
          </a:p>
          <a:p>
            <a:pPr algn="just"/>
            <a:endParaRPr lang="en-US" sz="1600" dirty="0"/>
          </a:p>
        </p:txBody>
      </p:sp>
      <p:sp>
        <p:nvSpPr>
          <p:cNvPr id="8" name="Text Placeholder 2">
            <a:extLst>
              <a:ext uri="{FF2B5EF4-FFF2-40B4-BE49-F238E27FC236}">
                <a16:creationId xmlns:a16="http://schemas.microsoft.com/office/drawing/2014/main" id="{0E8F19B5-69BB-FC44-1E3D-E19A0325DD44}"/>
              </a:ext>
            </a:extLst>
          </p:cNvPr>
          <p:cNvSpPr txBox="1">
            <a:spLocks/>
          </p:cNvSpPr>
          <p:nvPr/>
        </p:nvSpPr>
        <p:spPr>
          <a:xfrm>
            <a:off x="3222927" y="2300738"/>
            <a:ext cx="2852928" cy="3864087"/>
          </a:xfrm>
          <a:prstGeom prst="rect">
            <a:avLst/>
          </a:prstGeom>
        </p:spPr>
        <p:txBody>
          <a:bodyPr/>
          <a:lstStyle>
            <a:lvl1pPr marL="0" indent="0" algn="l" defTabSz="914400" rtl="0" eaLnBrk="1" latinLnBrk="0" hangingPunct="1">
              <a:lnSpc>
                <a:spcPct val="90000"/>
              </a:lnSpc>
              <a:spcBef>
                <a:spcPts val="1000"/>
              </a:spcBef>
              <a:buFont typeface="Arial"/>
              <a:buNone/>
              <a:defRPr sz="24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rgbClr val="4A498E"/>
              </a:buClr>
              <a:buFont typeface="Arial"/>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rgbClr val="4A498E"/>
              </a:buClr>
              <a:buFontTx/>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rgbClr val="4A498E"/>
              </a:buClr>
              <a:buFont typeface="Arial"/>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endParaRPr lang="en-US" sz="1600" dirty="0"/>
          </a:p>
        </p:txBody>
      </p:sp>
      <p:sp>
        <p:nvSpPr>
          <p:cNvPr id="9" name="Text Placeholder 2">
            <a:extLst>
              <a:ext uri="{FF2B5EF4-FFF2-40B4-BE49-F238E27FC236}">
                <a16:creationId xmlns:a16="http://schemas.microsoft.com/office/drawing/2014/main" id="{6291D0DA-65D7-040E-7695-CDADD6141455}"/>
              </a:ext>
            </a:extLst>
          </p:cNvPr>
          <p:cNvSpPr txBox="1">
            <a:spLocks/>
          </p:cNvSpPr>
          <p:nvPr/>
        </p:nvSpPr>
        <p:spPr>
          <a:xfrm>
            <a:off x="6235432" y="2309258"/>
            <a:ext cx="2852928" cy="3855566"/>
          </a:xfrm>
          <a:prstGeom prst="rect">
            <a:avLst/>
          </a:prstGeom>
        </p:spPr>
        <p:txBody>
          <a:bodyPr/>
          <a:lstStyle>
            <a:lvl1pPr marL="0" indent="0" algn="l" defTabSz="914400" rtl="0" eaLnBrk="1" latinLnBrk="0" hangingPunct="1">
              <a:lnSpc>
                <a:spcPct val="90000"/>
              </a:lnSpc>
              <a:spcBef>
                <a:spcPts val="1000"/>
              </a:spcBef>
              <a:buFont typeface="Arial"/>
              <a:buNone/>
              <a:defRPr sz="24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rgbClr val="4A498E"/>
              </a:buClr>
              <a:buFont typeface="Arial"/>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rgbClr val="4A498E"/>
              </a:buClr>
              <a:buFontTx/>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rgbClr val="4A498E"/>
              </a:buClr>
              <a:buFont typeface="Arial"/>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85750" indent="-285750" algn="just">
              <a:buFont typeface="Arial" panose="020B0604020202020204" pitchFamily="34" charset="0"/>
              <a:buChar char="•"/>
            </a:pPr>
            <a:endParaRPr lang="en-US" sz="1600" dirty="0"/>
          </a:p>
        </p:txBody>
      </p:sp>
      <p:sp>
        <p:nvSpPr>
          <p:cNvPr id="10" name="Text Placeholder 2">
            <a:extLst>
              <a:ext uri="{FF2B5EF4-FFF2-40B4-BE49-F238E27FC236}">
                <a16:creationId xmlns:a16="http://schemas.microsoft.com/office/drawing/2014/main" id="{C8EA8516-285C-A7E1-728F-B7FF0740F700}"/>
              </a:ext>
            </a:extLst>
          </p:cNvPr>
          <p:cNvSpPr txBox="1">
            <a:spLocks/>
          </p:cNvSpPr>
          <p:nvPr/>
        </p:nvSpPr>
        <p:spPr>
          <a:xfrm>
            <a:off x="9247937" y="2308798"/>
            <a:ext cx="2852928" cy="2983884"/>
          </a:xfrm>
          <a:prstGeom prst="rect">
            <a:avLst/>
          </a:prstGeom>
        </p:spPr>
        <p:txBody>
          <a:bodyPr/>
          <a:lstStyle>
            <a:lvl1pPr marL="0" indent="0" algn="l" defTabSz="914400" rtl="0" eaLnBrk="1" latinLnBrk="0" hangingPunct="1">
              <a:lnSpc>
                <a:spcPct val="90000"/>
              </a:lnSpc>
              <a:spcBef>
                <a:spcPts val="1000"/>
              </a:spcBef>
              <a:buFont typeface="Arial"/>
              <a:buNone/>
              <a:defRPr sz="24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rgbClr val="4A498E"/>
              </a:buClr>
              <a:buFont typeface="Arial"/>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rgbClr val="4A498E"/>
              </a:buClr>
              <a:buFontTx/>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rgbClr val="4A498E"/>
              </a:buClr>
              <a:buFont typeface="Arial"/>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endParaRPr lang="en-US" sz="1600" dirty="0"/>
          </a:p>
        </p:txBody>
      </p:sp>
      <p:sp>
        <p:nvSpPr>
          <p:cNvPr id="4" name="TextBox 3">
            <a:extLst>
              <a:ext uri="{FF2B5EF4-FFF2-40B4-BE49-F238E27FC236}">
                <a16:creationId xmlns:a16="http://schemas.microsoft.com/office/drawing/2014/main" id="{B9F9F596-EC61-00CE-0FD8-308E23701308}"/>
              </a:ext>
            </a:extLst>
          </p:cNvPr>
          <p:cNvSpPr txBox="1"/>
          <p:nvPr/>
        </p:nvSpPr>
        <p:spPr>
          <a:xfrm>
            <a:off x="644004" y="1230086"/>
            <a:ext cx="11145225" cy="4637314"/>
          </a:xfrm>
          <a:prstGeom prst="rect">
            <a:avLst/>
          </a:prstGeom>
          <a:noFill/>
        </p:spPr>
        <p:txBody>
          <a:bodyPr wrap="square" lIns="0" tIns="0" rIns="0" bIns="0" rtlCol="0" anchor="t">
            <a:noAutofit/>
          </a:bodyPr>
          <a:lstStyle/>
          <a:p>
            <a:pPr marL="342900" indent="-342900" algn="l">
              <a:spcBef>
                <a:spcPts val="0"/>
              </a:spcBef>
              <a:buFont typeface="Arial" panose="020B0604020202020204" pitchFamily="34" charset="0"/>
              <a:buChar char="•"/>
            </a:pPr>
            <a:r>
              <a:rPr lang="en-US" sz="2000" spc="-50" dirty="0">
                <a:solidFill>
                  <a:schemeClr val="tx2"/>
                </a:solidFill>
                <a:latin typeface="Calibri" panose="020F0502020204030204" pitchFamily="34" charset="0"/>
                <a:cs typeface="Segoe UI"/>
              </a:rPr>
              <a:t>What is the university's definition of a "converted" applicant, and what factors determine whether an applicant has converted?</a:t>
            </a:r>
          </a:p>
          <a:p>
            <a:pPr marL="342900" indent="-342900" algn="l">
              <a:spcBef>
                <a:spcPts val="0"/>
              </a:spcBef>
              <a:buFont typeface="Arial" panose="020B0604020202020204" pitchFamily="34" charset="0"/>
              <a:buChar char="•"/>
            </a:pPr>
            <a:r>
              <a:rPr lang="en-US" sz="2000" spc="-50" dirty="0">
                <a:solidFill>
                  <a:schemeClr val="tx2"/>
                </a:solidFill>
                <a:latin typeface="Calibri" panose="020F0502020204030204" pitchFamily="34" charset="0"/>
                <a:cs typeface="Segoe UI"/>
              </a:rPr>
              <a:t>How does the university currently track lead progression and follow-up? What factors do they consider when deciding which leads to prioritize?</a:t>
            </a:r>
          </a:p>
          <a:p>
            <a:pPr marL="342900" indent="-342900" algn="l">
              <a:spcBef>
                <a:spcPts val="0"/>
              </a:spcBef>
              <a:buFont typeface="Arial" panose="020B0604020202020204" pitchFamily="34" charset="0"/>
              <a:buChar char="•"/>
            </a:pPr>
            <a:r>
              <a:rPr lang="en-US" sz="2000" spc="-50" dirty="0">
                <a:solidFill>
                  <a:schemeClr val="tx2"/>
                </a:solidFill>
                <a:latin typeface="Calibri" panose="020F0502020204030204" pitchFamily="34" charset="0"/>
                <a:cs typeface="Segoe UI"/>
              </a:rPr>
              <a:t>What are the most important factors that influence an applicant's decision to convert into a student, and how will these factors be incorporated into the predictor?</a:t>
            </a:r>
          </a:p>
          <a:p>
            <a:pPr marL="342900" indent="-342900" algn="l">
              <a:spcBef>
                <a:spcPts val="0"/>
              </a:spcBef>
              <a:buFont typeface="Arial" panose="020B0604020202020204" pitchFamily="34" charset="0"/>
              <a:buChar char="•"/>
            </a:pPr>
            <a:r>
              <a:rPr lang="en-US" sz="2000" spc="-50" dirty="0">
                <a:solidFill>
                  <a:schemeClr val="tx2"/>
                </a:solidFill>
                <a:latin typeface="Calibri" panose="020F0502020204030204" pitchFamily="34" charset="0"/>
                <a:cs typeface="Segoe UI"/>
              </a:rPr>
              <a:t>What data sources are available to help build the predictor, and how reliable and accurate are these data sources?</a:t>
            </a:r>
          </a:p>
          <a:p>
            <a:pPr marL="342900" indent="-342900" algn="l">
              <a:spcBef>
                <a:spcPts val="0"/>
              </a:spcBef>
              <a:buFont typeface="Arial" panose="020B0604020202020204" pitchFamily="34" charset="0"/>
              <a:buChar char="•"/>
            </a:pPr>
            <a:r>
              <a:rPr lang="en-US" sz="2000" spc="-50" dirty="0">
                <a:solidFill>
                  <a:schemeClr val="tx2"/>
                </a:solidFill>
                <a:latin typeface="Calibri" panose="020F0502020204030204" pitchFamily="34" charset="0"/>
                <a:cs typeface="Segoe UI"/>
              </a:rPr>
              <a:t>Are there any gaps or limitations in the data that need to be addressed before building the predictor?</a:t>
            </a:r>
          </a:p>
          <a:p>
            <a:pPr marL="342900" indent="-342900" algn="l">
              <a:spcBef>
                <a:spcPts val="0"/>
              </a:spcBef>
              <a:buFont typeface="Arial" panose="020B0604020202020204" pitchFamily="34" charset="0"/>
              <a:buChar char="•"/>
            </a:pPr>
            <a:r>
              <a:rPr lang="en-US" sz="2000" spc="-50" dirty="0">
                <a:solidFill>
                  <a:schemeClr val="tx2"/>
                </a:solidFill>
                <a:latin typeface="Calibri" panose="020F0502020204030204" pitchFamily="34" charset="0"/>
                <a:cs typeface="Segoe UI"/>
              </a:rPr>
              <a:t>What are the ethical and legal considerations that need to be taken into account when building and using a student conversion predictor, and how can the university ensure that the predictor is fair, transparent, and unbiased?</a:t>
            </a:r>
          </a:p>
          <a:p>
            <a:pPr marL="342900" indent="-342900" algn="l">
              <a:spcBef>
                <a:spcPts val="0"/>
              </a:spcBef>
              <a:buFont typeface="Arial" panose="020B0604020202020204" pitchFamily="34" charset="0"/>
              <a:buChar char="•"/>
            </a:pPr>
            <a:r>
              <a:rPr lang="en-US" sz="2000" spc="-50" dirty="0">
                <a:solidFill>
                  <a:schemeClr val="tx2"/>
                </a:solidFill>
                <a:latin typeface="Calibri" panose="020F0502020204030204" pitchFamily="34" charset="0"/>
                <a:cs typeface="Segoe UI"/>
              </a:rPr>
              <a:t>What is the timeline for implementing this predictor, and what are the resource constraints?</a:t>
            </a:r>
          </a:p>
          <a:p>
            <a:pPr marL="342900" indent="-342900" algn="l">
              <a:spcBef>
                <a:spcPts val="0"/>
              </a:spcBef>
              <a:buFont typeface="Arial" panose="020B0604020202020204" pitchFamily="34" charset="0"/>
              <a:buChar char="•"/>
            </a:pPr>
            <a:r>
              <a:rPr lang="en-US" sz="2000" spc="-50" dirty="0">
                <a:solidFill>
                  <a:schemeClr val="tx2"/>
                </a:solidFill>
                <a:latin typeface="Calibri" panose="020F0502020204030204" pitchFamily="34" charset="0"/>
                <a:cs typeface="Segoe UI"/>
              </a:rPr>
              <a:t>How will the predictor be integrated into the university's existing admission processes, and what role will it play in the decision-making process?</a:t>
            </a:r>
          </a:p>
        </p:txBody>
      </p:sp>
    </p:spTree>
    <p:extLst>
      <p:ext uri="{BB962C8B-B14F-4D97-AF65-F5344CB8AC3E}">
        <p14:creationId xmlns:p14="http://schemas.microsoft.com/office/powerpoint/2010/main" val="1767128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4365EBB-8608-5657-E1A6-88A0128B022A}"/>
              </a:ext>
            </a:extLst>
          </p:cNvPr>
          <p:cNvSpPr>
            <a:spLocks noGrp="1"/>
          </p:cNvSpPr>
          <p:nvPr>
            <p:ph type="sldNum" sz="quarter" idx="10"/>
          </p:nvPr>
        </p:nvSpPr>
        <p:spPr/>
        <p:txBody>
          <a:bodyPr/>
          <a:lstStyle/>
          <a:p>
            <a:fld id="{87E1C948-A344-491D-8DB0-86668A8521AB}" type="slidenum">
              <a:rPr lang="en-US" smtClean="0"/>
              <a:t>5</a:t>
            </a:fld>
            <a:endParaRPr lang="en-US"/>
          </a:p>
        </p:txBody>
      </p:sp>
      <p:sp>
        <p:nvSpPr>
          <p:cNvPr id="3" name="TextBox 2">
            <a:extLst>
              <a:ext uri="{FF2B5EF4-FFF2-40B4-BE49-F238E27FC236}">
                <a16:creationId xmlns:a16="http://schemas.microsoft.com/office/drawing/2014/main" id="{16D6CE44-4607-EF80-3E44-E5742887DE7F}"/>
              </a:ext>
            </a:extLst>
          </p:cNvPr>
          <p:cNvSpPr txBox="1"/>
          <p:nvPr/>
        </p:nvSpPr>
        <p:spPr>
          <a:xfrm>
            <a:off x="685800" y="1012371"/>
            <a:ext cx="11321143" cy="423454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000" spc="-50" dirty="0">
                <a:solidFill>
                  <a:schemeClr val="tx2"/>
                </a:solidFill>
                <a:latin typeface="Calibri" panose="020F0502020204030204" pitchFamily="34" charset="0"/>
                <a:cs typeface="Segoe UI"/>
              </a:rPr>
              <a:t>How will the university measure the success of the predictor, and what metrics will be used to evaluate its performance?</a:t>
            </a:r>
            <a:endParaRPr lang="en-IN" sz="2000" spc="-50" dirty="0">
              <a:solidFill>
                <a:schemeClr val="tx2"/>
              </a:solidFill>
              <a:latin typeface="Calibri" panose="020F0502020204030204" pitchFamily="34" charset="0"/>
              <a:cs typeface="Segoe UI"/>
            </a:endParaRPr>
          </a:p>
          <a:p>
            <a:pPr marL="342900" indent="-342900" algn="l">
              <a:spcBef>
                <a:spcPts val="0"/>
              </a:spcBef>
              <a:buFont typeface="Arial" panose="020B0604020202020204" pitchFamily="34" charset="0"/>
              <a:buChar char="•"/>
            </a:pPr>
            <a:r>
              <a:rPr lang="en-US" sz="2000" spc="-50" dirty="0">
                <a:solidFill>
                  <a:schemeClr val="tx2"/>
                </a:solidFill>
                <a:latin typeface="Calibri" panose="020F0502020204030204" pitchFamily="34" charset="0"/>
                <a:cs typeface="Segoe UI"/>
              </a:rPr>
              <a:t>What are the different channels that the university uses for lead generation? What is the relative importance of each channel?</a:t>
            </a:r>
          </a:p>
          <a:p>
            <a:pPr marL="342900" indent="-342900" algn="l">
              <a:spcBef>
                <a:spcPts val="0"/>
              </a:spcBef>
              <a:buFont typeface="Arial" panose="020B0604020202020204" pitchFamily="34" charset="0"/>
              <a:buChar char="•"/>
            </a:pPr>
            <a:r>
              <a:rPr lang="en-US" sz="2000" spc="-50" dirty="0">
                <a:solidFill>
                  <a:schemeClr val="tx2"/>
                </a:solidFill>
                <a:latin typeface="Calibri" panose="020F0502020204030204" pitchFamily="34" charset="0"/>
                <a:cs typeface="Segoe UI"/>
              </a:rPr>
              <a:t>What role do digital marketing channels, such as social media or online advertising, play in lead generation and conversion? Are there any specific strategies or campaigns that have been particularly successful in the past?</a:t>
            </a:r>
          </a:p>
          <a:p>
            <a:pPr marL="342900" indent="-342900" algn="l">
              <a:spcBef>
                <a:spcPts val="0"/>
              </a:spcBef>
              <a:buFont typeface="Arial" panose="020B0604020202020204" pitchFamily="34" charset="0"/>
              <a:buChar char="•"/>
            </a:pPr>
            <a:r>
              <a:rPr lang="en-US" sz="2000" spc="-50" dirty="0">
                <a:solidFill>
                  <a:schemeClr val="tx2"/>
                </a:solidFill>
                <a:latin typeface="Calibri"/>
                <a:cs typeface="Segoe UI"/>
              </a:rPr>
              <a:t>Are there any particular programs or courses that the university is looking to promote or expand? How does this impact lead scoring and prioritization?</a:t>
            </a:r>
          </a:p>
          <a:p>
            <a:pPr marL="342900" indent="-342900" algn="l">
              <a:spcBef>
                <a:spcPts val="0"/>
              </a:spcBef>
              <a:buFont typeface="Arial" panose="020B0604020202020204" pitchFamily="34" charset="0"/>
              <a:buChar char="•"/>
            </a:pPr>
            <a:r>
              <a:rPr lang="en-US" sz="2000" spc="-50" dirty="0">
                <a:solidFill>
                  <a:schemeClr val="tx2"/>
                </a:solidFill>
                <a:latin typeface="Calibri" panose="020F0502020204030204" pitchFamily="34" charset="0"/>
                <a:cs typeface="Segoe UI"/>
              </a:rPr>
              <a:t>What kind of implementation you are looking at , like you want a real time model , weekly data model or any other customization you want?</a:t>
            </a:r>
          </a:p>
          <a:p>
            <a:pPr marL="342900" indent="-342900">
              <a:buFont typeface="Arial" panose="020B0604020202020204" pitchFamily="34" charset="0"/>
              <a:buChar char="•"/>
            </a:pPr>
            <a:r>
              <a:rPr lang="en-US" sz="2000" spc="-50" dirty="0">
                <a:solidFill>
                  <a:schemeClr val="tx2"/>
                </a:solidFill>
                <a:latin typeface="Calibri"/>
                <a:cs typeface="Segoe UI"/>
              </a:rPr>
              <a:t>What are the university's admission criteria and processes, and how do they determine which applications are accepted or rejected?</a:t>
            </a:r>
          </a:p>
          <a:p>
            <a:pPr marL="342900" indent="-342900">
              <a:buFont typeface="Arial" panose="020B0604020202020204" pitchFamily="34" charset="0"/>
              <a:buChar char="•"/>
            </a:pPr>
            <a:endParaRPr lang="en-US" sz="2000" spc="-50" dirty="0">
              <a:solidFill>
                <a:schemeClr val="tx2"/>
              </a:solidFill>
              <a:latin typeface="Calibri" panose="020F0502020204030204" pitchFamily="34" charset="0"/>
              <a:cs typeface="Segoe UI"/>
            </a:endParaRPr>
          </a:p>
          <a:p>
            <a:pPr marL="342900" indent="-342900">
              <a:buFont typeface="Arial" panose="020B0604020202020204" pitchFamily="34" charset="0"/>
              <a:buChar char="•"/>
            </a:pPr>
            <a:endParaRPr lang="en-US" sz="2000" spc="-50" dirty="0">
              <a:solidFill>
                <a:schemeClr val="tx2"/>
              </a:solidFill>
              <a:latin typeface="Calibri" panose="020F0502020204030204" pitchFamily="34" charset="0"/>
              <a:cs typeface="Segoe UI"/>
            </a:endParaRPr>
          </a:p>
        </p:txBody>
      </p:sp>
    </p:spTree>
    <p:extLst>
      <p:ext uri="{BB962C8B-B14F-4D97-AF65-F5344CB8AC3E}">
        <p14:creationId xmlns:p14="http://schemas.microsoft.com/office/powerpoint/2010/main" val="415786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74A85-263E-59A1-2D1E-7BAF1ED4897C}"/>
              </a:ext>
            </a:extLst>
          </p:cNvPr>
          <p:cNvSpPr>
            <a:spLocks noGrp="1"/>
          </p:cNvSpPr>
          <p:nvPr>
            <p:ph type="title"/>
          </p:nvPr>
        </p:nvSpPr>
        <p:spPr>
          <a:xfrm>
            <a:off x="647700" y="272990"/>
            <a:ext cx="10981765" cy="664536"/>
          </a:xfrm>
        </p:spPr>
        <p:txBody>
          <a:bodyPr/>
          <a:lstStyle/>
          <a:p>
            <a:r>
              <a:rPr lang="en-US" dirty="0"/>
              <a:t>Data Understanding</a:t>
            </a:r>
            <a:br>
              <a:rPr lang="en-US" dirty="0"/>
            </a:br>
            <a:br>
              <a:rPr lang="en-US" dirty="0"/>
            </a:br>
            <a:endParaRPr lang="en-US" dirty="0"/>
          </a:p>
        </p:txBody>
      </p:sp>
      <p:sp>
        <p:nvSpPr>
          <p:cNvPr id="18" name="Text Placeholder 2">
            <a:extLst>
              <a:ext uri="{FF2B5EF4-FFF2-40B4-BE49-F238E27FC236}">
                <a16:creationId xmlns:a16="http://schemas.microsoft.com/office/drawing/2014/main" id="{ADE8A049-4AC5-E440-B091-FF30808B189C}"/>
              </a:ext>
            </a:extLst>
          </p:cNvPr>
          <p:cNvSpPr txBox="1">
            <a:spLocks/>
          </p:cNvSpPr>
          <p:nvPr/>
        </p:nvSpPr>
        <p:spPr>
          <a:xfrm>
            <a:off x="3460271" y="2433878"/>
            <a:ext cx="2833212" cy="3766771"/>
          </a:xfrm>
          <a:prstGeom prst="rect">
            <a:avLst/>
          </a:prstGeom>
        </p:spPr>
        <p:txBody>
          <a:bodyPr/>
          <a:lstStyle>
            <a:lvl1pPr marL="0" indent="0" algn="l" defTabSz="914400" rtl="0" eaLnBrk="1" latinLnBrk="0" hangingPunct="1">
              <a:lnSpc>
                <a:spcPct val="90000"/>
              </a:lnSpc>
              <a:spcBef>
                <a:spcPts val="1000"/>
              </a:spcBef>
              <a:buFont typeface="Arial"/>
              <a:buNone/>
              <a:defRPr sz="24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rgbClr val="4A498E"/>
              </a:buClr>
              <a:buFont typeface="Arial"/>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rgbClr val="4A498E"/>
              </a:buClr>
              <a:buFontTx/>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rgbClr val="4A498E"/>
              </a:buClr>
              <a:buFont typeface="Arial"/>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endParaRPr lang="en-US" sz="1800" dirty="0"/>
          </a:p>
        </p:txBody>
      </p:sp>
      <p:sp>
        <p:nvSpPr>
          <p:cNvPr id="19" name="Text Placeholder 2">
            <a:extLst>
              <a:ext uri="{FF2B5EF4-FFF2-40B4-BE49-F238E27FC236}">
                <a16:creationId xmlns:a16="http://schemas.microsoft.com/office/drawing/2014/main" id="{AB5AB212-0332-02B6-1965-0710CE323862}"/>
              </a:ext>
            </a:extLst>
          </p:cNvPr>
          <p:cNvSpPr txBox="1">
            <a:spLocks/>
          </p:cNvSpPr>
          <p:nvPr/>
        </p:nvSpPr>
        <p:spPr>
          <a:xfrm>
            <a:off x="6471840" y="2423648"/>
            <a:ext cx="2833212" cy="3766771"/>
          </a:xfrm>
          <a:prstGeom prst="rect">
            <a:avLst/>
          </a:prstGeom>
        </p:spPr>
        <p:txBody>
          <a:bodyPr/>
          <a:lstStyle>
            <a:lvl1pPr marL="0" indent="0" algn="l" defTabSz="914400" rtl="0" eaLnBrk="1" latinLnBrk="0" hangingPunct="1">
              <a:lnSpc>
                <a:spcPct val="90000"/>
              </a:lnSpc>
              <a:spcBef>
                <a:spcPts val="1000"/>
              </a:spcBef>
              <a:buFont typeface="Arial"/>
              <a:buNone/>
              <a:defRPr sz="24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rgbClr val="4A498E"/>
              </a:buClr>
              <a:buFont typeface="Arial"/>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rgbClr val="4A498E"/>
              </a:buClr>
              <a:buFontTx/>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rgbClr val="4A498E"/>
              </a:buClr>
              <a:buFont typeface="Arial"/>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endParaRPr lang="en-US" sz="1800" dirty="0"/>
          </a:p>
        </p:txBody>
      </p:sp>
      <p:sp>
        <p:nvSpPr>
          <p:cNvPr id="20" name="Text Placeholder 2">
            <a:extLst>
              <a:ext uri="{FF2B5EF4-FFF2-40B4-BE49-F238E27FC236}">
                <a16:creationId xmlns:a16="http://schemas.microsoft.com/office/drawing/2014/main" id="{6853451D-90C3-08B9-4F18-8526B01AA935}"/>
              </a:ext>
            </a:extLst>
          </p:cNvPr>
          <p:cNvSpPr txBox="1">
            <a:spLocks/>
          </p:cNvSpPr>
          <p:nvPr/>
        </p:nvSpPr>
        <p:spPr>
          <a:xfrm>
            <a:off x="9426928" y="2423647"/>
            <a:ext cx="2833212" cy="3766771"/>
          </a:xfrm>
          <a:prstGeom prst="rect">
            <a:avLst/>
          </a:prstGeom>
        </p:spPr>
        <p:txBody>
          <a:bodyPr/>
          <a:lstStyle>
            <a:lvl1pPr marL="0" indent="0" algn="l" defTabSz="914400" rtl="0" eaLnBrk="1" latinLnBrk="0" hangingPunct="1">
              <a:lnSpc>
                <a:spcPct val="90000"/>
              </a:lnSpc>
              <a:spcBef>
                <a:spcPts val="1000"/>
              </a:spcBef>
              <a:buFont typeface="Arial"/>
              <a:buNone/>
              <a:defRPr sz="24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rgbClr val="4A498E"/>
              </a:buClr>
              <a:buFont typeface="Arial"/>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rgbClr val="4A498E"/>
              </a:buClr>
              <a:buFontTx/>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rgbClr val="4A498E"/>
              </a:buClr>
              <a:buFont typeface="Arial"/>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endParaRPr lang="en-US" sz="1800" dirty="0"/>
          </a:p>
        </p:txBody>
      </p:sp>
      <p:sp>
        <p:nvSpPr>
          <p:cNvPr id="5" name="TextBox 4">
            <a:extLst>
              <a:ext uri="{FF2B5EF4-FFF2-40B4-BE49-F238E27FC236}">
                <a16:creationId xmlns:a16="http://schemas.microsoft.com/office/drawing/2014/main" id="{AC58472F-A650-3B50-4EF6-A7787BB3DF84}"/>
              </a:ext>
            </a:extLst>
          </p:cNvPr>
          <p:cNvSpPr txBox="1"/>
          <p:nvPr/>
        </p:nvSpPr>
        <p:spPr>
          <a:xfrm>
            <a:off x="647700" y="1382486"/>
            <a:ext cx="11288486" cy="4528457"/>
          </a:xfrm>
          <a:prstGeom prst="rect">
            <a:avLst/>
          </a:prstGeom>
          <a:noFill/>
        </p:spPr>
        <p:txBody>
          <a:bodyPr wrap="square" lIns="0" tIns="0" rIns="0" bIns="0" rtlCol="0" anchor="t">
            <a:noAutofit/>
          </a:bodyPr>
          <a:lstStyle/>
          <a:p>
            <a:r>
              <a:rPr lang="en-US" sz="2000" dirty="0">
                <a:solidFill>
                  <a:schemeClr val="accent3"/>
                </a:solidFill>
              </a:rPr>
              <a:t>Data Collection and Discovery -</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a:solidFill>
                  <a:schemeClr val="tx2">
                    <a:lumMod val="95000"/>
                    <a:lumOff val="5000"/>
                  </a:schemeClr>
                </a:solidFill>
              </a:rPr>
              <a:t>Applicant demographics</a:t>
            </a:r>
            <a:r>
              <a:rPr lang="en-US" sz="2000" dirty="0">
                <a:solidFill>
                  <a:schemeClr val="tx2">
                    <a:lumMod val="95000"/>
                    <a:lumOff val="5000"/>
                  </a:schemeClr>
                </a:solidFill>
              </a:rPr>
              <a:t>: This can include age, gender, ethnicity, and other relevant demographic information.</a:t>
            </a:r>
          </a:p>
          <a:p>
            <a:pPr marL="342900" indent="-342900">
              <a:buFont typeface="Arial" panose="020B0604020202020204" pitchFamily="34" charset="0"/>
              <a:buChar char="•"/>
            </a:pPr>
            <a:r>
              <a:rPr lang="en-US" sz="2000" b="1" dirty="0">
                <a:solidFill>
                  <a:schemeClr val="tx2">
                    <a:lumMod val="95000"/>
                    <a:lumOff val="5000"/>
                  </a:schemeClr>
                </a:solidFill>
              </a:rPr>
              <a:t>Academic history</a:t>
            </a:r>
            <a:r>
              <a:rPr lang="en-US" sz="2000" dirty="0">
                <a:solidFill>
                  <a:schemeClr val="tx2">
                    <a:lumMod val="95000"/>
                    <a:lumOff val="5000"/>
                  </a:schemeClr>
                </a:solidFill>
              </a:rPr>
              <a:t>: This can include GPA, test scores, transcripts, and other academic performance metrics.</a:t>
            </a:r>
          </a:p>
          <a:p>
            <a:pPr marL="342900" indent="-342900">
              <a:buFont typeface="Arial" panose="020B0604020202020204" pitchFamily="34" charset="0"/>
              <a:buChar char="•"/>
            </a:pPr>
            <a:r>
              <a:rPr lang="en-US" sz="2000" b="1" dirty="0">
                <a:solidFill>
                  <a:schemeClr val="tx2">
                    <a:lumMod val="95000"/>
                    <a:lumOff val="5000"/>
                  </a:schemeClr>
                </a:solidFill>
              </a:rPr>
              <a:t>Application information</a:t>
            </a:r>
            <a:r>
              <a:rPr lang="en-US" sz="2000" dirty="0">
                <a:solidFill>
                  <a:schemeClr val="tx2">
                    <a:lumMod val="95000"/>
                    <a:lumOff val="5000"/>
                  </a:schemeClr>
                </a:solidFill>
              </a:rPr>
              <a:t>: This can include the applicant's intended major, whether they have applied for financial aid, and any other information they provide in their application.</a:t>
            </a:r>
          </a:p>
          <a:p>
            <a:pPr marL="342900" indent="-342900">
              <a:buFont typeface="Arial" panose="020B0604020202020204" pitchFamily="34" charset="0"/>
              <a:buChar char="•"/>
            </a:pPr>
            <a:r>
              <a:rPr lang="en-US" sz="2000" b="1" dirty="0">
                <a:solidFill>
                  <a:schemeClr val="tx2">
                    <a:lumMod val="95000"/>
                    <a:lumOff val="5000"/>
                  </a:schemeClr>
                </a:solidFill>
              </a:rPr>
              <a:t>Interaction data</a:t>
            </a:r>
            <a:r>
              <a:rPr lang="en-US" sz="2000" dirty="0">
                <a:solidFill>
                  <a:schemeClr val="tx2">
                    <a:lumMod val="95000"/>
                    <a:lumOff val="5000"/>
                  </a:schemeClr>
                </a:solidFill>
              </a:rPr>
              <a:t>: This can include any communication or interaction the applicant has had with the university, such as emails, phone calls, or visits to campus.</a:t>
            </a:r>
          </a:p>
          <a:p>
            <a:pPr marL="342900" indent="-342900">
              <a:buFont typeface="Arial" panose="020B0604020202020204" pitchFamily="34" charset="0"/>
              <a:buChar char="•"/>
            </a:pPr>
            <a:r>
              <a:rPr lang="en-US" sz="2000" b="1" dirty="0">
                <a:solidFill>
                  <a:schemeClr val="tx2">
                    <a:lumMod val="95000"/>
                    <a:lumOff val="5000"/>
                  </a:schemeClr>
                </a:solidFill>
              </a:rPr>
              <a:t>External data</a:t>
            </a:r>
            <a:r>
              <a:rPr lang="en-US" sz="2000" dirty="0">
                <a:solidFill>
                  <a:schemeClr val="tx2">
                    <a:lumMod val="95000"/>
                    <a:lumOff val="5000"/>
                  </a:schemeClr>
                </a:solidFill>
              </a:rPr>
              <a:t>: This can include information from external sources that may be relevant to the applicant's likelihood to convert, such as employment data, socio-economic data, and more.</a:t>
            </a:r>
            <a:endParaRPr lang="en-US" sz="2000" dirty="0">
              <a:solidFill>
                <a:schemeClr val="tx2">
                  <a:lumMod val="95000"/>
                  <a:lumOff val="5000"/>
                </a:schemeClr>
              </a:solidFill>
              <a:cs typeface="Calibri"/>
            </a:endParaRPr>
          </a:p>
          <a:p>
            <a:pPr marL="342900" indent="-342900">
              <a:buFont typeface="Arial" panose="020B0604020202020204" pitchFamily="34" charset="0"/>
              <a:buChar char="•"/>
            </a:pPr>
            <a:r>
              <a:rPr lang="en-US" sz="2000" b="1" dirty="0">
                <a:solidFill>
                  <a:schemeClr val="tx2">
                    <a:lumMod val="95000"/>
                    <a:lumOff val="5000"/>
                  </a:schemeClr>
                </a:solidFill>
                <a:cs typeface="Calibri"/>
              </a:rPr>
              <a:t>Financial data</a:t>
            </a:r>
            <a:r>
              <a:rPr lang="en-US" sz="2000" dirty="0">
                <a:solidFill>
                  <a:schemeClr val="tx2">
                    <a:lumMod val="95000"/>
                    <a:lumOff val="5000"/>
                  </a:schemeClr>
                </a:solidFill>
                <a:cs typeface="Calibri"/>
              </a:rPr>
              <a:t>: The university needs to collect data related to the applicant's financial background, such as their income, assets, and financial aid application status.</a:t>
            </a:r>
          </a:p>
          <a:p>
            <a:endParaRPr lang="en-US" sz="2000" dirty="0">
              <a:solidFill>
                <a:schemeClr val="tx2">
                  <a:lumMod val="95000"/>
                  <a:lumOff val="5000"/>
                </a:schemeClr>
              </a:solidFill>
              <a:cs typeface="Calibri"/>
            </a:endParaRPr>
          </a:p>
        </p:txBody>
      </p:sp>
    </p:spTree>
    <p:extLst>
      <p:ext uri="{BB962C8B-B14F-4D97-AF65-F5344CB8AC3E}">
        <p14:creationId xmlns:p14="http://schemas.microsoft.com/office/powerpoint/2010/main" val="3470443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852CF58-55B3-B593-C4FF-65628D67E950}"/>
              </a:ext>
            </a:extLst>
          </p:cNvPr>
          <p:cNvSpPr>
            <a:spLocks noGrp="1"/>
          </p:cNvSpPr>
          <p:nvPr>
            <p:ph type="sldNum" sz="quarter" idx="10"/>
          </p:nvPr>
        </p:nvSpPr>
        <p:spPr/>
        <p:txBody>
          <a:bodyPr/>
          <a:lstStyle/>
          <a:p>
            <a:fld id="{87E1C948-A344-491D-8DB0-86668A8521AB}" type="slidenum">
              <a:rPr lang="en-US" smtClean="0"/>
              <a:t>7</a:t>
            </a:fld>
            <a:endParaRPr lang="en-US"/>
          </a:p>
        </p:txBody>
      </p:sp>
      <p:sp>
        <p:nvSpPr>
          <p:cNvPr id="3" name="TextBox 2">
            <a:extLst>
              <a:ext uri="{FF2B5EF4-FFF2-40B4-BE49-F238E27FC236}">
                <a16:creationId xmlns:a16="http://schemas.microsoft.com/office/drawing/2014/main" id="{53E74C61-2EAC-D956-7787-A12E0E8B2388}"/>
              </a:ext>
            </a:extLst>
          </p:cNvPr>
          <p:cNvSpPr txBox="1"/>
          <p:nvPr/>
        </p:nvSpPr>
        <p:spPr>
          <a:xfrm>
            <a:off x="805543" y="642257"/>
            <a:ext cx="5050971" cy="566057"/>
          </a:xfrm>
          <a:prstGeom prst="rect">
            <a:avLst/>
          </a:prstGeom>
          <a:noFill/>
        </p:spPr>
        <p:txBody>
          <a:bodyPr wrap="square" lIns="0" tIns="0" rIns="0" bIns="0" rtlCol="0" anchor="t">
            <a:noAutofit/>
          </a:bodyPr>
          <a:lstStyle/>
          <a:p>
            <a:pPr algn="l">
              <a:spcBef>
                <a:spcPts val="0"/>
              </a:spcBef>
            </a:pPr>
            <a:r>
              <a:rPr lang="en-IN" sz="2400" spc="-50" dirty="0">
                <a:solidFill>
                  <a:schemeClr val="accent4"/>
                </a:solidFill>
                <a:latin typeface="Calibri" panose="020F0502020204030204" pitchFamily="34" charset="0"/>
                <a:cs typeface="Segoe UI"/>
              </a:rPr>
              <a:t>Target Variable -</a:t>
            </a:r>
          </a:p>
        </p:txBody>
      </p:sp>
      <p:sp>
        <p:nvSpPr>
          <p:cNvPr id="4" name="TextBox 3">
            <a:extLst>
              <a:ext uri="{FF2B5EF4-FFF2-40B4-BE49-F238E27FC236}">
                <a16:creationId xmlns:a16="http://schemas.microsoft.com/office/drawing/2014/main" id="{D085EC54-B19C-540F-F3A1-1D3F3605402F}"/>
              </a:ext>
            </a:extLst>
          </p:cNvPr>
          <p:cNvSpPr txBox="1"/>
          <p:nvPr/>
        </p:nvSpPr>
        <p:spPr>
          <a:xfrm>
            <a:off x="805543" y="1371600"/>
            <a:ext cx="10842171" cy="1240971"/>
          </a:xfrm>
          <a:prstGeom prst="rect">
            <a:avLst/>
          </a:prstGeom>
          <a:noFill/>
        </p:spPr>
        <p:txBody>
          <a:bodyPr wrap="square" lIns="0" tIns="0" rIns="0" bIns="0" rtlCol="0" anchor="t">
            <a:noAutofit/>
          </a:bodyPr>
          <a:lstStyle/>
          <a:p>
            <a:r>
              <a:rPr lang="en-US" sz="2000" spc="-50" dirty="0">
                <a:solidFill>
                  <a:schemeClr val="tx2"/>
                </a:solidFill>
                <a:latin typeface="Calibri"/>
                <a:cs typeface="Segoe UI"/>
              </a:rPr>
              <a:t>This can be represented as a binary variable, with "1" indicating that the applicant converted into a student and "0" indicating that they did not. </a:t>
            </a:r>
            <a:endParaRPr lang="en-US" sz="2000" spc="-50" dirty="0">
              <a:solidFill>
                <a:schemeClr val="tx2"/>
              </a:solidFill>
              <a:latin typeface="Calibri" panose="020F0502020204030204" pitchFamily="34" charset="0"/>
              <a:cs typeface="Segoe UI"/>
            </a:endParaRPr>
          </a:p>
        </p:txBody>
      </p:sp>
      <p:sp>
        <p:nvSpPr>
          <p:cNvPr id="5" name="TextBox 4">
            <a:extLst>
              <a:ext uri="{FF2B5EF4-FFF2-40B4-BE49-F238E27FC236}">
                <a16:creationId xmlns:a16="http://schemas.microsoft.com/office/drawing/2014/main" id="{9454CCE3-673F-83D3-CA53-3449A100F8E7}"/>
              </a:ext>
            </a:extLst>
          </p:cNvPr>
          <p:cNvSpPr txBox="1"/>
          <p:nvPr/>
        </p:nvSpPr>
        <p:spPr>
          <a:xfrm>
            <a:off x="805542" y="2628446"/>
            <a:ext cx="9241971" cy="816429"/>
          </a:xfrm>
          <a:prstGeom prst="rect">
            <a:avLst/>
          </a:prstGeom>
          <a:noFill/>
        </p:spPr>
        <p:txBody>
          <a:bodyPr wrap="square" lIns="0" tIns="0" rIns="0" bIns="0" rtlCol="0" anchor="t">
            <a:noAutofit/>
          </a:bodyPr>
          <a:lstStyle/>
          <a:p>
            <a:pPr algn="l">
              <a:spcBef>
                <a:spcPts val="0"/>
              </a:spcBef>
            </a:pPr>
            <a:r>
              <a:rPr lang="en-IN" sz="2400" spc="-50" dirty="0">
                <a:solidFill>
                  <a:schemeClr val="accent5"/>
                </a:solidFill>
                <a:latin typeface="Calibri" panose="020F0502020204030204" pitchFamily="34" charset="0"/>
                <a:cs typeface="Segoe UI"/>
              </a:rPr>
              <a:t>Types of Features -</a:t>
            </a:r>
          </a:p>
        </p:txBody>
      </p:sp>
      <p:sp>
        <p:nvSpPr>
          <p:cNvPr id="6" name="TextBox 5">
            <a:extLst>
              <a:ext uri="{FF2B5EF4-FFF2-40B4-BE49-F238E27FC236}">
                <a16:creationId xmlns:a16="http://schemas.microsoft.com/office/drawing/2014/main" id="{C4AC1A35-C7EA-7A6E-A76E-033016B6A222}"/>
              </a:ext>
            </a:extLst>
          </p:cNvPr>
          <p:cNvSpPr txBox="1"/>
          <p:nvPr/>
        </p:nvSpPr>
        <p:spPr>
          <a:xfrm>
            <a:off x="805542" y="3429000"/>
            <a:ext cx="10308772" cy="2416629"/>
          </a:xfrm>
          <a:prstGeom prst="rect">
            <a:avLst/>
          </a:prstGeom>
          <a:noFill/>
        </p:spPr>
        <p:txBody>
          <a:bodyPr wrap="square" lIns="0" tIns="0" rIns="0" bIns="0" rtlCol="0" anchor="t">
            <a:noAutofit/>
          </a:bodyPr>
          <a:lstStyle/>
          <a:p>
            <a:pPr algn="l">
              <a:spcBef>
                <a:spcPts val="0"/>
              </a:spcBef>
            </a:pPr>
            <a:r>
              <a:rPr lang="en-US" b="1" spc="-50" dirty="0">
                <a:solidFill>
                  <a:schemeClr val="tx2">
                    <a:lumMod val="95000"/>
                    <a:lumOff val="5000"/>
                  </a:schemeClr>
                </a:solidFill>
                <a:latin typeface="Calibri" panose="020F0502020204030204" pitchFamily="34" charset="0"/>
                <a:cs typeface="Segoe UI"/>
              </a:rPr>
              <a:t>Demographic features</a:t>
            </a:r>
            <a:r>
              <a:rPr lang="en-US" spc="-50" dirty="0">
                <a:solidFill>
                  <a:schemeClr val="tx2">
                    <a:lumMod val="95000"/>
                    <a:lumOff val="5000"/>
                  </a:schemeClr>
                </a:solidFill>
                <a:latin typeface="Calibri" panose="020F0502020204030204" pitchFamily="34" charset="0"/>
                <a:cs typeface="Segoe UI"/>
              </a:rPr>
              <a:t>:</a:t>
            </a:r>
          </a:p>
          <a:p>
            <a:pPr algn="l">
              <a:spcBef>
                <a:spcPts val="0"/>
              </a:spcBef>
            </a:pPr>
            <a:r>
              <a:rPr lang="en-US" spc="-50" dirty="0">
                <a:solidFill>
                  <a:schemeClr val="tx2">
                    <a:lumMod val="95000"/>
                    <a:lumOff val="5000"/>
                  </a:schemeClr>
                </a:solidFill>
                <a:latin typeface="Calibri" panose="020F0502020204030204" pitchFamily="34" charset="0"/>
                <a:cs typeface="Segoe UI"/>
              </a:rPr>
              <a:t>Age</a:t>
            </a:r>
          </a:p>
          <a:p>
            <a:pPr algn="l">
              <a:spcBef>
                <a:spcPts val="0"/>
              </a:spcBef>
            </a:pPr>
            <a:r>
              <a:rPr lang="en-US" spc="-50" dirty="0">
                <a:solidFill>
                  <a:schemeClr val="tx2">
                    <a:lumMod val="95000"/>
                    <a:lumOff val="5000"/>
                  </a:schemeClr>
                </a:solidFill>
                <a:latin typeface="Calibri" panose="020F0502020204030204" pitchFamily="34" charset="0"/>
                <a:cs typeface="Segoe UI"/>
              </a:rPr>
              <a:t>Gender</a:t>
            </a:r>
          </a:p>
          <a:p>
            <a:pPr algn="l">
              <a:spcBef>
                <a:spcPts val="0"/>
              </a:spcBef>
            </a:pPr>
            <a:r>
              <a:rPr lang="en-US" spc="-50" dirty="0">
                <a:solidFill>
                  <a:schemeClr val="tx2">
                    <a:lumMod val="95000"/>
                    <a:lumOff val="5000"/>
                  </a:schemeClr>
                </a:solidFill>
                <a:latin typeface="Calibri" panose="020F0502020204030204" pitchFamily="34" charset="0"/>
                <a:cs typeface="Segoe UI"/>
              </a:rPr>
              <a:t>Ethnicity</a:t>
            </a:r>
          </a:p>
          <a:p>
            <a:pPr algn="l">
              <a:spcBef>
                <a:spcPts val="0"/>
              </a:spcBef>
            </a:pPr>
            <a:r>
              <a:rPr lang="en-US" spc="-50" dirty="0">
                <a:solidFill>
                  <a:schemeClr val="tx2">
                    <a:lumMod val="95000"/>
                    <a:lumOff val="5000"/>
                  </a:schemeClr>
                </a:solidFill>
                <a:latin typeface="Calibri" panose="020F0502020204030204" pitchFamily="34" charset="0"/>
                <a:cs typeface="Segoe UI"/>
              </a:rPr>
              <a:t>Geographic location</a:t>
            </a:r>
          </a:p>
          <a:p>
            <a:pPr algn="l">
              <a:spcBef>
                <a:spcPts val="0"/>
              </a:spcBef>
            </a:pPr>
            <a:r>
              <a:rPr lang="en-US" spc="-50" dirty="0">
                <a:solidFill>
                  <a:schemeClr val="tx2">
                    <a:lumMod val="95000"/>
                    <a:lumOff val="5000"/>
                  </a:schemeClr>
                </a:solidFill>
                <a:latin typeface="Calibri" panose="020F0502020204030204" pitchFamily="34" charset="0"/>
                <a:cs typeface="Segoe UI"/>
              </a:rPr>
              <a:t>First-generation college</a:t>
            </a:r>
          </a:p>
          <a:p>
            <a:pPr algn="l">
              <a:spcBef>
                <a:spcPts val="0"/>
              </a:spcBef>
            </a:pPr>
            <a:r>
              <a:rPr lang="en-US" spc="-50" dirty="0">
                <a:solidFill>
                  <a:schemeClr val="tx2">
                    <a:lumMod val="95000"/>
                    <a:lumOff val="5000"/>
                  </a:schemeClr>
                </a:solidFill>
                <a:latin typeface="Calibri" panose="020F0502020204030204" pitchFamily="34" charset="0"/>
                <a:cs typeface="Segoe UI"/>
              </a:rPr>
              <a:t>Student Status</a:t>
            </a:r>
          </a:p>
          <a:p>
            <a:pPr algn="l">
              <a:spcBef>
                <a:spcPts val="0"/>
              </a:spcBef>
            </a:pPr>
            <a:r>
              <a:rPr lang="en-US" spc="-50" dirty="0">
                <a:solidFill>
                  <a:schemeClr val="tx2">
                    <a:lumMod val="95000"/>
                    <a:lumOff val="5000"/>
                  </a:schemeClr>
                </a:solidFill>
                <a:latin typeface="Calibri" panose="020F0502020204030204" pitchFamily="34" charset="0"/>
                <a:cs typeface="Segoe UI"/>
              </a:rPr>
              <a:t>Family income etc.</a:t>
            </a:r>
            <a:endParaRPr lang="en-IN" spc="-50" dirty="0">
              <a:solidFill>
                <a:schemeClr val="tx2">
                  <a:lumMod val="95000"/>
                  <a:lumOff val="5000"/>
                </a:schemeClr>
              </a:solidFill>
              <a:latin typeface="Calibri" panose="020F0502020204030204" pitchFamily="34" charset="0"/>
              <a:cs typeface="Segoe UI"/>
            </a:endParaRPr>
          </a:p>
        </p:txBody>
      </p:sp>
    </p:spTree>
    <p:extLst>
      <p:ext uri="{BB962C8B-B14F-4D97-AF65-F5344CB8AC3E}">
        <p14:creationId xmlns:p14="http://schemas.microsoft.com/office/powerpoint/2010/main" val="1325229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959700-683A-E804-A02C-9DBECD20FBB5}"/>
              </a:ext>
            </a:extLst>
          </p:cNvPr>
          <p:cNvSpPr>
            <a:spLocks noGrp="1"/>
          </p:cNvSpPr>
          <p:nvPr>
            <p:ph type="sldNum" sz="quarter" idx="10"/>
          </p:nvPr>
        </p:nvSpPr>
        <p:spPr/>
        <p:txBody>
          <a:bodyPr/>
          <a:lstStyle/>
          <a:p>
            <a:fld id="{87E1C948-A344-491D-8DB0-86668A8521AB}" type="slidenum">
              <a:rPr lang="en-US" smtClean="0"/>
              <a:t>8</a:t>
            </a:fld>
            <a:endParaRPr lang="en-US"/>
          </a:p>
        </p:txBody>
      </p:sp>
      <p:sp>
        <p:nvSpPr>
          <p:cNvPr id="3" name="TextBox 2">
            <a:extLst>
              <a:ext uri="{FF2B5EF4-FFF2-40B4-BE49-F238E27FC236}">
                <a16:creationId xmlns:a16="http://schemas.microsoft.com/office/drawing/2014/main" id="{8E2F54F0-96B8-5A57-B687-4A17F9B8CC80}"/>
              </a:ext>
            </a:extLst>
          </p:cNvPr>
          <p:cNvSpPr txBox="1"/>
          <p:nvPr/>
        </p:nvSpPr>
        <p:spPr>
          <a:xfrm>
            <a:off x="914400" y="707571"/>
            <a:ext cx="11168742" cy="2002971"/>
          </a:xfrm>
          <a:prstGeom prst="rect">
            <a:avLst/>
          </a:prstGeom>
          <a:noFill/>
        </p:spPr>
        <p:txBody>
          <a:bodyPr wrap="square" lIns="0" tIns="0" rIns="0" bIns="0" rtlCol="0" anchor="t">
            <a:noAutofit/>
          </a:bodyPr>
          <a:lstStyle/>
          <a:p>
            <a:pPr algn="l">
              <a:spcBef>
                <a:spcPts val="0"/>
              </a:spcBef>
            </a:pPr>
            <a:r>
              <a:rPr lang="en-US" sz="2000" b="1" spc="-50" dirty="0">
                <a:solidFill>
                  <a:schemeClr val="tx2"/>
                </a:solidFill>
                <a:latin typeface="Calibri" panose="020F0502020204030204" pitchFamily="34" charset="0"/>
                <a:cs typeface="Segoe UI"/>
              </a:rPr>
              <a:t>Academic features</a:t>
            </a:r>
            <a:r>
              <a:rPr lang="en-US" sz="2000" spc="-50" dirty="0">
                <a:solidFill>
                  <a:schemeClr val="tx2"/>
                </a:solidFill>
                <a:latin typeface="Calibri" panose="020F0502020204030204" pitchFamily="34" charset="0"/>
                <a:cs typeface="Segoe UI"/>
              </a:rPr>
              <a:t>:</a:t>
            </a:r>
          </a:p>
          <a:p>
            <a:pPr algn="l">
              <a:spcBef>
                <a:spcPts val="0"/>
              </a:spcBef>
            </a:pPr>
            <a:r>
              <a:rPr lang="en-US" sz="2000" spc="-50" dirty="0">
                <a:solidFill>
                  <a:schemeClr val="tx2"/>
                </a:solidFill>
                <a:latin typeface="Calibri" panose="020F0502020204030204" pitchFamily="34" charset="0"/>
                <a:cs typeface="Segoe UI"/>
              </a:rPr>
              <a:t>GPA</a:t>
            </a:r>
          </a:p>
          <a:p>
            <a:pPr algn="l">
              <a:spcBef>
                <a:spcPts val="0"/>
              </a:spcBef>
            </a:pPr>
            <a:r>
              <a:rPr lang="en-US" sz="2000" spc="-50" dirty="0">
                <a:solidFill>
                  <a:schemeClr val="tx2"/>
                </a:solidFill>
                <a:latin typeface="Calibri" panose="020F0502020204030204" pitchFamily="34" charset="0"/>
                <a:cs typeface="Segoe UI"/>
              </a:rPr>
              <a:t>Test scores </a:t>
            </a:r>
          </a:p>
          <a:p>
            <a:pPr algn="l">
              <a:spcBef>
                <a:spcPts val="0"/>
              </a:spcBef>
            </a:pPr>
            <a:r>
              <a:rPr lang="en-US" sz="2000" spc="-50" dirty="0">
                <a:solidFill>
                  <a:schemeClr val="tx2"/>
                </a:solidFill>
                <a:latin typeface="Calibri"/>
                <a:cs typeface="Segoe UI"/>
              </a:rPr>
              <a:t>Highschool rank</a:t>
            </a:r>
          </a:p>
          <a:p>
            <a:pPr algn="l">
              <a:spcBef>
                <a:spcPts val="0"/>
              </a:spcBef>
            </a:pPr>
            <a:r>
              <a:rPr lang="en-US" sz="2000" spc="-50" dirty="0">
                <a:solidFill>
                  <a:schemeClr val="tx2"/>
                </a:solidFill>
                <a:latin typeface="Calibri" panose="020F0502020204030204" pitchFamily="34" charset="0"/>
                <a:cs typeface="Segoe UI"/>
              </a:rPr>
              <a:t>Intended major</a:t>
            </a:r>
          </a:p>
          <a:p>
            <a:pPr algn="l">
              <a:spcBef>
                <a:spcPts val="0"/>
              </a:spcBef>
            </a:pPr>
            <a:r>
              <a:rPr lang="en-US" sz="2000" spc="-50" dirty="0">
                <a:solidFill>
                  <a:schemeClr val="tx2"/>
                </a:solidFill>
                <a:latin typeface="Calibri" panose="020F0502020204030204" pitchFamily="34" charset="0"/>
                <a:cs typeface="Segoe UI"/>
              </a:rPr>
              <a:t>Academic honors and awards etc.</a:t>
            </a:r>
            <a:endParaRPr lang="en-IN" sz="2000" spc="-50" dirty="0">
              <a:solidFill>
                <a:schemeClr val="tx2"/>
              </a:solidFill>
              <a:latin typeface="Calibri" panose="020F0502020204030204" pitchFamily="34" charset="0"/>
              <a:cs typeface="Segoe UI"/>
            </a:endParaRPr>
          </a:p>
        </p:txBody>
      </p:sp>
      <p:sp>
        <p:nvSpPr>
          <p:cNvPr id="4" name="TextBox 3">
            <a:extLst>
              <a:ext uri="{FF2B5EF4-FFF2-40B4-BE49-F238E27FC236}">
                <a16:creationId xmlns:a16="http://schemas.microsoft.com/office/drawing/2014/main" id="{66A3720C-9C56-B083-6DDD-59C80BA456E3}"/>
              </a:ext>
            </a:extLst>
          </p:cNvPr>
          <p:cNvSpPr txBox="1"/>
          <p:nvPr/>
        </p:nvSpPr>
        <p:spPr>
          <a:xfrm>
            <a:off x="914400" y="2971800"/>
            <a:ext cx="8632371" cy="2177143"/>
          </a:xfrm>
          <a:prstGeom prst="rect">
            <a:avLst/>
          </a:prstGeom>
          <a:noFill/>
        </p:spPr>
        <p:txBody>
          <a:bodyPr wrap="square" lIns="0" tIns="0" rIns="0" bIns="0" rtlCol="0" anchor="t">
            <a:noAutofit/>
          </a:bodyPr>
          <a:lstStyle/>
          <a:p>
            <a:pPr algn="l">
              <a:spcBef>
                <a:spcPts val="0"/>
              </a:spcBef>
            </a:pPr>
            <a:r>
              <a:rPr lang="en-US" b="1" spc="-50" dirty="0">
                <a:solidFill>
                  <a:schemeClr val="tx2"/>
                </a:solidFill>
                <a:latin typeface="Calibri" panose="020F0502020204030204" pitchFamily="34" charset="0"/>
                <a:cs typeface="Segoe UI"/>
              </a:rPr>
              <a:t>Application features</a:t>
            </a:r>
            <a:r>
              <a:rPr lang="en-US" spc="-50" dirty="0">
                <a:solidFill>
                  <a:schemeClr val="tx2"/>
                </a:solidFill>
                <a:latin typeface="Calibri" panose="020F0502020204030204" pitchFamily="34" charset="0"/>
                <a:cs typeface="Segoe UI"/>
              </a:rPr>
              <a:t>:</a:t>
            </a:r>
          </a:p>
          <a:p>
            <a:pPr algn="l">
              <a:spcBef>
                <a:spcPts val="0"/>
              </a:spcBef>
            </a:pPr>
            <a:r>
              <a:rPr lang="en-US" spc="-50" dirty="0">
                <a:solidFill>
                  <a:schemeClr val="tx2"/>
                </a:solidFill>
                <a:latin typeface="Calibri" panose="020F0502020204030204" pitchFamily="34" charset="0"/>
                <a:cs typeface="Segoe UI"/>
              </a:rPr>
              <a:t>Date of application submission</a:t>
            </a:r>
          </a:p>
          <a:p>
            <a:pPr algn="l">
              <a:spcBef>
                <a:spcPts val="0"/>
              </a:spcBef>
            </a:pPr>
            <a:r>
              <a:rPr lang="en-US" spc="-50" dirty="0">
                <a:solidFill>
                  <a:schemeClr val="tx2"/>
                </a:solidFill>
                <a:latin typeface="Calibri" panose="020F0502020204030204" pitchFamily="34" charset="0"/>
                <a:cs typeface="Segoe UI"/>
              </a:rPr>
              <a:t>Completeness of application</a:t>
            </a:r>
          </a:p>
          <a:p>
            <a:pPr algn="l">
              <a:spcBef>
                <a:spcPts val="0"/>
              </a:spcBef>
            </a:pPr>
            <a:r>
              <a:rPr lang="en-US" spc="-50" dirty="0">
                <a:solidFill>
                  <a:schemeClr val="tx2"/>
                </a:solidFill>
                <a:latin typeface="Calibri" panose="020F0502020204030204" pitchFamily="34" charset="0"/>
                <a:cs typeface="Segoe UI"/>
              </a:rPr>
              <a:t>Whether the applicant applied early decision or early action</a:t>
            </a:r>
          </a:p>
          <a:p>
            <a:pPr algn="l">
              <a:spcBef>
                <a:spcPts val="0"/>
              </a:spcBef>
            </a:pPr>
            <a:r>
              <a:rPr lang="en-US" spc="-50" dirty="0">
                <a:solidFill>
                  <a:schemeClr val="tx2"/>
                </a:solidFill>
                <a:latin typeface="Calibri" panose="020F0502020204030204" pitchFamily="34" charset="0"/>
                <a:cs typeface="Segoe UI"/>
              </a:rPr>
              <a:t>Quality of essays and personal statement</a:t>
            </a:r>
          </a:p>
          <a:p>
            <a:pPr algn="l">
              <a:spcBef>
                <a:spcPts val="0"/>
              </a:spcBef>
            </a:pPr>
            <a:r>
              <a:rPr lang="en-US" spc="-50" dirty="0">
                <a:solidFill>
                  <a:schemeClr val="tx2"/>
                </a:solidFill>
                <a:latin typeface="Calibri" panose="020F0502020204030204" pitchFamily="34" charset="0"/>
                <a:cs typeface="Segoe UI"/>
              </a:rPr>
              <a:t>Letters of recommendation etc.</a:t>
            </a:r>
            <a:endParaRPr lang="en-IN" spc="-50" dirty="0">
              <a:solidFill>
                <a:schemeClr val="tx2"/>
              </a:solidFill>
              <a:latin typeface="Calibri" panose="020F0502020204030204" pitchFamily="34" charset="0"/>
              <a:cs typeface="Segoe UI"/>
            </a:endParaRPr>
          </a:p>
        </p:txBody>
      </p:sp>
    </p:spTree>
    <p:extLst>
      <p:ext uri="{BB962C8B-B14F-4D97-AF65-F5344CB8AC3E}">
        <p14:creationId xmlns:p14="http://schemas.microsoft.com/office/powerpoint/2010/main" val="156744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96972C5-5D83-2C82-04F0-B0F37BBB6E5F}"/>
              </a:ext>
            </a:extLst>
          </p:cNvPr>
          <p:cNvSpPr>
            <a:spLocks noGrp="1"/>
          </p:cNvSpPr>
          <p:nvPr>
            <p:ph type="sldNum" sz="quarter" idx="10"/>
          </p:nvPr>
        </p:nvSpPr>
        <p:spPr/>
        <p:txBody>
          <a:bodyPr/>
          <a:lstStyle/>
          <a:p>
            <a:fld id="{87E1C948-A344-491D-8DB0-86668A8521AB}" type="slidenum">
              <a:rPr lang="en-US" smtClean="0"/>
              <a:t>9</a:t>
            </a:fld>
            <a:endParaRPr lang="en-US"/>
          </a:p>
        </p:txBody>
      </p:sp>
      <p:sp>
        <p:nvSpPr>
          <p:cNvPr id="3" name="TextBox 2">
            <a:extLst>
              <a:ext uri="{FF2B5EF4-FFF2-40B4-BE49-F238E27FC236}">
                <a16:creationId xmlns:a16="http://schemas.microsoft.com/office/drawing/2014/main" id="{E881D536-DC5F-F6FF-2CDA-4B70192BD1F7}"/>
              </a:ext>
            </a:extLst>
          </p:cNvPr>
          <p:cNvSpPr txBox="1"/>
          <p:nvPr/>
        </p:nvSpPr>
        <p:spPr>
          <a:xfrm>
            <a:off x="838200" y="674914"/>
            <a:ext cx="10156371" cy="2253343"/>
          </a:xfrm>
          <a:prstGeom prst="rect">
            <a:avLst/>
          </a:prstGeom>
          <a:noFill/>
        </p:spPr>
        <p:txBody>
          <a:bodyPr wrap="square" lIns="0" tIns="0" rIns="0" bIns="0" rtlCol="0" anchor="t">
            <a:noAutofit/>
          </a:bodyPr>
          <a:lstStyle/>
          <a:p>
            <a:pPr algn="l">
              <a:spcBef>
                <a:spcPts val="0"/>
              </a:spcBef>
            </a:pPr>
            <a:r>
              <a:rPr lang="en-US" b="1" spc="-50" dirty="0">
                <a:solidFill>
                  <a:schemeClr val="tx2"/>
                </a:solidFill>
                <a:latin typeface="Calibri" panose="020F0502020204030204" pitchFamily="34" charset="0"/>
                <a:cs typeface="Segoe UI"/>
              </a:rPr>
              <a:t>Interaction features</a:t>
            </a:r>
            <a:r>
              <a:rPr lang="en-US" spc="-50" dirty="0">
                <a:solidFill>
                  <a:schemeClr val="tx2"/>
                </a:solidFill>
                <a:latin typeface="Calibri" panose="020F0502020204030204" pitchFamily="34" charset="0"/>
                <a:cs typeface="Segoe UI"/>
              </a:rPr>
              <a:t>:</a:t>
            </a:r>
          </a:p>
          <a:p>
            <a:pPr algn="l">
              <a:spcBef>
                <a:spcPts val="0"/>
              </a:spcBef>
            </a:pPr>
            <a:r>
              <a:rPr lang="en-US" spc="-50" dirty="0">
                <a:solidFill>
                  <a:schemeClr val="tx2"/>
                </a:solidFill>
                <a:latin typeface="Calibri" panose="020F0502020204030204" pitchFamily="34" charset="0"/>
                <a:cs typeface="Segoe UI"/>
              </a:rPr>
              <a:t>Number of times the applicant contacted the university</a:t>
            </a:r>
          </a:p>
          <a:p>
            <a:pPr algn="l">
              <a:spcBef>
                <a:spcPts val="0"/>
              </a:spcBef>
            </a:pPr>
            <a:r>
              <a:rPr lang="en-US" spc="-50" dirty="0">
                <a:solidFill>
                  <a:schemeClr val="tx2"/>
                </a:solidFill>
                <a:latin typeface="Calibri" panose="020F0502020204030204" pitchFamily="34" charset="0"/>
                <a:cs typeface="Segoe UI"/>
              </a:rPr>
              <a:t>Whether the applicant attended a campus tour or information session</a:t>
            </a:r>
          </a:p>
          <a:p>
            <a:pPr algn="l">
              <a:spcBef>
                <a:spcPts val="0"/>
              </a:spcBef>
            </a:pPr>
            <a:r>
              <a:rPr lang="en-US" spc="-50" dirty="0">
                <a:solidFill>
                  <a:schemeClr val="tx2"/>
                </a:solidFill>
                <a:latin typeface="Calibri" panose="020F0502020204030204" pitchFamily="34" charset="0"/>
                <a:cs typeface="Segoe UI"/>
              </a:rPr>
              <a:t>Whether the applicant met with an admissions counselor</a:t>
            </a:r>
          </a:p>
          <a:p>
            <a:pPr algn="l">
              <a:spcBef>
                <a:spcPts val="0"/>
              </a:spcBef>
            </a:pPr>
            <a:r>
              <a:rPr lang="en-US" spc="-50" dirty="0">
                <a:solidFill>
                  <a:schemeClr val="tx2"/>
                </a:solidFill>
                <a:latin typeface="Calibri" panose="020F0502020204030204" pitchFamily="34" charset="0"/>
                <a:cs typeface="Segoe UI"/>
              </a:rPr>
              <a:t>Whether the applicant participated in any outreach programs etc.</a:t>
            </a:r>
            <a:endParaRPr lang="en-IN" spc="-50" dirty="0">
              <a:solidFill>
                <a:schemeClr val="tx2"/>
              </a:solidFill>
              <a:latin typeface="Calibri" panose="020F0502020204030204" pitchFamily="34" charset="0"/>
              <a:cs typeface="Segoe UI"/>
            </a:endParaRPr>
          </a:p>
        </p:txBody>
      </p:sp>
      <p:sp>
        <p:nvSpPr>
          <p:cNvPr id="4" name="TextBox 3">
            <a:extLst>
              <a:ext uri="{FF2B5EF4-FFF2-40B4-BE49-F238E27FC236}">
                <a16:creationId xmlns:a16="http://schemas.microsoft.com/office/drawing/2014/main" id="{F33725AD-DA97-ABA8-462D-2A5B1F9E11F0}"/>
              </a:ext>
            </a:extLst>
          </p:cNvPr>
          <p:cNvSpPr txBox="1"/>
          <p:nvPr/>
        </p:nvSpPr>
        <p:spPr>
          <a:xfrm>
            <a:off x="838200" y="2656115"/>
            <a:ext cx="9884229" cy="2547257"/>
          </a:xfrm>
          <a:prstGeom prst="rect">
            <a:avLst/>
          </a:prstGeom>
          <a:noFill/>
        </p:spPr>
        <p:txBody>
          <a:bodyPr wrap="square" lIns="0" tIns="0" rIns="0" bIns="0" rtlCol="0" anchor="t">
            <a:noAutofit/>
          </a:bodyPr>
          <a:lstStyle/>
          <a:p>
            <a:pPr algn="l">
              <a:spcBef>
                <a:spcPts val="0"/>
              </a:spcBef>
            </a:pPr>
            <a:r>
              <a:rPr lang="en-US" b="1" spc="-50" dirty="0">
                <a:solidFill>
                  <a:schemeClr val="tx2"/>
                </a:solidFill>
                <a:latin typeface="Calibri" panose="020F0502020204030204" pitchFamily="34" charset="0"/>
                <a:cs typeface="Segoe UI"/>
              </a:rPr>
              <a:t>External features:</a:t>
            </a:r>
          </a:p>
          <a:p>
            <a:pPr algn="l">
              <a:spcBef>
                <a:spcPts val="0"/>
              </a:spcBef>
            </a:pPr>
            <a:r>
              <a:rPr lang="en-US" spc="-50" dirty="0">
                <a:solidFill>
                  <a:schemeClr val="tx2"/>
                </a:solidFill>
                <a:latin typeface="Calibri" panose="020F0502020204030204" pitchFamily="34" charset="0"/>
                <a:cs typeface="Segoe UI"/>
              </a:rPr>
              <a:t>School district quality</a:t>
            </a:r>
          </a:p>
          <a:p>
            <a:pPr algn="l">
              <a:spcBef>
                <a:spcPts val="0"/>
              </a:spcBef>
            </a:pPr>
            <a:r>
              <a:rPr lang="en-US" spc="-50" dirty="0">
                <a:solidFill>
                  <a:schemeClr val="tx2"/>
                </a:solidFill>
                <a:latin typeface="Calibri" panose="020F0502020204030204" pitchFamily="34" charset="0"/>
                <a:cs typeface="Segoe UI"/>
              </a:rPr>
              <a:t>Distance from the university</a:t>
            </a:r>
          </a:p>
          <a:p>
            <a:pPr algn="l">
              <a:spcBef>
                <a:spcPts val="0"/>
              </a:spcBef>
            </a:pPr>
            <a:r>
              <a:rPr lang="en-US" spc="-50" dirty="0">
                <a:solidFill>
                  <a:schemeClr val="tx2"/>
                </a:solidFill>
                <a:latin typeface="Calibri" panose="020F0502020204030204" pitchFamily="34" charset="0"/>
                <a:cs typeface="Segoe UI"/>
              </a:rPr>
              <a:t>Parental education level</a:t>
            </a:r>
          </a:p>
          <a:p>
            <a:pPr algn="l">
              <a:spcBef>
                <a:spcPts val="0"/>
              </a:spcBef>
            </a:pPr>
            <a:r>
              <a:rPr lang="en-US" spc="-50" dirty="0">
                <a:solidFill>
                  <a:schemeClr val="tx2"/>
                </a:solidFill>
                <a:latin typeface="Calibri" panose="020F0502020204030204" pitchFamily="34" charset="0"/>
                <a:cs typeface="Segoe UI"/>
              </a:rPr>
              <a:t>Other external factors that may affect an applicant's likelihood to convert.</a:t>
            </a:r>
            <a:endParaRPr lang="en-IN" spc="-50" dirty="0">
              <a:solidFill>
                <a:schemeClr val="tx2"/>
              </a:solidFill>
              <a:latin typeface="Calibri" panose="020F0502020204030204" pitchFamily="34" charset="0"/>
              <a:cs typeface="Segoe UI"/>
            </a:endParaRPr>
          </a:p>
        </p:txBody>
      </p:sp>
    </p:spTree>
    <p:extLst>
      <p:ext uri="{BB962C8B-B14F-4D97-AF65-F5344CB8AC3E}">
        <p14:creationId xmlns:p14="http://schemas.microsoft.com/office/powerpoint/2010/main" val="349564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6748873|-8341960|-3468525|-2064878|-9539986|Markido&quot;,&quot;Id&quot;:&quot;60788c493542301b04ffc519&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heme/theme1.xml><?xml version="1.0" encoding="utf-8"?>
<a:theme xmlns:a="http://schemas.openxmlformats.org/drawingml/2006/main" name="Blank Slide">
  <a:themeElements>
    <a:clrScheme name="Custom 1">
      <a:dk1>
        <a:srgbClr val="2E2E7B"/>
      </a:dk1>
      <a:lt1>
        <a:srgbClr val="FFFFFF"/>
      </a:lt1>
      <a:dk2>
        <a:srgbClr val="000000"/>
      </a:dk2>
      <a:lt2>
        <a:srgbClr val="739FAF"/>
      </a:lt2>
      <a:accent1>
        <a:srgbClr val="1F95D9"/>
      </a:accent1>
      <a:accent2>
        <a:srgbClr val="11B7BF"/>
      </a:accent2>
      <a:accent3>
        <a:srgbClr val="0E0E47"/>
      </a:accent3>
      <a:accent4>
        <a:srgbClr val="054F6E"/>
      </a:accent4>
      <a:accent5>
        <a:srgbClr val="093E7D"/>
      </a:accent5>
      <a:accent6>
        <a:srgbClr val="B5B5F1"/>
      </a:accent6>
      <a:hlink>
        <a:srgbClr val="9EF8E5"/>
      </a:hlink>
      <a:folHlink>
        <a:srgbClr val="FFFF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chor="t">
        <a:noAutofit/>
      </a:bodyPr>
      <a:lstStyle>
        <a:defPPr algn="l">
          <a:spcBef>
            <a:spcPts val="0"/>
          </a:spcBef>
          <a:defRPr sz="1600" spc="-50" dirty="0">
            <a:solidFill>
              <a:schemeClr val="tx2"/>
            </a:solidFill>
            <a:latin typeface="Calibri" panose="020F0502020204030204" pitchFamily="34" charset="0"/>
            <a:cs typeface="Segoe UI"/>
          </a:defRPr>
        </a:defPPr>
      </a:lstStyle>
    </a:txDef>
  </a:objectDefaults>
  <a:extraClrSchemeLst/>
  <a:extLst>
    <a:ext uri="{05A4C25C-085E-4340-85A3-A5531E510DB2}">
      <thm15:themeFamily xmlns:thm15="http://schemas.microsoft.com/office/thememl/2012/main" name="Blend360 Toolkit Deck _Enhanced Logo " id="{3BEF1FCF-AEFE-456B-88E7-2F69F1671E73}" vid="{6974D2D1-2205-442C-A77F-A9794D379C5E}"/>
    </a:ext>
  </a:extLst>
</a:theme>
</file>

<file path=ppt/theme/theme2.xml><?xml version="1.0" encoding="utf-8"?>
<a:theme xmlns:a="http://schemas.openxmlformats.org/drawingml/2006/main" name="Blank Slide">
  <a:themeElements>
    <a:clrScheme name="Custom 1">
      <a:dk1>
        <a:srgbClr val="2E2E7B"/>
      </a:dk1>
      <a:lt1>
        <a:srgbClr val="FFFFFF"/>
      </a:lt1>
      <a:dk2>
        <a:srgbClr val="000000"/>
      </a:dk2>
      <a:lt2>
        <a:srgbClr val="739FAF"/>
      </a:lt2>
      <a:accent1>
        <a:srgbClr val="1F95D9"/>
      </a:accent1>
      <a:accent2>
        <a:srgbClr val="11B7BF"/>
      </a:accent2>
      <a:accent3>
        <a:srgbClr val="0E0E47"/>
      </a:accent3>
      <a:accent4>
        <a:srgbClr val="054F6E"/>
      </a:accent4>
      <a:accent5>
        <a:srgbClr val="093E7D"/>
      </a:accent5>
      <a:accent6>
        <a:srgbClr val="B5B5F1"/>
      </a:accent6>
      <a:hlink>
        <a:srgbClr val="9EF8E5"/>
      </a:hlink>
      <a:folHlink>
        <a:srgbClr val="FFFF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chor="t">
        <a:noAutofit/>
      </a:bodyPr>
      <a:lstStyle>
        <a:defPPr algn="l">
          <a:spcBef>
            <a:spcPts val="0"/>
          </a:spcBef>
          <a:defRPr sz="1600" spc="-50" dirty="0">
            <a:solidFill>
              <a:schemeClr val="tx2"/>
            </a:solidFill>
            <a:latin typeface="Calibri" panose="020F0502020204030204" pitchFamily="34" charset="0"/>
            <a:cs typeface="Segoe UI"/>
          </a:defRPr>
        </a:defPPr>
      </a:lstStyle>
    </a:txDef>
  </a:objectDefaults>
  <a:extraClrSchemeLst/>
  <a:extLst>
    <a:ext uri="{05A4C25C-085E-4340-85A3-A5531E510DB2}">
      <thm15:themeFamily xmlns:thm15="http://schemas.microsoft.com/office/thememl/2012/main" name="blend360 template 7.28" id="{A4E9A9BF-FE2D-4277-B45D-3614D43076B1}" vid="{1F8C44F3-AA41-4D79-8675-A6BA043B762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ebcd728c-2842-4f19-ba2e-dcf4cfee0147" xsi:nil="true"/>
    <lcf76f155ced4ddcb4097134ff3c332f xmlns="578e031b-73fb-48c4-bb9d-99ba81e4a0b5">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D96170D744C2D419C354D83FCDAF017" ma:contentTypeVersion="10" ma:contentTypeDescription="Create a new document." ma:contentTypeScope="" ma:versionID="55ea4e3b972fb458a5b994e5ec7e1ba5">
  <xsd:schema xmlns:xsd="http://www.w3.org/2001/XMLSchema" xmlns:xs="http://www.w3.org/2001/XMLSchema" xmlns:p="http://schemas.microsoft.com/office/2006/metadata/properties" xmlns:ns2="ebcd728c-2842-4f19-ba2e-dcf4cfee0147" xmlns:ns3="578e031b-73fb-48c4-bb9d-99ba81e4a0b5" targetNamespace="http://schemas.microsoft.com/office/2006/metadata/properties" ma:root="true" ma:fieldsID="6503877a899d7bf996a341edc8e97540" ns2:_="" ns3:_="">
    <xsd:import namespace="ebcd728c-2842-4f19-ba2e-dcf4cfee0147"/>
    <xsd:import namespace="578e031b-73fb-48c4-bb9d-99ba81e4a0b5"/>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bcd728c-2842-4f19-ba2e-dcf4cfee014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e55a0965-9dce-410e-ae67-fec4ac7796d7}" ma:internalName="TaxCatchAll" ma:showField="CatchAllData" ma:web="ebcd728c-2842-4f19-ba2e-dcf4cfee014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578e031b-73fb-48c4-bb9d-99ba81e4a0b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12b4ba89-8ace-419e-814f-6a2e402f6210"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97810A-74C2-4283-96B9-51A0A374B297}">
  <ds:schemaRefs>
    <ds:schemaRef ds:uri="703922f3-0f4c-44f5-b3d0-039dc5a18c2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d83cb538-dcdc-441d-a642-0e643b97be37"/>
    <ds:schemaRef ds:uri="http://schemas.microsoft.com/sharepoint/v3"/>
    <ds:schemaRef ds:uri="b41fe58b-a25b-4acc-bda3-1cc61b51d581"/>
  </ds:schemaRefs>
</ds:datastoreItem>
</file>

<file path=customXml/itemProps2.xml><?xml version="1.0" encoding="utf-8"?>
<ds:datastoreItem xmlns:ds="http://schemas.openxmlformats.org/officeDocument/2006/customXml" ds:itemID="{6669F50A-4662-4A7B-86B5-0A6210C8E7A9}"/>
</file>

<file path=customXml/itemProps3.xml><?xml version="1.0" encoding="utf-8"?>
<ds:datastoreItem xmlns:ds="http://schemas.openxmlformats.org/officeDocument/2006/customXml" ds:itemID="{ABA557DA-01FD-4323-A641-471F4363781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4019</TotalTime>
  <Words>2242</Words>
  <Application>Microsoft Office PowerPoint</Application>
  <PresentationFormat>Widescreen</PresentationFormat>
  <Paragraphs>236</Paragraphs>
  <Slides>21</Slides>
  <Notes>6</Notes>
  <HiddenSlides>0</HiddenSlides>
  <MMClips>0</MMClip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Blank Slide</vt:lpstr>
      <vt:lpstr>Blank Slide</vt:lpstr>
      <vt:lpstr>Data Science Solution Design</vt:lpstr>
      <vt:lpstr>Agenda:</vt:lpstr>
      <vt:lpstr>CRISP – DM Overview</vt:lpstr>
      <vt:lpstr>Business Understanding</vt:lpstr>
      <vt:lpstr>PowerPoint Presentation</vt:lpstr>
      <vt:lpstr>Data Understanding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Preparation</vt:lpstr>
      <vt:lpstr>Data Set Preparation – Pred Model Build – Train/Test/Hold-out</vt:lpstr>
      <vt:lpstr>Modeling</vt:lpstr>
      <vt:lpstr>Model Improvement &amp; Evaluation</vt:lpstr>
      <vt:lpstr>Model Deployment</vt:lpstr>
      <vt:lpstr>Challenges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Toolkit</dc:title>
  <dc:creator>Sagar Math</dc:creator>
  <cp:lastModifiedBy>Rahul Sheoran</cp:lastModifiedBy>
  <cp:revision>118</cp:revision>
  <cp:lastPrinted>2019-10-06T23:07:43Z</cp:lastPrinted>
  <dcterms:created xsi:type="dcterms:W3CDTF">2022-04-22T05:28:34Z</dcterms:created>
  <dcterms:modified xsi:type="dcterms:W3CDTF">2023-04-05T10:17:25Z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0x010100AD96170D744C2D419C354D83FCDAF017</vt:lpwstr>
  </property>
  <property fmtid="{D5CDD505-2E9C-101B-9397-08002B2CF9AE}" pid="3" name="Order">
    <vt:r8>10200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TemplateUrl">
    <vt:lpwstr/>
  </property>
  <property fmtid="{D5CDD505-2E9C-101B-9397-08002B2CF9AE}" pid="9" name="ComplianceAssetId">
    <vt:lpwstr/>
  </property>
</Properties>
</file>