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2" r:id="rId4"/>
    <p:sldMasterId id="2147483779" r:id="rId5"/>
  </p:sldMasterIdLst>
  <p:notesMasterIdLst>
    <p:notesMasterId r:id="rId20"/>
  </p:notesMasterIdLst>
  <p:handoutMasterIdLst>
    <p:handoutMasterId r:id="rId21"/>
  </p:handoutMasterIdLst>
  <p:sldIdLst>
    <p:sldId id="2139118879" r:id="rId6"/>
    <p:sldId id="2139118890" r:id="rId7"/>
    <p:sldId id="2139118903" r:id="rId8"/>
    <p:sldId id="2139118904" r:id="rId9"/>
    <p:sldId id="2139118919" r:id="rId10"/>
    <p:sldId id="2139118920" r:id="rId11"/>
    <p:sldId id="2139118921" r:id="rId12"/>
    <p:sldId id="2139118922" r:id="rId13"/>
    <p:sldId id="2139118923" r:id="rId14"/>
    <p:sldId id="2139118924" r:id="rId15"/>
    <p:sldId id="2139118925" r:id="rId16"/>
    <p:sldId id="2139118926" r:id="rId17"/>
    <p:sldId id="2139118927" r:id="rId18"/>
    <p:sldId id="2139118928" r:id="rId19"/>
  </p:sldIdLst>
  <p:sldSz cx="12192000" cy="6858000"/>
  <p:notesSz cx="7102475" cy="93884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27D316-21A5-A876-EEC6-661C3CA6040F}" name="Natalie Cook" initials="NC" userId="S::ncook@sam-lab.com::c6d59eec-5a0d-455f-b3b0-a53abb54ea0a" providerId="AD"/>
  <p188:author id="{0B100B5E-01A1-3603-1A19-6483200B67F2}" name="Aviva Isenberg" initials="AI" userId="S::aisenberg@sam-lab.com::0fe29b04-40d3-429f-b23c-bade5d30e30b" providerId="AD"/>
  <p188:author id="{AE3830C2-0ECD-A867-5CE8-AF93560719F3}" name="Loveesh Bhatt" initials="LB" userId="S::loveesh.bhatt@Blend360.com::cdd28ea3-cf71-4d80-864f-5c701866f60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nnette Giordano" initials="AG" lastIdx="7" clrIdx="6">
    <p:extLst>
      <p:ext uri="{19B8F6BF-5375-455C-9EA6-DF929625EA0E}">
        <p15:presenceInfo xmlns:p15="http://schemas.microsoft.com/office/powerpoint/2012/main" userId="S::Annette.Giordano@blend360.com::eeae7ee4-3de4-4b0b-8d67-50fc4e9176c5" providerId="AD"/>
      </p:ext>
    </p:extLst>
  </p:cmAuthor>
  <p:cmAuthor id="1" name="Deborah Furey" initials="DF" lastIdx="5" clrIdx="0">
    <p:extLst>
      <p:ext uri="{19B8F6BF-5375-455C-9EA6-DF929625EA0E}">
        <p15:presenceInfo xmlns:p15="http://schemas.microsoft.com/office/powerpoint/2012/main" userId="S::Deborah.Furey@blend360.com::c09b2ead-b661-4279-b5ec-a3a09d198fe8" providerId="AD"/>
      </p:ext>
    </p:extLst>
  </p:cmAuthor>
  <p:cmAuthor id="2" name="Catherine Gibson" initials="CG" lastIdx="11" clrIdx="1">
    <p:extLst>
      <p:ext uri="{19B8F6BF-5375-455C-9EA6-DF929625EA0E}">
        <p15:presenceInfo xmlns:p15="http://schemas.microsoft.com/office/powerpoint/2012/main" userId="S::Catherine.Gibson@blend360.com::67178398-fff7-4a17-92c6-ab34fc09d903" providerId="AD"/>
      </p:ext>
    </p:extLst>
  </p:cmAuthor>
  <p:cmAuthor id="3" name="Grace O'Hara" initials="GO" lastIdx="10" clrIdx="2">
    <p:extLst>
      <p:ext uri="{19B8F6BF-5375-455C-9EA6-DF929625EA0E}">
        <p15:presenceInfo xmlns:p15="http://schemas.microsoft.com/office/powerpoint/2012/main" userId="S::Grace.Ohara@Blend360.com::5ba2956d-a2fd-42eb-9e4d-88c82e58c672" providerId="AD"/>
      </p:ext>
    </p:extLst>
  </p:cmAuthor>
  <p:cmAuthor id="4" name="Maggie Melnick" initials="MM" lastIdx="1" clrIdx="3">
    <p:extLst>
      <p:ext uri="{19B8F6BF-5375-455C-9EA6-DF929625EA0E}">
        <p15:presenceInfo xmlns:p15="http://schemas.microsoft.com/office/powerpoint/2012/main" userId="Maggie Melnick" providerId="None"/>
      </p:ext>
    </p:extLst>
  </p:cmAuthor>
  <p:cmAuthor id="5" name="Natalie Cook" initials="NC" lastIdx="3" clrIdx="4">
    <p:extLst>
      <p:ext uri="{19B8F6BF-5375-455C-9EA6-DF929625EA0E}">
        <p15:presenceInfo xmlns:p15="http://schemas.microsoft.com/office/powerpoint/2012/main" userId="S::ncook@sam-lab.com::c6d59eec-5a0d-455f-b3b0-a53abb54ea0a" providerId="AD"/>
      </p:ext>
    </p:extLst>
  </p:cmAuthor>
  <p:cmAuthor id="6" name="Alexandra McShane" initials="AM" lastIdx="13" clrIdx="5">
    <p:extLst>
      <p:ext uri="{19B8F6BF-5375-455C-9EA6-DF929625EA0E}">
        <p15:presenceInfo xmlns:p15="http://schemas.microsoft.com/office/powerpoint/2012/main" userId="S::Alexandra.McShane@Blend360.com::cbb99009-6e38-4a74-9744-3d1abfc706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70C0"/>
    <a:srgbClr val="4A498E"/>
    <a:srgbClr val="D5F5F7"/>
    <a:srgbClr val="B5B5F1"/>
    <a:srgbClr val="9EF8E5"/>
    <a:srgbClr val="D5EFF9"/>
    <a:srgbClr val="000000"/>
    <a:srgbClr val="EFEFF9"/>
    <a:srgbClr val="DFDF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AFAD3-BFF4-4BBD-937E-DCF9912A6042}" v="9" dt="2023-04-02T19:52:00.95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51" autoAdjust="0"/>
    <p:restoredTop sz="93447" autoAdjust="0"/>
  </p:normalViewPr>
  <p:slideViewPr>
    <p:cSldViewPr snapToGrid="0">
      <p:cViewPr varScale="1">
        <p:scale>
          <a:sx n="63" d="100"/>
          <a:sy n="63" d="100"/>
        </p:scale>
        <p:origin x="740" y="56"/>
      </p:cViewPr>
      <p:guideLst/>
    </p:cSldViewPr>
  </p:slideViewPr>
  <p:notesTextViewPr>
    <p:cViewPr>
      <p:scale>
        <a:sx n="1" d="1"/>
        <a:sy n="1" d="1"/>
      </p:scale>
      <p:origin x="0" y="0"/>
    </p:cViewPr>
  </p:notesTextViewPr>
  <p:notesViewPr>
    <p:cSldViewPr snapToGrid="0">
      <p:cViewPr>
        <p:scale>
          <a:sx n="1" d="2"/>
          <a:sy n="1" d="2"/>
        </p:scale>
        <p:origin x="3442" y="4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P B" userId="10c9c54c-8b03-441d-8e42-4b0bc08a9b6e" providerId="ADAL" clId="{EC1AFAD3-BFF4-4BBD-937E-DCF9912A6042}"/>
    <pc:docChg chg="undo redo custSel addSld delSld modSld">
      <pc:chgData name="Akshay P B" userId="10c9c54c-8b03-441d-8e42-4b0bc08a9b6e" providerId="ADAL" clId="{EC1AFAD3-BFF4-4BBD-937E-DCF9912A6042}" dt="2023-04-03T12:53:33.301" v="3525" actId="478"/>
      <pc:docMkLst>
        <pc:docMk/>
      </pc:docMkLst>
      <pc:sldChg chg="del">
        <pc:chgData name="Akshay P B" userId="10c9c54c-8b03-441d-8e42-4b0bc08a9b6e" providerId="ADAL" clId="{EC1AFAD3-BFF4-4BBD-937E-DCF9912A6042}" dt="2023-04-02T20:13:01.013" v="3151" actId="47"/>
        <pc:sldMkLst>
          <pc:docMk/>
          <pc:sldMk cId="2633026707" sldId="2139118877"/>
        </pc:sldMkLst>
      </pc:sldChg>
      <pc:sldChg chg="delSp modSp mod">
        <pc:chgData name="Akshay P B" userId="10c9c54c-8b03-441d-8e42-4b0bc08a9b6e" providerId="ADAL" clId="{EC1AFAD3-BFF4-4BBD-937E-DCF9912A6042}" dt="2023-04-03T12:53:33.301" v="3525" actId="478"/>
        <pc:sldMkLst>
          <pc:docMk/>
          <pc:sldMk cId="1868021847" sldId="2139118879"/>
        </pc:sldMkLst>
        <pc:spChg chg="mod">
          <ac:chgData name="Akshay P B" userId="10c9c54c-8b03-441d-8e42-4b0bc08a9b6e" providerId="ADAL" clId="{EC1AFAD3-BFF4-4BBD-937E-DCF9912A6042}" dt="2023-04-03T12:51:04.195" v="3513" actId="20577"/>
          <ac:spMkLst>
            <pc:docMk/>
            <pc:sldMk cId="1868021847" sldId="2139118879"/>
            <ac:spMk id="5" creationId="{7C7A144D-011B-EC41-8EAC-FB5529129238}"/>
          </ac:spMkLst>
        </pc:spChg>
        <pc:spChg chg="del">
          <ac:chgData name="Akshay P B" userId="10c9c54c-8b03-441d-8e42-4b0bc08a9b6e" providerId="ADAL" clId="{EC1AFAD3-BFF4-4BBD-937E-DCF9912A6042}" dt="2023-04-03T12:53:33.301" v="3525" actId="478"/>
          <ac:spMkLst>
            <pc:docMk/>
            <pc:sldMk cId="1868021847" sldId="2139118879"/>
            <ac:spMk id="6" creationId="{648AF644-AD95-AA46-95FB-83D267293BCB}"/>
          </ac:spMkLst>
        </pc:spChg>
        <pc:spChg chg="mod">
          <ac:chgData name="Akshay P B" userId="10c9c54c-8b03-441d-8e42-4b0bc08a9b6e" providerId="ADAL" clId="{EC1AFAD3-BFF4-4BBD-937E-DCF9912A6042}" dt="2023-04-03T12:53:27.473" v="3524" actId="207"/>
          <ac:spMkLst>
            <pc:docMk/>
            <pc:sldMk cId="1868021847" sldId="2139118879"/>
            <ac:spMk id="7" creationId="{9D8DBFA3-8168-694C-A8DE-BFB5351D640E}"/>
          </ac:spMkLst>
        </pc:spChg>
      </pc:sldChg>
      <pc:sldChg chg="modSp mod">
        <pc:chgData name="Akshay P B" userId="10c9c54c-8b03-441d-8e42-4b0bc08a9b6e" providerId="ADAL" clId="{EC1AFAD3-BFF4-4BBD-937E-DCF9912A6042}" dt="2023-04-02T20:13:34.364" v="3159" actId="5793"/>
        <pc:sldMkLst>
          <pc:docMk/>
          <pc:sldMk cId="3314778037" sldId="2139118890"/>
        </pc:sldMkLst>
        <pc:spChg chg="mod">
          <ac:chgData name="Akshay P B" userId="10c9c54c-8b03-441d-8e42-4b0bc08a9b6e" providerId="ADAL" clId="{EC1AFAD3-BFF4-4BBD-937E-DCF9912A6042}" dt="2023-04-02T20:13:34.364" v="3159" actId="5793"/>
          <ac:spMkLst>
            <pc:docMk/>
            <pc:sldMk cId="3314778037" sldId="2139118890"/>
            <ac:spMk id="4" creationId="{EF97F2F4-2CD8-41D4-A8CF-146DAACA347B}"/>
          </ac:spMkLst>
        </pc:spChg>
      </pc:sldChg>
      <pc:sldChg chg="modSp mod">
        <pc:chgData name="Akshay P B" userId="10c9c54c-8b03-441d-8e42-4b0bc08a9b6e" providerId="ADAL" clId="{EC1AFAD3-BFF4-4BBD-937E-DCF9912A6042}" dt="2023-04-03T11:54:01.672" v="3262" actId="255"/>
        <pc:sldMkLst>
          <pc:docMk/>
          <pc:sldMk cId="2024490025" sldId="2139118903"/>
        </pc:sldMkLst>
        <pc:spChg chg="mod">
          <ac:chgData name="Akshay P B" userId="10c9c54c-8b03-441d-8e42-4b0bc08a9b6e" providerId="ADAL" clId="{EC1AFAD3-BFF4-4BBD-937E-DCF9912A6042}" dt="2023-04-03T11:54:01.672" v="3262" actId="255"/>
          <ac:spMkLst>
            <pc:docMk/>
            <pc:sldMk cId="2024490025" sldId="2139118903"/>
            <ac:spMk id="10" creationId="{3D12BA4B-2266-73E6-330F-8570F51897CD}"/>
          </ac:spMkLst>
        </pc:spChg>
      </pc:sldChg>
      <pc:sldChg chg="addSp delSp modSp mod modNotesTx">
        <pc:chgData name="Akshay P B" userId="10c9c54c-8b03-441d-8e42-4b0bc08a9b6e" providerId="ADAL" clId="{EC1AFAD3-BFF4-4BBD-937E-DCF9912A6042}" dt="2023-04-03T12:50:35.827" v="3479" actId="20577"/>
        <pc:sldMkLst>
          <pc:docMk/>
          <pc:sldMk cId="1767128995" sldId="2139118904"/>
        </pc:sldMkLst>
        <pc:spChg chg="mod">
          <ac:chgData name="Akshay P B" userId="10c9c54c-8b03-441d-8e42-4b0bc08a9b6e" providerId="ADAL" clId="{EC1AFAD3-BFF4-4BBD-937E-DCF9912A6042}" dt="2023-04-02T18:19:34.890" v="170" actId="1076"/>
          <ac:spMkLst>
            <pc:docMk/>
            <pc:sldMk cId="1767128995" sldId="2139118904"/>
            <ac:spMk id="2" creationId="{98F7878D-166D-441C-6DB7-92A9915A4FF6}"/>
          </ac:spMkLst>
        </pc:spChg>
        <pc:spChg chg="del">
          <ac:chgData name="Akshay P B" userId="10c9c54c-8b03-441d-8e42-4b0bc08a9b6e" providerId="ADAL" clId="{EC1AFAD3-BFF4-4BBD-937E-DCF9912A6042}" dt="2023-04-02T18:18:46.234" v="156" actId="478"/>
          <ac:spMkLst>
            <pc:docMk/>
            <pc:sldMk cId="1767128995" sldId="2139118904"/>
            <ac:spMk id="3" creationId="{A30BF66F-5A35-869B-EBA9-394C554327EE}"/>
          </ac:spMkLst>
        </pc:spChg>
        <pc:spChg chg="add del mod">
          <ac:chgData name="Akshay P B" userId="10c9c54c-8b03-441d-8e42-4b0bc08a9b6e" providerId="ADAL" clId="{EC1AFAD3-BFF4-4BBD-937E-DCF9912A6042}" dt="2023-04-02T18:18:52.694" v="157" actId="478"/>
          <ac:spMkLst>
            <pc:docMk/>
            <pc:sldMk cId="1767128995" sldId="2139118904"/>
            <ac:spMk id="5" creationId="{60E0AD1A-9AFF-EEE2-3B6E-40C909BA3C07}"/>
          </ac:spMkLst>
        </pc:spChg>
        <pc:spChg chg="add mod">
          <ac:chgData name="Akshay P B" userId="10c9c54c-8b03-441d-8e42-4b0bc08a9b6e" providerId="ADAL" clId="{EC1AFAD3-BFF4-4BBD-937E-DCF9912A6042}" dt="2023-04-02T18:37:08.975" v="686" actId="255"/>
          <ac:spMkLst>
            <pc:docMk/>
            <pc:sldMk cId="1767128995" sldId="2139118904"/>
            <ac:spMk id="6" creationId="{44823173-D4DD-FF32-A8D9-9BAE4FF07D1D}"/>
          </ac:spMkLst>
        </pc:spChg>
        <pc:spChg chg="del">
          <ac:chgData name="Akshay P B" userId="10c9c54c-8b03-441d-8e42-4b0bc08a9b6e" providerId="ADAL" clId="{EC1AFAD3-BFF4-4BBD-937E-DCF9912A6042}" dt="2023-04-02T18:18:56.451" v="158" actId="478"/>
          <ac:spMkLst>
            <pc:docMk/>
            <pc:sldMk cId="1767128995" sldId="2139118904"/>
            <ac:spMk id="8" creationId="{0E8F19B5-69BB-FC44-1E3D-E19A0325DD44}"/>
          </ac:spMkLst>
        </pc:spChg>
        <pc:spChg chg="del">
          <ac:chgData name="Akshay P B" userId="10c9c54c-8b03-441d-8e42-4b0bc08a9b6e" providerId="ADAL" clId="{EC1AFAD3-BFF4-4BBD-937E-DCF9912A6042}" dt="2023-04-02T18:18:59.765" v="159" actId="478"/>
          <ac:spMkLst>
            <pc:docMk/>
            <pc:sldMk cId="1767128995" sldId="2139118904"/>
            <ac:spMk id="9" creationId="{6291D0DA-65D7-040E-7695-CDADD6141455}"/>
          </ac:spMkLst>
        </pc:spChg>
        <pc:spChg chg="del">
          <ac:chgData name="Akshay P B" userId="10c9c54c-8b03-441d-8e42-4b0bc08a9b6e" providerId="ADAL" clId="{EC1AFAD3-BFF4-4BBD-937E-DCF9912A6042}" dt="2023-04-02T18:19:03.502" v="160" actId="478"/>
          <ac:spMkLst>
            <pc:docMk/>
            <pc:sldMk cId="1767128995" sldId="2139118904"/>
            <ac:spMk id="10" creationId="{C8EA8516-285C-A7E1-728F-B7FF0740F700}"/>
          </ac:spMkLst>
        </pc:spChg>
        <pc:spChg chg="del">
          <ac:chgData name="Akshay P B" userId="10c9c54c-8b03-441d-8e42-4b0bc08a9b6e" providerId="ADAL" clId="{EC1AFAD3-BFF4-4BBD-937E-DCF9912A6042}" dt="2023-04-02T18:19:08.337" v="162" actId="478"/>
          <ac:spMkLst>
            <pc:docMk/>
            <pc:sldMk cId="1767128995" sldId="2139118904"/>
            <ac:spMk id="22" creationId="{BD7AD488-1DCA-4007-6EB6-D897E7BD1442}"/>
          </ac:spMkLst>
        </pc:spChg>
        <pc:spChg chg="del">
          <ac:chgData name="Akshay P B" userId="10c9c54c-8b03-441d-8e42-4b0bc08a9b6e" providerId="ADAL" clId="{EC1AFAD3-BFF4-4BBD-937E-DCF9912A6042}" dt="2023-04-02T18:19:06.400" v="161" actId="478"/>
          <ac:spMkLst>
            <pc:docMk/>
            <pc:sldMk cId="1767128995" sldId="2139118904"/>
            <ac:spMk id="23" creationId="{2B2437E9-892D-343B-57FB-4F4B309C60BC}"/>
          </ac:spMkLst>
        </pc:spChg>
        <pc:spChg chg="del">
          <ac:chgData name="Akshay P B" userId="10c9c54c-8b03-441d-8e42-4b0bc08a9b6e" providerId="ADAL" clId="{EC1AFAD3-BFF4-4BBD-937E-DCF9912A6042}" dt="2023-04-02T18:19:17.558" v="164" actId="478"/>
          <ac:spMkLst>
            <pc:docMk/>
            <pc:sldMk cId="1767128995" sldId="2139118904"/>
            <ac:spMk id="24" creationId="{B4E1FCFD-1778-D3C3-F834-C610C6F33C9D}"/>
          </ac:spMkLst>
        </pc:spChg>
        <pc:spChg chg="del">
          <ac:chgData name="Akshay P B" userId="10c9c54c-8b03-441d-8e42-4b0bc08a9b6e" providerId="ADAL" clId="{EC1AFAD3-BFF4-4BBD-937E-DCF9912A6042}" dt="2023-04-02T18:19:25.665" v="167" actId="478"/>
          <ac:spMkLst>
            <pc:docMk/>
            <pc:sldMk cId="1767128995" sldId="2139118904"/>
            <ac:spMk id="25" creationId="{CCA1E240-412E-2848-F5C1-71CEF34E5C72}"/>
          </ac:spMkLst>
        </pc:spChg>
        <pc:spChg chg="del">
          <ac:chgData name="Akshay P B" userId="10c9c54c-8b03-441d-8e42-4b0bc08a9b6e" providerId="ADAL" clId="{EC1AFAD3-BFF4-4BBD-937E-DCF9912A6042}" dt="2023-04-02T18:19:42.485" v="173" actId="478"/>
          <ac:spMkLst>
            <pc:docMk/>
            <pc:sldMk cId="1767128995" sldId="2139118904"/>
            <ac:spMk id="26" creationId="{2B77C9FE-9D8E-A32A-308D-5D00A1D698C0}"/>
          </ac:spMkLst>
        </pc:spChg>
        <pc:spChg chg="del">
          <ac:chgData name="Akshay P B" userId="10c9c54c-8b03-441d-8e42-4b0bc08a9b6e" providerId="ADAL" clId="{EC1AFAD3-BFF4-4BBD-937E-DCF9912A6042}" dt="2023-04-02T18:19:10.511" v="163" actId="478"/>
          <ac:spMkLst>
            <pc:docMk/>
            <pc:sldMk cId="1767128995" sldId="2139118904"/>
            <ac:spMk id="27" creationId="{486C58BB-3A14-6E8B-4A50-F0E74D27F403}"/>
          </ac:spMkLst>
        </pc:spChg>
        <pc:spChg chg="del">
          <ac:chgData name="Akshay P B" userId="10c9c54c-8b03-441d-8e42-4b0bc08a9b6e" providerId="ADAL" clId="{EC1AFAD3-BFF4-4BBD-937E-DCF9912A6042}" dt="2023-04-02T18:19:40.679" v="172" actId="478"/>
          <ac:spMkLst>
            <pc:docMk/>
            <pc:sldMk cId="1767128995" sldId="2139118904"/>
            <ac:spMk id="29" creationId="{7DCD9835-ECA0-2121-5419-54B4175525E5}"/>
          </ac:spMkLst>
        </pc:spChg>
        <pc:spChg chg="del">
          <ac:chgData name="Akshay P B" userId="10c9c54c-8b03-441d-8e42-4b0bc08a9b6e" providerId="ADAL" clId="{EC1AFAD3-BFF4-4BBD-937E-DCF9912A6042}" dt="2023-04-02T18:19:30.067" v="169" actId="478"/>
          <ac:spMkLst>
            <pc:docMk/>
            <pc:sldMk cId="1767128995" sldId="2139118904"/>
            <ac:spMk id="30" creationId="{382457DE-48CF-9EE3-2CD3-94A6A3E9AA11}"/>
          </ac:spMkLst>
        </pc:spChg>
        <pc:spChg chg="del">
          <ac:chgData name="Akshay P B" userId="10c9c54c-8b03-441d-8e42-4b0bc08a9b6e" providerId="ADAL" clId="{EC1AFAD3-BFF4-4BBD-937E-DCF9912A6042}" dt="2023-04-02T18:19:27.899" v="168" actId="478"/>
          <ac:spMkLst>
            <pc:docMk/>
            <pc:sldMk cId="1767128995" sldId="2139118904"/>
            <ac:spMk id="31" creationId="{1C1C69D5-8176-FFA9-D31E-FD2E8AE1F6F4}"/>
          </ac:spMkLst>
        </pc:spChg>
        <pc:spChg chg="del">
          <ac:chgData name="Akshay P B" userId="10c9c54c-8b03-441d-8e42-4b0bc08a9b6e" providerId="ADAL" clId="{EC1AFAD3-BFF4-4BBD-937E-DCF9912A6042}" dt="2023-04-02T18:19:37.673" v="171" actId="478"/>
          <ac:spMkLst>
            <pc:docMk/>
            <pc:sldMk cId="1767128995" sldId="2139118904"/>
            <ac:spMk id="32" creationId="{02AE2A75-FD51-0999-B3EB-9FFD60C91871}"/>
          </ac:spMkLst>
        </pc:spChg>
        <pc:spChg chg="del">
          <ac:chgData name="Akshay P B" userId="10c9c54c-8b03-441d-8e42-4b0bc08a9b6e" providerId="ADAL" clId="{EC1AFAD3-BFF4-4BBD-937E-DCF9912A6042}" dt="2023-04-02T18:19:19.548" v="165" actId="478"/>
          <ac:spMkLst>
            <pc:docMk/>
            <pc:sldMk cId="1767128995" sldId="2139118904"/>
            <ac:spMk id="33" creationId="{BCD5F424-364C-42F1-44E3-6659A3E58C5A}"/>
          </ac:spMkLst>
        </pc:spChg>
        <pc:spChg chg="del">
          <ac:chgData name="Akshay P B" userId="10c9c54c-8b03-441d-8e42-4b0bc08a9b6e" providerId="ADAL" clId="{EC1AFAD3-BFF4-4BBD-937E-DCF9912A6042}" dt="2023-04-02T18:19:21.408" v="166" actId="478"/>
          <ac:spMkLst>
            <pc:docMk/>
            <pc:sldMk cId="1767128995" sldId="2139118904"/>
            <ac:spMk id="34" creationId="{22B78B2C-F9DF-7FBA-AC0D-01B1A1CC5D3C}"/>
          </ac:spMkLst>
        </pc:spChg>
      </pc:sldChg>
      <pc:sldChg chg="del">
        <pc:chgData name="Akshay P B" userId="10c9c54c-8b03-441d-8e42-4b0bc08a9b6e" providerId="ADAL" clId="{EC1AFAD3-BFF4-4BBD-937E-DCF9912A6042}" dt="2023-04-02T20:13:06.717" v="3156" actId="47"/>
        <pc:sldMkLst>
          <pc:docMk/>
          <pc:sldMk cId="3470443830" sldId="2139118905"/>
        </pc:sldMkLst>
      </pc:sldChg>
      <pc:sldChg chg="del">
        <pc:chgData name="Akshay P B" userId="10c9c54c-8b03-441d-8e42-4b0bc08a9b6e" providerId="ADAL" clId="{EC1AFAD3-BFF4-4BBD-937E-DCF9912A6042}" dt="2023-04-02T20:13:05.055" v="3155" actId="47"/>
        <pc:sldMkLst>
          <pc:docMk/>
          <pc:sldMk cId="3325352111" sldId="2139118906"/>
        </pc:sldMkLst>
      </pc:sldChg>
      <pc:sldChg chg="del">
        <pc:chgData name="Akshay P B" userId="10c9c54c-8b03-441d-8e42-4b0bc08a9b6e" providerId="ADAL" clId="{EC1AFAD3-BFF4-4BBD-937E-DCF9912A6042}" dt="2023-04-02T20:13:03.131" v="3153" actId="47"/>
        <pc:sldMkLst>
          <pc:docMk/>
          <pc:sldMk cId="2595350659" sldId="2139118907"/>
        </pc:sldMkLst>
      </pc:sldChg>
      <pc:sldChg chg="del">
        <pc:chgData name="Akshay P B" userId="10c9c54c-8b03-441d-8e42-4b0bc08a9b6e" providerId="ADAL" clId="{EC1AFAD3-BFF4-4BBD-937E-DCF9912A6042}" dt="2023-04-02T20:13:01.783" v="3152" actId="47"/>
        <pc:sldMkLst>
          <pc:docMk/>
          <pc:sldMk cId="533989802" sldId="2139118908"/>
        </pc:sldMkLst>
      </pc:sldChg>
      <pc:sldChg chg="del">
        <pc:chgData name="Akshay P B" userId="10c9c54c-8b03-441d-8e42-4b0bc08a9b6e" providerId="ADAL" clId="{EC1AFAD3-BFF4-4BBD-937E-DCF9912A6042}" dt="2023-04-02T20:13:00.262" v="3150" actId="47"/>
        <pc:sldMkLst>
          <pc:docMk/>
          <pc:sldMk cId="2362962175" sldId="2139118909"/>
        </pc:sldMkLst>
      </pc:sldChg>
      <pc:sldChg chg="del">
        <pc:chgData name="Akshay P B" userId="10c9c54c-8b03-441d-8e42-4b0bc08a9b6e" providerId="ADAL" clId="{EC1AFAD3-BFF4-4BBD-937E-DCF9912A6042}" dt="2023-04-02T20:12:53.219" v="3149" actId="47"/>
        <pc:sldMkLst>
          <pc:docMk/>
          <pc:sldMk cId="4100816468" sldId="2139118910"/>
        </pc:sldMkLst>
      </pc:sldChg>
      <pc:sldChg chg="del">
        <pc:chgData name="Akshay P B" userId="10c9c54c-8b03-441d-8e42-4b0bc08a9b6e" providerId="ADAL" clId="{EC1AFAD3-BFF4-4BBD-937E-DCF9912A6042}" dt="2023-04-02T20:12:51.605" v="3146" actId="47"/>
        <pc:sldMkLst>
          <pc:docMk/>
          <pc:sldMk cId="1500665395" sldId="2139118911"/>
        </pc:sldMkLst>
      </pc:sldChg>
      <pc:sldChg chg="del">
        <pc:chgData name="Akshay P B" userId="10c9c54c-8b03-441d-8e42-4b0bc08a9b6e" providerId="ADAL" clId="{EC1AFAD3-BFF4-4BBD-937E-DCF9912A6042}" dt="2023-04-02T20:12:50.865" v="3145" actId="47"/>
        <pc:sldMkLst>
          <pc:docMk/>
          <pc:sldMk cId="2858680172" sldId="2139118912"/>
        </pc:sldMkLst>
      </pc:sldChg>
      <pc:sldChg chg="del">
        <pc:chgData name="Akshay P B" userId="10c9c54c-8b03-441d-8e42-4b0bc08a9b6e" providerId="ADAL" clId="{EC1AFAD3-BFF4-4BBD-937E-DCF9912A6042}" dt="2023-04-02T20:12:52.360" v="3148" actId="47"/>
        <pc:sldMkLst>
          <pc:docMk/>
          <pc:sldMk cId="1254018404" sldId="2139118914"/>
        </pc:sldMkLst>
      </pc:sldChg>
      <pc:sldChg chg="del">
        <pc:chgData name="Akshay P B" userId="10c9c54c-8b03-441d-8e42-4b0bc08a9b6e" providerId="ADAL" clId="{EC1AFAD3-BFF4-4BBD-937E-DCF9912A6042}" dt="2023-04-02T18:18:01.040" v="155" actId="47"/>
        <pc:sldMkLst>
          <pc:docMk/>
          <pc:sldMk cId="4083855474" sldId="2139118915"/>
        </pc:sldMkLst>
      </pc:sldChg>
      <pc:sldChg chg="del">
        <pc:chgData name="Akshay P B" userId="10c9c54c-8b03-441d-8e42-4b0bc08a9b6e" providerId="ADAL" clId="{EC1AFAD3-BFF4-4BBD-937E-DCF9912A6042}" dt="2023-04-02T20:12:51.991" v="3147" actId="47"/>
        <pc:sldMkLst>
          <pc:docMk/>
          <pc:sldMk cId="576894767" sldId="2139118916"/>
        </pc:sldMkLst>
      </pc:sldChg>
      <pc:sldChg chg="del">
        <pc:chgData name="Akshay P B" userId="10c9c54c-8b03-441d-8e42-4b0bc08a9b6e" providerId="ADAL" clId="{EC1AFAD3-BFF4-4BBD-937E-DCF9912A6042}" dt="2023-04-02T20:13:04.550" v="3154" actId="47"/>
        <pc:sldMkLst>
          <pc:docMk/>
          <pc:sldMk cId="2170922676" sldId="2139118918"/>
        </pc:sldMkLst>
      </pc:sldChg>
      <pc:sldChg chg="modSp add mod modNotesTx">
        <pc:chgData name="Akshay P B" userId="10c9c54c-8b03-441d-8e42-4b0bc08a9b6e" providerId="ADAL" clId="{EC1AFAD3-BFF4-4BBD-937E-DCF9912A6042}" dt="2023-04-03T12:50:29.617" v="3478" actId="20577"/>
        <pc:sldMkLst>
          <pc:docMk/>
          <pc:sldMk cId="916401108" sldId="2139118919"/>
        </pc:sldMkLst>
        <pc:spChg chg="mod">
          <ac:chgData name="Akshay P B" userId="10c9c54c-8b03-441d-8e42-4b0bc08a9b6e" providerId="ADAL" clId="{EC1AFAD3-BFF4-4BBD-937E-DCF9912A6042}" dt="2023-04-02T18:34:57.312" v="606" actId="20577"/>
          <ac:spMkLst>
            <pc:docMk/>
            <pc:sldMk cId="916401108" sldId="2139118919"/>
            <ac:spMk id="2" creationId="{98F7878D-166D-441C-6DB7-92A9915A4FF6}"/>
          </ac:spMkLst>
        </pc:spChg>
        <pc:spChg chg="mod">
          <ac:chgData name="Akshay P B" userId="10c9c54c-8b03-441d-8e42-4b0bc08a9b6e" providerId="ADAL" clId="{EC1AFAD3-BFF4-4BBD-937E-DCF9912A6042}" dt="2023-04-02T18:42:56.761" v="905" actId="20577"/>
          <ac:spMkLst>
            <pc:docMk/>
            <pc:sldMk cId="916401108" sldId="2139118919"/>
            <ac:spMk id="6" creationId="{44823173-D4DD-FF32-A8D9-9BAE4FF07D1D}"/>
          </ac:spMkLst>
        </pc:spChg>
      </pc:sldChg>
      <pc:sldChg chg="addSp delSp modSp add mod modNotesTx">
        <pc:chgData name="Akshay P B" userId="10c9c54c-8b03-441d-8e42-4b0bc08a9b6e" providerId="ADAL" clId="{EC1AFAD3-BFF4-4BBD-937E-DCF9912A6042}" dt="2023-04-03T12:50:20.678" v="3477" actId="20577"/>
        <pc:sldMkLst>
          <pc:docMk/>
          <pc:sldMk cId="3120177996" sldId="2139118920"/>
        </pc:sldMkLst>
        <pc:spChg chg="add mod">
          <ac:chgData name="Akshay P B" userId="10c9c54c-8b03-441d-8e42-4b0bc08a9b6e" providerId="ADAL" clId="{EC1AFAD3-BFF4-4BBD-937E-DCF9912A6042}" dt="2023-04-02T18:49:12.108" v="1123" actId="255"/>
          <ac:spMkLst>
            <pc:docMk/>
            <pc:sldMk cId="3120177996" sldId="2139118920"/>
            <ac:spMk id="3" creationId="{7EC95076-D0B7-9A00-8A19-D5BE94DF1DF7}"/>
          </ac:spMkLst>
        </pc:spChg>
        <pc:spChg chg="add mod">
          <ac:chgData name="Akshay P B" userId="10c9c54c-8b03-441d-8e42-4b0bc08a9b6e" providerId="ADAL" clId="{EC1AFAD3-BFF4-4BBD-937E-DCF9912A6042}" dt="2023-04-02T18:49:22.123" v="1124" actId="255"/>
          <ac:spMkLst>
            <pc:docMk/>
            <pc:sldMk cId="3120177996" sldId="2139118920"/>
            <ac:spMk id="4" creationId="{14B0045F-DB28-C9EC-C6A7-FBA1534EC184}"/>
          </ac:spMkLst>
        </pc:spChg>
        <pc:spChg chg="del mod">
          <ac:chgData name="Akshay P B" userId="10c9c54c-8b03-441d-8e42-4b0bc08a9b6e" providerId="ADAL" clId="{EC1AFAD3-BFF4-4BBD-937E-DCF9912A6042}" dt="2023-04-02T18:43:21.647" v="908" actId="478"/>
          <ac:spMkLst>
            <pc:docMk/>
            <pc:sldMk cId="3120177996" sldId="2139118920"/>
            <ac:spMk id="6" creationId="{44823173-D4DD-FF32-A8D9-9BAE4FF07D1D}"/>
          </ac:spMkLst>
        </pc:spChg>
      </pc:sldChg>
      <pc:sldChg chg="addSp delSp modSp add mod modNotesTx">
        <pc:chgData name="Akshay P B" userId="10c9c54c-8b03-441d-8e42-4b0bc08a9b6e" providerId="ADAL" clId="{EC1AFAD3-BFF4-4BBD-937E-DCF9912A6042}" dt="2023-04-03T12:50:13.666" v="3476" actId="20577"/>
        <pc:sldMkLst>
          <pc:docMk/>
          <pc:sldMk cId="3537545879" sldId="2139118921"/>
        </pc:sldMkLst>
        <pc:spChg chg="mod">
          <ac:chgData name="Akshay P B" userId="10c9c54c-8b03-441d-8e42-4b0bc08a9b6e" providerId="ADAL" clId="{EC1AFAD3-BFF4-4BBD-937E-DCF9912A6042}" dt="2023-04-02T18:53:27.437" v="1155" actId="20577"/>
          <ac:spMkLst>
            <pc:docMk/>
            <pc:sldMk cId="3537545879" sldId="2139118921"/>
            <ac:spMk id="2" creationId="{98F7878D-166D-441C-6DB7-92A9915A4FF6}"/>
          </ac:spMkLst>
        </pc:spChg>
        <pc:spChg chg="del">
          <ac:chgData name="Akshay P B" userId="10c9c54c-8b03-441d-8e42-4b0bc08a9b6e" providerId="ADAL" clId="{EC1AFAD3-BFF4-4BBD-937E-DCF9912A6042}" dt="2023-04-02T18:52:28.937" v="1126" actId="478"/>
          <ac:spMkLst>
            <pc:docMk/>
            <pc:sldMk cId="3537545879" sldId="2139118921"/>
            <ac:spMk id="3" creationId="{7EC95076-D0B7-9A00-8A19-D5BE94DF1DF7}"/>
          </ac:spMkLst>
        </pc:spChg>
        <pc:spChg chg="del">
          <ac:chgData name="Akshay P B" userId="10c9c54c-8b03-441d-8e42-4b0bc08a9b6e" providerId="ADAL" clId="{EC1AFAD3-BFF4-4BBD-937E-DCF9912A6042}" dt="2023-04-02T18:52:33.199" v="1127" actId="478"/>
          <ac:spMkLst>
            <pc:docMk/>
            <pc:sldMk cId="3537545879" sldId="2139118921"/>
            <ac:spMk id="4" creationId="{14B0045F-DB28-C9EC-C6A7-FBA1534EC184}"/>
          </ac:spMkLst>
        </pc:spChg>
        <pc:spChg chg="add mod">
          <ac:chgData name="Akshay P B" userId="10c9c54c-8b03-441d-8e42-4b0bc08a9b6e" providerId="ADAL" clId="{EC1AFAD3-BFF4-4BBD-937E-DCF9912A6042}" dt="2023-04-02T19:00:05.042" v="1770" actId="20577"/>
          <ac:spMkLst>
            <pc:docMk/>
            <pc:sldMk cId="3537545879" sldId="2139118921"/>
            <ac:spMk id="5" creationId="{73FF4705-FF77-0E9A-2130-28755A6586F7}"/>
          </ac:spMkLst>
        </pc:spChg>
      </pc:sldChg>
      <pc:sldChg chg="addSp delSp modSp add mod modNotesTx">
        <pc:chgData name="Akshay P B" userId="10c9c54c-8b03-441d-8e42-4b0bc08a9b6e" providerId="ADAL" clId="{EC1AFAD3-BFF4-4BBD-937E-DCF9912A6042}" dt="2023-04-03T12:50:05.655" v="3475" actId="20577"/>
        <pc:sldMkLst>
          <pc:docMk/>
          <pc:sldMk cId="1189356166" sldId="2139118922"/>
        </pc:sldMkLst>
        <pc:spChg chg="mod">
          <ac:chgData name="Akshay P B" userId="10c9c54c-8b03-441d-8e42-4b0bc08a9b6e" providerId="ADAL" clId="{EC1AFAD3-BFF4-4BBD-937E-DCF9912A6042}" dt="2023-04-02T19:17:52.722" v="1795" actId="20577"/>
          <ac:spMkLst>
            <pc:docMk/>
            <pc:sldMk cId="1189356166" sldId="2139118922"/>
            <ac:spMk id="2" creationId="{98F7878D-166D-441C-6DB7-92A9915A4FF6}"/>
          </ac:spMkLst>
        </pc:spChg>
        <pc:spChg chg="add mod">
          <ac:chgData name="Akshay P B" userId="10c9c54c-8b03-441d-8e42-4b0bc08a9b6e" providerId="ADAL" clId="{EC1AFAD3-BFF4-4BBD-937E-DCF9912A6042}" dt="2023-04-02T19:27:36.837" v="2413" actId="1076"/>
          <ac:spMkLst>
            <pc:docMk/>
            <pc:sldMk cId="1189356166" sldId="2139118922"/>
            <ac:spMk id="3" creationId="{427D22B3-3015-B18B-501A-036B9726060F}"/>
          </ac:spMkLst>
        </pc:spChg>
        <pc:spChg chg="del">
          <ac:chgData name="Akshay P B" userId="10c9c54c-8b03-441d-8e42-4b0bc08a9b6e" providerId="ADAL" clId="{EC1AFAD3-BFF4-4BBD-937E-DCF9912A6042}" dt="2023-04-02T19:17:19.353" v="1772" actId="478"/>
          <ac:spMkLst>
            <pc:docMk/>
            <pc:sldMk cId="1189356166" sldId="2139118922"/>
            <ac:spMk id="5" creationId="{73FF4705-FF77-0E9A-2130-28755A6586F7}"/>
          </ac:spMkLst>
        </pc:spChg>
      </pc:sldChg>
      <pc:sldChg chg="addSp delSp modSp add mod modNotesTx">
        <pc:chgData name="Akshay P B" userId="10c9c54c-8b03-441d-8e42-4b0bc08a9b6e" providerId="ADAL" clId="{EC1AFAD3-BFF4-4BBD-937E-DCF9912A6042}" dt="2023-04-03T12:49:39.558" v="3472" actId="6549"/>
        <pc:sldMkLst>
          <pc:docMk/>
          <pc:sldMk cId="1116117976" sldId="2139118923"/>
        </pc:sldMkLst>
        <pc:spChg chg="mod">
          <ac:chgData name="Akshay P B" userId="10c9c54c-8b03-441d-8e42-4b0bc08a9b6e" providerId="ADAL" clId="{EC1AFAD3-BFF4-4BBD-937E-DCF9912A6042}" dt="2023-04-02T19:30:05.981" v="2442" actId="20577"/>
          <ac:spMkLst>
            <pc:docMk/>
            <pc:sldMk cId="1116117976" sldId="2139118923"/>
            <ac:spMk id="2" creationId="{98F7878D-166D-441C-6DB7-92A9915A4FF6}"/>
          </ac:spMkLst>
        </pc:spChg>
        <pc:spChg chg="mod">
          <ac:chgData name="Akshay P B" userId="10c9c54c-8b03-441d-8e42-4b0bc08a9b6e" providerId="ADAL" clId="{EC1AFAD3-BFF4-4BBD-937E-DCF9912A6042}" dt="2023-04-02T19:51:22.369" v="2730" actId="255"/>
          <ac:spMkLst>
            <pc:docMk/>
            <pc:sldMk cId="1116117976" sldId="2139118923"/>
            <ac:spMk id="3" creationId="{427D22B3-3015-B18B-501A-036B9726060F}"/>
          </ac:spMkLst>
        </pc:spChg>
        <pc:picChg chg="add mod">
          <ac:chgData name="Akshay P B" userId="10c9c54c-8b03-441d-8e42-4b0bc08a9b6e" providerId="ADAL" clId="{EC1AFAD3-BFF4-4BBD-937E-DCF9912A6042}" dt="2023-04-02T19:38:51.379" v="2717" actId="1076"/>
          <ac:picMkLst>
            <pc:docMk/>
            <pc:sldMk cId="1116117976" sldId="2139118923"/>
            <ac:picMk id="5" creationId="{4814CB18-B54B-31E9-9D70-34D1395C1CF6}"/>
          </ac:picMkLst>
        </pc:picChg>
        <pc:picChg chg="add del mod">
          <ac:chgData name="Akshay P B" userId="10c9c54c-8b03-441d-8e42-4b0bc08a9b6e" providerId="ADAL" clId="{EC1AFAD3-BFF4-4BBD-937E-DCF9912A6042}" dt="2023-04-02T19:39:30.693" v="2723" actId="478"/>
          <ac:picMkLst>
            <pc:docMk/>
            <pc:sldMk cId="1116117976" sldId="2139118923"/>
            <ac:picMk id="7" creationId="{3109CA6B-D7A7-1DCB-95E7-19B12E1CD60E}"/>
          </ac:picMkLst>
        </pc:picChg>
        <pc:picChg chg="add mod">
          <ac:chgData name="Akshay P B" userId="10c9c54c-8b03-441d-8e42-4b0bc08a9b6e" providerId="ADAL" clId="{EC1AFAD3-BFF4-4BBD-937E-DCF9912A6042}" dt="2023-04-02T19:40:38.860" v="2727" actId="1076"/>
          <ac:picMkLst>
            <pc:docMk/>
            <pc:sldMk cId="1116117976" sldId="2139118923"/>
            <ac:picMk id="9" creationId="{F4137031-058B-B34A-CD56-21E566DFFE01}"/>
          </ac:picMkLst>
        </pc:picChg>
        <pc:cxnChg chg="add">
          <ac:chgData name="Akshay P B" userId="10c9c54c-8b03-441d-8e42-4b0bc08a9b6e" providerId="ADAL" clId="{EC1AFAD3-BFF4-4BBD-937E-DCF9912A6042}" dt="2023-04-02T19:41:02.025" v="2728" actId="11529"/>
          <ac:cxnSpMkLst>
            <pc:docMk/>
            <pc:sldMk cId="1116117976" sldId="2139118923"/>
            <ac:cxnSpMk id="11" creationId="{15B37953-7EC2-CEB1-43F1-814C80ADC332}"/>
          </ac:cxnSpMkLst>
        </pc:cxnChg>
      </pc:sldChg>
      <pc:sldChg chg="addSp delSp modSp add mod modNotesTx">
        <pc:chgData name="Akshay P B" userId="10c9c54c-8b03-441d-8e42-4b0bc08a9b6e" providerId="ADAL" clId="{EC1AFAD3-BFF4-4BBD-937E-DCF9912A6042}" dt="2023-04-03T12:49:45.020" v="3473" actId="20577"/>
        <pc:sldMkLst>
          <pc:docMk/>
          <pc:sldMk cId="3967460432" sldId="2139118924"/>
        </pc:sldMkLst>
        <pc:spChg chg="del">
          <ac:chgData name="Akshay P B" userId="10c9c54c-8b03-441d-8e42-4b0bc08a9b6e" providerId="ADAL" clId="{EC1AFAD3-BFF4-4BBD-937E-DCF9912A6042}" dt="2023-04-02T19:51:35.489" v="2731" actId="478"/>
          <ac:spMkLst>
            <pc:docMk/>
            <pc:sldMk cId="3967460432" sldId="2139118924"/>
            <ac:spMk id="3" creationId="{427D22B3-3015-B18B-501A-036B9726060F}"/>
          </ac:spMkLst>
        </pc:spChg>
        <pc:spChg chg="add mod">
          <ac:chgData name="Akshay P B" userId="10c9c54c-8b03-441d-8e42-4b0bc08a9b6e" providerId="ADAL" clId="{EC1AFAD3-BFF4-4BBD-937E-DCF9912A6042}" dt="2023-04-02T19:57:10.433" v="2805" actId="255"/>
          <ac:spMkLst>
            <pc:docMk/>
            <pc:sldMk cId="3967460432" sldId="2139118924"/>
            <ac:spMk id="4" creationId="{113C4EF0-4E20-5391-8139-3336764AE54C}"/>
          </ac:spMkLst>
        </pc:spChg>
        <pc:picChg chg="del">
          <ac:chgData name="Akshay P B" userId="10c9c54c-8b03-441d-8e42-4b0bc08a9b6e" providerId="ADAL" clId="{EC1AFAD3-BFF4-4BBD-937E-DCF9912A6042}" dt="2023-04-02T19:51:38.137" v="2732" actId="478"/>
          <ac:picMkLst>
            <pc:docMk/>
            <pc:sldMk cId="3967460432" sldId="2139118924"/>
            <ac:picMk id="5" creationId="{4814CB18-B54B-31E9-9D70-34D1395C1CF6}"/>
          </ac:picMkLst>
        </pc:picChg>
        <pc:picChg chg="del">
          <ac:chgData name="Akshay P B" userId="10c9c54c-8b03-441d-8e42-4b0bc08a9b6e" providerId="ADAL" clId="{EC1AFAD3-BFF4-4BBD-937E-DCF9912A6042}" dt="2023-04-02T19:51:39.732" v="2733" actId="478"/>
          <ac:picMkLst>
            <pc:docMk/>
            <pc:sldMk cId="3967460432" sldId="2139118924"/>
            <ac:picMk id="9" creationId="{F4137031-058B-B34A-CD56-21E566DFFE01}"/>
          </ac:picMkLst>
        </pc:picChg>
        <pc:cxnChg chg="del">
          <ac:chgData name="Akshay P B" userId="10c9c54c-8b03-441d-8e42-4b0bc08a9b6e" providerId="ADAL" clId="{EC1AFAD3-BFF4-4BBD-937E-DCF9912A6042}" dt="2023-04-02T19:51:41.969" v="2734" actId="478"/>
          <ac:cxnSpMkLst>
            <pc:docMk/>
            <pc:sldMk cId="3967460432" sldId="2139118924"/>
            <ac:cxnSpMk id="11" creationId="{15B37953-7EC2-CEB1-43F1-814C80ADC332}"/>
          </ac:cxnSpMkLst>
        </pc:cxnChg>
      </pc:sldChg>
      <pc:sldChg chg="modSp add mod modNotesTx">
        <pc:chgData name="Akshay P B" userId="10c9c54c-8b03-441d-8e42-4b0bc08a9b6e" providerId="ADAL" clId="{EC1AFAD3-BFF4-4BBD-937E-DCF9912A6042}" dt="2023-04-03T12:49:50.796" v="3474" actId="20577"/>
        <pc:sldMkLst>
          <pc:docMk/>
          <pc:sldMk cId="1278173064" sldId="2139118925"/>
        </pc:sldMkLst>
        <pc:spChg chg="mod">
          <ac:chgData name="Akshay P B" userId="10c9c54c-8b03-441d-8e42-4b0bc08a9b6e" providerId="ADAL" clId="{EC1AFAD3-BFF4-4BBD-937E-DCF9912A6042}" dt="2023-04-02T20:03:45.721" v="2907" actId="20577"/>
          <ac:spMkLst>
            <pc:docMk/>
            <pc:sldMk cId="1278173064" sldId="2139118925"/>
            <ac:spMk id="4" creationId="{113C4EF0-4E20-5391-8139-3336764AE54C}"/>
          </ac:spMkLst>
        </pc:spChg>
      </pc:sldChg>
      <pc:sldChg chg="modSp add mod modNotesTx">
        <pc:chgData name="Akshay P B" userId="10c9c54c-8b03-441d-8e42-4b0bc08a9b6e" providerId="ADAL" clId="{EC1AFAD3-BFF4-4BBD-937E-DCF9912A6042}" dt="2023-04-03T12:48:50.301" v="3469" actId="20577"/>
        <pc:sldMkLst>
          <pc:docMk/>
          <pc:sldMk cId="3486744435" sldId="2139118926"/>
        </pc:sldMkLst>
        <pc:spChg chg="mod">
          <ac:chgData name="Akshay P B" userId="10c9c54c-8b03-441d-8e42-4b0bc08a9b6e" providerId="ADAL" clId="{EC1AFAD3-BFF4-4BBD-937E-DCF9912A6042}" dt="2023-04-02T20:09:06.989" v="3095" actId="20577"/>
          <ac:spMkLst>
            <pc:docMk/>
            <pc:sldMk cId="3486744435" sldId="2139118926"/>
            <ac:spMk id="2" creationId="{98F7878D-166D-441C-6DB7-92A9915A4FF6}"/>
          </ac:spMkLst>
        </pc:spChg>
        <pc:spChg chg="mod">
          <ac:chgData name="Akshay P B" userId="10c9c54c-8b03-441d-8e42-4b0bc08a9b6e" providerId="ADAL" clId="{EC1AFAD3-BFF4-4BBD-937E-DCF9912A6042}" dt="2023-04-02T20:10:13.818" v="3114" actId="20577"/>
          <ac:spMkLst>
            <pc:docMk/>
            <pc:sldMk cId="3486744435" sldId="2139118926"/>
            <ac:spMk id="4" creationId="{113C4EF0-4E20-5391-8139-3336764AE54C}"/>
          </ac:spMkLst>
        </pc:spChg>
      </pc:sldChg>
      <pc:sldChg chg="modSp add mod modNotesTx">
        <pc:chgData name="Akshay P B" userId="10c9c54c-8b03-441d-8e42-4b0bc08a9b6e" providerId="ADAL" clId="{EC1AFAD3-BFF4-4BBD-937E-DCF9912A6042}" dt="2023-04-03T12:49:04.740" v="3470" actId="20577"/>
        <pc:sldMkLst>
          <pc:docMk/>
          <pc:sldMk cId="2002006036" sldId="2139118927"/>
        </pc:sldMkLst>
        <pc:spChg chg="mod">
          <ac:chgData name="Akshay P B" userId="10c9c54c-8b03-441d-8e42-4b0bc08a9b6e" providerId="ADAL" clId="{EC1AFAD3-BFF4-4BBD-937E-DCF9912A6042}" dt="2023-04-02T20:12:21.329" v="3126" actId="1076"/>
          <ac:spMkLst>
            <pc:docMk/>
            <pc:sldMk cId="2002006036" sldId="2139118927"/>
            <ac:spMk id="2" creationId="{98F7878D-166D-441C-6DB7-92A9915A4FF6}"/>
          </ac:spMkLst>
        </pc:spChg>
        <pc:spChg chg="mod">
          <ac:chgData name="Akshay P B" userId="10c9c54c-8b03-441d-8e42-4b0bc08a9b6e" providerId="ADAL" clId="{EC1AFAD3-BFF4-4BBD-937E-DCF9912A6042}" dt="2023-04-02T20:12:44.304" v="3144" actId="5793"/>
          <ac:spMkLst>
            <pc:docMk/>
            <pc:sldMk cId="2002006036" sldId="2139118927"/>
            <ac:spMk id="4" creationId="{113C4EF0-4E20-5391-8139-3336764AE54C}"/>
          </ac:spMkLst>
        </pc:spChg>
      </pc:sldChg>
      <pc:sldChg chg="modSp add mod modNotesTx">
        <pc:chgData name="Akshay P B" userId="10c9c54c-8b03-441d-8e42-4b0bc08a9b6e" providerId="ADAL" clId="{EC1AFAD3-BFF4-4BBD-937E-DCF9912A6042}" dt="2023-04-03T12:49:17.825" v="3471" actId="6549"/>
        <pc:sldMkLst>
          <pc:docMk/>
          <pc:sldMk cId="623253140" sldId="2139118928"/>
        </pc:sldMkLst>
        <pc:spChg chg="mod">
          <ac:chgData name="Akshay P B" userId="10c9c54c-8b03-441d-8e42-4b0bc08a9b6e" providerId="ADAL" clId="{EC1AFAD3-BFF4-4BBD-937E-DCF9912A6042}" dt="2023-04-03T12:40:56.576" v="3298" actId="20577"/>
          <ac:spMkLst>
            <pc:docMk/>
            <pc:sldMk cId="623253140" sldId="2139118928"/>
            <ac:spMk id="2" creationId="{98F7878D-166D-441C-6DB7-92A9915A4FF6}"/>
          </ac:spMkLst>
        </pc:spChg>
        <pc:spChg chg="mod">
          <ac:chgData name="Akshay P B" userId="10c9c54c-8b03-441d-8e42-4b0bc08a9b6e" providerId="ADAL" clId="{EC1AFAD3-BFF4-4BBD-937E-DCF9912A6042}" dt="2023-04-03T12:46:49.862" v="3468" actId="20577"/>
          <ac:spMkLst>
            <pc:docMk/>
            <pc:sldMk cId="623253140" sldId="2139118928"/>
            <ac:spMk id="4" creationId="{113C4EF0-4E20-5391-8139-3336764AE5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6963BA-130B-4349-888A-A05B672067C5}"/>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307891-DFFE-47D3-A054-56F9B161B9F1}"/>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077F0930-1BBC-4026-9915-5B1E88529EF5}" type="datetimeFigureOut">
              <a:rPr lang="en-US" smtClean="0"/>
              <a:t>4/3/2023</a:t>
            </a:fld>
            <a:endParaRPr lang="en-US"/>
          </a:p>
        </p:txBody>
      </p:sp>
      <p:sp>
        <p:nvSpPr>
          <p:cNvPr id="4" name="Footer Placeholder 3">
            <a:extLst>
              <a:ext uri="{FF2B5EF4-FFF2-40B4-BE49-F238E27FC236}">
                <a16:creationId xmlns:a16="http://schemas.microsoft.com/office/drawing/2014/main" id="{5389FA06-C8B5-46EB-93D7-18FA45728D54}"/>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1F3B5D-3FB3-49CE-8E73-A675904C3F36}"/>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B10AB45D-E7C9-4707-AC59-BBBE783862EC}" type="slidenum">
              <a:rPr lang="en-US" smtClean="0"/>
              <a:t>‹#›</a:t>
            </a:fld>
            <a:endParaRPr lang="en-US"/>
          </a:p>
        </p:txBody>
      </p:sp>
    </p:spTree>
    <p:extLst>
      <p:ext uri="{BB962C8B-B14F-4D97-AF65-F5344CB8AC3E}">
        <p14:creationId xmlns:p14="http://schemas.microsoft.com/office/powerpoint/2010/main" val="305964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b="0" i="0">
                <a:latin typeface="Calibri" panose="020F050202020403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b="0" i="0">
                <a:latin typeface="Calibri" panose="020F0502020204030204" pitchFamily="34" charset="0"/>
              </a:defRPr>
            </a:lvl1pPr>
          </a:lstStyle>
          <a:p>
            <a:fld id="{2B460120-0CF4-A443-A38B-8A0052BD07F2}" type="datetimeFigureOut">
              <a:rPr lang="en-US" smtClean="0"/>
              <a:pPr/>
              <a:t>4/3/2023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b="0" i="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b="0" i="0">
                <a:latin typeface="Calibri" panose="020F0502020204030204" pitchFamily="34" charset="0"/>
              </a:defRPr>
            </a:lvl1pPr>
          </a:lstStyle>
          <a:p>
            <a:fld id="{3E42E01E-D569-7640-A2E4-C871CF4F36AC}" type="slidenum">
              <a:rPr lang="en-US" smtClean="0"/>
              <a:pPr/>
              <a:t>‹#›</a:t>
            </a:fld>
            <a:endParaRPr lang="en-US"/>
          </a:p>
        </p:txBody>
      </p:sp>
    </p:spTree>
    <p:extLst>
      <p:ext uri="{BB962C8B-B14F-4D97-AF65-F5344CB8AC3E}">
        <p14:creationId xmlns:p14="http://schemas.microsoft.com/office/powerpoint/2010/main" val="32882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libri" panose="020F050202020403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a:t>
            </a:fld>
            <a:endParaRPr lang="en-US"/>
          </a:p>
        </p:txBody>
      </p:sp>
    </p:spTree>
    <p:extLst>
      <p:ext uri="{BB962C8B-B14F-4D97-AF65-F5344CB8AC3E}">
        <p14:creationId xmlns:p14="http://schemas.microsoft.com/office/powerpoint/2010/main" val="39063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11</a:t>
            </a:fld>
            <a:endParaRPr lang="en-US"/>
          </a:p>
        </p:txBody>
      </p:sp>
    </p:spTree>
    <p:extLst>
      <p:ext uri="{BB962C8B-B14F-4D97-AF65-F5344CB8AC3E}">
        <p14:creationId xmlns:p14="http://schemas.microsoft.com/office/powerpoint/2010/main" val="1698752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12</a:t>
            </a:fld>
            <a:endParaRPr lang="en-US"/>
          </a:p>
        </p:txBody>
      </p:sp>
    </p:spTree>
    <p:extLst>
      <p:ext uri="{BB962C8B-B14F-4D97-AF65-F5344CB8AC3E}">
        <p14:creationId xmlns:p14="http://schemas.microsoft.com/office/powerpoint/2010/main" val="2226978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13</a:t>
            </a:fld>
            <a:endParaRPr lang="en-US"/>
          </a:p>
        </p:txBody>
      </p:sp>
    </p:spTree>
    <p:extLst>
      <p:ext uri="{BB962C8B-B14F-4D97-AF65-F5344CB8AC3E}">
        <p14:creationId xmlns:p14="http://schemas.microsoft.com/office/powerpoint/2010/main" val="249262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14</a:t>
            </a:fld>
            <a:endParaRPr lang="en-US"/>
          </a:p>
        </p:txBody>
      </p:sp>
    </p:spTree>
    <p:extLst>
      <p:ext uri="{BB962C8B-B14F-4D97-AF65-F5344CB8AC3E}">
        <p14:creationId xmlns:p14="http://schemas.microsoft.com/office/powerpoint/2010/main" val="341918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2</a:t>
            </a:fld>
            <a:endParaRPr lang="en-US"/>
          </a:p>
        </p:txBody>
      </p:sp>
    </p:spTree>
    <p:extLst>
      <p:ext uri="{BB962C8B-B14F-4D97-AF65-F5344CB8AC3E}">
        <p14:creationId xmlns:p14="http://schemas.microsoft.com/office/powerpoint/2010/main" val="4825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4</a:t>
            </a:fld>
            <a:endParaRPr lang="en-US"/>
          </a:p>
        </p:txBody>
      </p:sp>
    </p:spTree>
    <p:extLst>
      <p:ext uri="{BB962C8B-B14F-4D97-AF65-F5344CB8AC3E}">
        <p14:creationId xmlns:p14="http://schemas.microsoft.com/office/powerpoint/2010/main" val="4010164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5</a:t>
            </a:fld>
            <a:endParaRPr lang="en-US"/>
          </a:p>
        </p:txBody>
      </p:sp>
    </p:spTree>
    <p:extLst>
      <p:ext uri="{BB962C8B-B14F-4D97-AF65-F5344CB8AC3E}">
        <p14:creationId xmlns:p14="http://schemas.microsoft.com/office/powerpoint/2010/main" val="291382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6</a:t>
            </a:fld>
            <a:endParaRPr lang="en-US"/>
          </a:p>
        </p:txBody>
      </p:sp>
    </p:spTree>
    <p:extLst>
      <p:ext uri="{BB962C8B-B14F-4D97-AF65-F5344CB8AC3E}">
        <p14:creationId xmlns:p14="http://schemas.microsoft.com/office/powerpoint/2010/main" val="369774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7</a:t>
            </a:fld>
            <a:endParaRPr lang="en-US"/>
          </a:p>
        </p:txBody>
      </p:sp>
    </p:spTree>
    <p:extLst>
      <p:ext uri="{BB962C8B-B14F-4D97-AF65-F5344CB8AC3E}">
        <p14:creationId xmlns:p14="http://schemas.microsoft.com/office/powerpoint/2010/main" val="95386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8</a:t>
            </a:fld>
            <a:endParaRPr lang="en-US"/>
          </a:p>
        </p:txBody>
      </p:sp>
    </p:spTree>
    <p:extLst>
      <p:ext uri="{BB962C8B-B14F-4D97-AF65-F5344CB8AC3E}">
        <p14:creationId xmlns:p14="http://schemas.microsoft.com/office/powerpoint/2010/main" val="3834019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9</a:t>
            </a:fld>
            <a:endParaRPr lang="en-US"/>
          </a:p>
        </p:txBody>
      </p:sp>
    </p:spTree>
    <p:extLst>
      <p:ext uri="{BB962C8B-B14F-4D97-AF65-F5344CB8AC3E}">
        <p14:creationId xmlns:p14="http://schemas.microsoft.com/office/powerpoint/2010/main" val="1818359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10</a:t>
            </a:fld>
            <a:endParaRPr lang="en-US"/>
          </a:p>
        </p:txBody>
      </p:sp>
    </p:spTree>
    <p:extLst>
      <p:ext uri="{BB962C8B-B14F-4D97-AF65-F5344CB8AC3E}">
        <p14:creationId xmlns:p14="http://schemas.microsoft.com/office/powerpoint/2010/main" val="109594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1">
    <p:bg>
      <p:bgPr>
        <a:blipFill dpi="0" rotWithShape="1">
          <a:blip r:embed="rId2">
            <a:lum/>
          </a:blip>
          <a:srcRect/>
          <a:stretch>
            <a:fillRect l="42000"/>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6">
            <a:extLst>
              <a:ext uri="{FF2B5EF4-FFF2-40B4-BE49-F238E27FC236}">
                <a16:creationId xmlns:a16="http://schemas.microsoft.com/office/drawing/2014/main" id="{B6172EB1-0BEE-0041-9081-807C07AEAC3D}"/>
              </a:ext>
            </a:extLst>
          </p:cNvPr>
          <p:cNvSpPr>
            <a:spLocks noGrp="1"/>
          </p:cNvSpPr>
          <p:nvPr>
            <p:ph type="title" hasCustomPrompt="1"/>
          </p:nvPr>
        </p:nvSpPr>
        <p:spPr>
          <a:xfrm>
            <a:off x="658880" y="2972968"/>
            <a:ext cx="5341495" cy="796916"/>
          </a:xfrm>
          <a:prstGeom prst="rect">
            <a:avLst/>
          </a:prstGeom>
        </p:spPr>
        <p:txBody>
          <a:bodyPr lIns="0"/>
          <a:lstStyle>
            <a:lvl1pPr>
              <a:defRPr sz="4800" b="0" i="0">
                <a:solidFill>
                  <a:schemeClr val="tx1"/>
                </a:solidFill>
                <a:latin typeface="Calibri" panose="020F0502020204030204" pitchFamily="34" charset="0"/>
                <a:cs typeface="Calibri" panose="020F0502020204030204" pitchFamily="34" charset="0"/>
              </a:defRPr>
            </a:lvl1pPr>
          </a:lstStyle>
          <a:p>
            <a:r>
              <a:rPr lang="en-US"/>
              <a:t>Click to edit </a:t>
            </a:r>
            <a:br>
              <a:rPr lang="en-US"/>
            </a:br>
            <a:r>
              <a:rPr lang="en-US"/>
              <a:t>Master title style</a:t>
            </a:r>
          </a:p>
        </p:txBody>
      </p:sp>
      <p:sp>
        <p:nvSpPr>
          <p:cNvPr id="14" name="Text Placeholder 8">
            <a:extLst>
              <a:ext uri="{FF2B5EF4-FFF2-40B4-BE49-F238E27FC236}">
                <a16:creationId xmlns:a16="http://schemas.microsoft.com/office/drawing/2014/main" id="{DB9BE8C5-2436-FB43-AD9F-F8C48923642A}"/>
              </a:ext>
            </a:extLst>
          </p:cNvPr>
          <p:cNvSpPr>
            <a:spLocks noGrp="1"/>
          </p:cNvSpPr>
          <p:nvPr>
            <p:ph type="body" sz="quarter" idx="16" hasCustomPrompt="1"/>
          </p:nvPr>
        </p:nvSpPr>
        <p:spPr>
          <a:xfrm>
            <a:off x="666131" y="5608354"/>
            <a:ext cx="3830638" cy="244475"/>
          </a:xfrm>
          <a:prstGeom prst="rect">
            <a:avLst/>
          </a:prstGeom>
        </p:spPr>
        <p:txBody>
          <a:bodyPr lIns="0"/>
          <a:lstStyle>
            <a:lvl1pPr>
              <a:buFont typeface="Arial" panose="020B0604020202020204" pitchFamily="34" charset="0"/>
              <a:buNone/>
              <a:defRPr sz="1100" b="0" i="0">
                <a:solidFill>
                  <a:schemeClr val="tx1"/>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Date</a:t>
            </a:r>
          </a:p>
        </p:txBody>
      </p:sp>
      <p:sp>
        <p:nvSpPr>
          <p:cNvPr id="18" name="Text Placeholder 8">
            <a:extLst>
              <a:ext uri="{FF2B5EF4-FFF2-40B4-BE49-F238E27FC236}">
                <a16:creationId xmlns:a16="http://schemas.microsoft.com/office/drawing/2014/main" id="{728A91A6-E409-3B4E-AF3B-62A52092299B}"/>
              </a:ext>
            </a:extLst>
          </p:cNvPr>
          <p:cNvSpPr>
            <a:spLocks noGrp="1"/>
          </p:cNvSpPr>
          <p:nvPr>
            <p:ph type="body" sz="quarter" idx="18" hasCustomPrompt="1"/>
          </p:nvPr>
        </p:nvSpPr>
        <p:spPr>
          <a:xfrm>
            <a:off x="666131" y="5260850"/>
            <a:ext cx="3830638" cy="244475"/>
          </a:xfrm>
          <a:prstGeom prst="rect">
            <a:avLst/>
          </a:prstGeom>
        </p:spPr>
        <p:txBody>
          <a:bodyPr lIns="0"/>
          <a:lstStyle>
            <a:lvl1pPr>
              <a:buFont typeface="Arial" panose="020B0604020202020204" pitchFamily="34" charset="0"/>
              <a:buNone/>
              <a:defRPr sz="1800" b="0" i="0">
                <a:solidFill>
                  <a:schemeClr val="bg1">
                    <a:lumMod val="75000"/>
                  </a:schemeClr>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Prepared for: Client name/logo</a:t>
            </a:r>
          </a:p>
        </p:txBody>
      </p:sp>
      <p:pic>
        <p:nvPicPr>
          <p:cNvPr id="6" name="Picture 5" descr="Logo&#10;&#10;Description automatically generated">
            <a:extLst>
              <a:ext uri="{FF2B5EF4-FFF2-40B4-BE49-F238E27FC236}">
                <a16:creationId xmlns:a16="http://schemas.microsoft.com/office/drawing/2014/main" id="{25F7AC2A-0517-4133-B4B5-D94F019D65B1}"/>
              </a:ext>
            </a:extLst>
          </p:cNvPr>
          <p:cNvPicPr>
            <a:picLocks noChangeAspect="1"/>
          </p:cNvPicPr>
          <p:nvPr userDrawn="1"/>
        </p:nvPicPr>
        <p:blipFill>
          <a:blip r:embed="rId3"/>
          <a:stretch>
            <a:fillRect/>
          </a:stretch>
        </p:blipFill>
        <p:spPr>
          <a:xfrm>
            <a:off x="648372" y="1191481"/>
            <a:ext cx="2352277" cy="883939"/>
          </a:xfrm>
          <a:prstGeom prst="rect">
            <a:avLst/>
          </a:prstGeom>
        </p:spPr>
      </p:pic>
    </p:spTree>
    <p:extLst>
      <p:ext uri="{BB962C8B-B14F-4D97-AF65-F5344CB8AC3E}">
        <p14:creationId xmlns:p14="http://schemas.microsoft.com/office/powerpoint/2010/main" val="251067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386207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29887443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182658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67474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3500716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24298114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dirty="0"/>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latin typeface="+mn-lt"/>
              </a:defRPr>
            </a:lvl1pPr>
            <a:lvl2pPr>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762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Pr>
        <a:solidFill>
          <a:schemeClr val="bg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C9357C2-F4AC-3A4A-B21F-2753E897DBEC}"/>
              </a:ext>
            </a:extLst>
          </p:cNvPr>
          <p:cNvSpPr>
            <a:spLocks noGrp="1"/>
          </p:cNvSpPr>
          <p:nvPr>
            <p:ph type="body" sz="quarter" idx="16" hasCustomPrompt="1"/>
          </p:nvPr>
        </p:nvSpPr>
        <p:spPr>
          <a:xfrm>
            <a:off x="666131" y="5608354"/>
            <a:ext cx="3830638" cy="244475"/>
          </a:xfrm>
          <a:prstGeom prst="rect">
            <a:avLst/>
          </a:prstGeom>
        </p:spPr>
        <p:txBody>
          <a:bodyPr lIns="0"/>
          <a:lstStyle>
            <a:lvl1pPr>
              <a:buFont typeface="Arial" panose="020B0604020202020204" pitchFamily="34" charset="0"/>
              <a:buNone/>
              <a:defRPr sz="1100" b="0" i="0">
                <a:solidFill>
                  <a:schemeClr val="tx1"/>
                </a:solidFill>
                <a:latin typeface="Calibri" panose="020F0502020204030204" pitchFamily="34" charset="0"/>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Date</a:t>
            </a:r>
          </a:p>
        </p:txBody>
      </p:sp>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7" name="Title 16">
            <a:extLst>
              <a:ext uri="{FF2B5EF4-FFF2-40B4-BE49-F238E27FC236}">
                <a16:creationId xmlns:a16="http://schemas.microsoft.com/office/drawing/2014/main" id="{665EDED9-C811-7243-A657-E0DF45120065}"/>
              </a:ext>
            </a:extLst>
          </p:cNvPr>
          <p:cNvSpPr>
            <a:spLocks noGrp="1"/>
          </p:cNvSpPr>
          <p:nvPr>
            <p:ph type="title" hasCustomPrompt="1"/>
          </p:nvPr>
        </p:nvSpPr>
        <p:spPr>
          <a:xfrm>
            <a:off x="658880" y="2972968"/>
            <a:ext cx="5341495" cy="796916"/>
          </a:xfrm>
          <a:prstGeom prst="rect">
            <a:avLst/>
          </a:prstGeom>
        </p:spPr>
        <p:txBody>
          <a:bodyPr lIns="0"/>
          <a:lstStyle>
            <a:lvl1pPr>
              <a:defRPr sz="4800" b="0" i="0">
                <a:solidFill>
                  <a:schemeClr val="tx1"/>
                </a:solidFill>
                <a:latin typeface="Calibri" panose="020F0502020204030204" pitchFamily="34" charset="0"/>
                <a:cs typeface="Calibri" panose="020F0502020204030204" pitchFamily="34" charset="0"/>
              </a:defRPr>
            </a:lvl1pPr>
          </a:lstStyle>
          <a:p>
            <a:r>
              <a:rPr lang="en-US"/>
              <a:t>Click to edit </a:t>
            </a:r>
            <a:br>
              <a:rPr lang="en-US"/>
            </a:br>
            <a:r>
              <a:rPr lang="en-US"/>
              <a:t>Master title style</a:t>
            </a:r>
          </a:p>
        </p:txBody>
      </p:sp>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EA7B8892-848B-8D43-8C1E-2D80A7C025D6}"/>
              </a:ext>
            </a:extLst>
          </p:cNvPr>
          <p:cNvSpPr>
            <a:spLocks noGrp="1"/>
          </p:cNvSpPr>
          <p:nvPr>
            <p:ph type="body" sz="quarter" idx="18" hasCustomPrompt="1"/>
          </p:nvPr>
        </p:nvSpPr>
        <p:spPr>
          <a:xfrm>
            <a:off x="666131" y="5260850"/>
            <a:ext cx="3830638" cy="244475"/>
          </a:xfrm>
          <a:prstGeom prst="rect">
            <a:avLst/>
          </a:prstGeom>
        </p:spPr>
        <p:txBody>
          <a:bodyPr lIns="0"/>
          <a:lstStyle>
            <a:lvl1pPr>
              <a:buFont typeface="Arial" panose="020B0604020202020204" pitchFamily="34" charset="0"/>
              <a:buNone/>
              <a:defRPr sz="1800" b="0" i="0">
                <a:solidFill>
                  <a:schemeClr val="bg1">
                    <a:lumMod val="75000"/>
                  </a:schemeClr>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Prepared for: Client name/logo</a:t>
            </a:r>
          </a:p>
        </p:txBody>
      </p:sp>
      <p:pic>
        <p:nvPicPr>
          <p:cNvPr id="12" name="Picture 11" descr="Logo&#10;&#10;Description automatically generated">
            <a:extLst>
              <a:ext uri="{FF2B5EF4-FFF2-40B4-BE49-F238E27FC236}">
                <a16:creationId xmlns:a16="http://schemas.microsoft.com/office/drawing/2014/main" id="{E4CD6D56-8790-4C49-82B7-5803CF492E56}"/>
              </a:ext>
            </a:extLst>
          </p:cNvPr>
          <p:cNvPicPr>
            <a:picLocks noChangeAspect="1"/>
          </p:cNvPicPr>
          <p:nvPr userDrawn="1"/>
        </p:nvPicPr>
        <p:blipFill>
          <a:blip r:embed="rId2"/>
          <a:stretch>
            <a:fillRect/>
          </a:stretch>
        </p:blipFill>
        <p:spPr>
          <a:xfrm>
            <a:off x="658880" y="1187766"/>
            <a:ext cx="2352277" cy="883939"/>
          </a:xfrm>
          <a:prstGeom prst="rect">
            <a:avLst/>
          </a:prstGeom>
        </p:spPr>
      </p:pic>
    </p:spTree>
    <p:extLst>
      <p:ext uri="{BB962C8B-B14F-4D97-AF65-F5344CB8AC3E}">
        <p14:creationId xmlns:p14="http://schemas.microsoft.com/office/powerpoint/2010/main" val="424061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no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
            <a:extLst>
              <a:ext uri="{FF2B5EF4-FFF2-40B4-BE49-F238E27FC236}">
                <a16:creationId xmlns:a16="http://schemas.microsoft.com/office/drawing/2014/main" id="{FE34EE12-FCAE-41EE-BFE5-5A67FD1AF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a:p>
        </p:txBody>
      </p:sp>
    </p:spTree>
    <p:extLst>
      <p:ext uri="{BB962C8B-B14F-4D97-AF65-F5344CB8AC3E}">
        <p14:creationId xmlns:p14="http://schemas.microsoft.com/office/powerpoint/2010/main" val="15872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content 1">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5074021" y="0"/>
            <a:ext cx="7129705" cy="6858000"/>
          </a:xfrm>
          <a:custGeom>
            <a:avLst/>
            <a:gdLst>
              <a:gd name="connsiteX0" fmla="*/ 4076915 w 14255696"/>
              <a:gd name="connsiteY0" fmla="*/ 1625600 h 13716000"/>
              <a:gd name="connsiteX1" fmla="*/ 4102046 w 14255696"/>
              <a:gd name="connsiteY1" fmla="*/ 1665723 h 13716000"/>
              <a:gd name="connsiteX2" fmla="*/ 4102046 w 14255696"/>
              <a:gd name="connsiteY2" fmla="*/ 1625600 h 13716000"/>
              <a:gd name="connsiteX3" fmla="*/ 0 w 14255696"/>
              <a:gd name="connsiteY3" fmla="*/ 0 h 13716000"/>
              <a:gd name="connsiteX4" fmla="*/ 2578046 w 14255696"/>
              <a:gd name="connsiteY4" fmla="*/ 0 h 13716000"/>
              <a:gd name="connsiteX5" fmla="*/ 14255696 w 14255696"/>
              <a:gd name="connsiteY5" fmla="*/ 0 h 13716000"/>
              <a:gd name="connsiteX6" fmla="*/ 14255696 w 14255696"/>
              <a:gd name="connsiteY6" fmla="*/ 13716000 h 13716000"/>
              <a:gd name="connsiteX7" fmla="*/ 2823040 w 14255696"/>
              <a:gd name="connsiteY7" fmla="*/ 13715999 h 13716000"/>
              <a:gd name="connsiteX8" fmla="*/ 2578046 w 14255696"/>
              <a:gd name="connsiteY8" fmla="*/ 13715999 h 13716000"/>
              <a:gd name="connsiteX9" fmla="*/ 178996 w 14255696"/>
              <a:gd name="connsiteY9" fmla="*/ 13715999 h 13716000"/>
              <a:gd name="connsiteX10" fmla="*/ 202120 w 14255696"/>
              <a:gd name="connsiteY10" fmla="*/ 13710319 h 13716000"/>
              <a:gd name="connsiteX11" fmla="*/ 4059278 w 14255696"/>
              <a:gd name="connsiteY11" fmla="*/ 6666167 h 13716000"/>
              <a:gd name="connsiteX12" fmla="*/ 98188 w 14255696"/>
              <a:gd name="connsiteY12" fmla="*/ 2431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55696" h="13716000">
                <a:moveTo>
                  <a:pt x="4076915" y="1625600"/>
                </a:moveTo>
                <a:lnTo>
                  <a:pt x="4102046" y="1665723"/>
                </a:lnTo>
                <a:lnTo>
                  <a:pt x="4102046" y="1625600"/>
                </a:lnTo>
                <a:close/>
                <a:moveTo>
                  <a:pt x="0" y="0"/>
                </a:moveTo>
                <a:lnTo>
                  <a:pt x="2578046" y="0"/>
                </a:lnTo>
                <a:lnTo>
                  <a:pt x="14255696" y="0"/>
                </a:lnTo>
                <a:lnTo>
                  <a:pt x="14255696" y="13716000"/>
                </a:lnTo>
                <a:lnTo>
                  <a:pt x="2823040" y="13715999"/>
                </a:lnTo>
                <a:lnTo>
                  <a:pt x="2578046" y="13715999"/>
                </a:lnTo>
                <a:lnTo>
                  <a:pt x="178996" y="13715999"/>
                </a:lnTo>
                <a:lnTo>
                  <a:pt x="202120" y="13710319"/>
                </a:lnTo>
                <a:cubicBezTo>
                  <a:pt x="2491786" y="12987451"/>
                  <a:pt x="4133490" y="10049963"/>
                  <a:pt x="4059278" y="6666167"/>
                </a:cubicBezTo>
                <a:cubicBezTo>
                  <a:pt x="3986798" y="3361240"/>
                  <a:pt x="2304610" y="650391"/>
                  <a:pt x="98188" y="24318"/>
                </a:cubicBezTo>
                <a:close/>
              </a:path>
            </a:pathLst>
          </a:custGeom>
          <a:solidFill>
            <a:schemeClr val="bg1"/>
          </a:solidFill>
          <a:effectLst/>
        </p:spPr>
        <p:txBody>
          <a:bodyPr wrap="square">
            <a:noAutofit/>
          </a:bodyPr>
          <a:lstStyle>
            <a:lvl1pPr marL="0" indent="0">
              <a:buNone/>
              <a:defRPr sz="1300" b="0" i="0">
                <a:ln>
                  <a:noFill/>
                </a:ln>
                <a:noFill/>
                <a:latin typeface="Calibri" panose="020F0502020204030204" pitchFamily="34" charset="0"/>
                <a:ea typeface="Open Sans Light" charset="0"/>
                <a:cs typeface="Calibri" panose="020F0502020204030204" pitchFamily="34" charset="0"/>
              </a:defRPr>
            </a:lvl1pPr>
          </a:lstStyle>
          <a:p>
            <a:r>
              <a:rPr lang="en-US"/>
              <a:t>Click icon to add picture</a:t>
            </a:r>
          </a:p>
        </p:txBody>
      </p:sp>
      <p:sp>
        <p:nvSpPr>
          <p:cNvPr id="6" name="Title 1">
            <a:extLst>
              <a:ext uri="{FF2B5EF4-FFF2-40B4-BE49-F238E27FC236}">
                <a16:creationId xmlns:a16="http://schemas.microsoft.com/office/drawing/2014/main" id="{9DF61E13-4195-494C-B4BA-4696B5ADF7E8}"/>
              </a:ext>
            </a:extLst>
          </p:cNvPr>
          <p:cNvSpPr>
            <a:spLocks noGrp="1"/>
          </p:cNvSpPr>
          <p:nvPr>
            <p:ph type="title" hasCustomPrompt="1"/>
          </p:nvPr>
        </p:nvSpPr>
        <p:spPr>
          <a:xfrm>
            <a:off x="647699" y="2294844"/>
            <a:ext cx="5242737" cy="584200"/>
          </a:xfrm>
          <a:prstGeom prst="rect">
            <a:avLst/>
          </a:prstGeom>
        </p:spPr>
        <p:txBody>
          <a:bodyPr lIns="0"/>
          <a:lstStyle>
            <a:lvl1pPr>
              <a:defRPr sz="3200" b="0" i="0" spc="0" baseline="0">
                <a:solidFill>
                  <a:schemeClr val="tx1"/>
                </a:solidFill>
                <a:latin typeface="Calibri" panose="020F0502020204030204" pitchFamily="34" charset="0"/>
                <a:cs typeface="Calibri" panose="020F0502020204030204" pitchFamily="34" charset="0"/>
              </a:defRPr>
            </a:lvl1pPr>
          </a:lstStyle>
          <a:p>
            <a:r>
              <a:rPr lang="en-US"/>
              <a:t>Click to edit master title style</a:t>
            </a:r>
          </a:p>
        </p:txBody>
      </p:sp>
      <p:sp>
        <p:nvSpPr>
          <p:cNvPr id="7" name="Text Placeholder 5">
            <a:extLst>
              <a:ext uri="{FF2B5EF4-FFF2-40B4-BE49-F238E27FC236}">
                <a16:creationId xmlns:a16="http://schemas.microsoft.com/office/drawing/2014/main" id="{A9A72B0C-4647-FE4E-B499-919B07542450}"/>
              </a:ext>
            </a:extLst>
          </p:cNvPr>
          <p:cNvSpPr>
            <a:spLocks noGrp="1"/>
          </p:cNvSpPr>
          <p:nvPr>
            <p:ph type="body" sz="quarter" idx="11"/>
          </p:nvPr>
        </p:nvSpPr>
        <p:spPr>
          <a:xfrm>
            <a:off x="664029" y="3209013"/>
            <a:ext cx="4192055" cy="1762482"/>
          </a:xfrm>
          <a:prstGeom prst="rect">
            <a:avLst/>
          </a:prstGeom>
        </p:spPr>
        <p:txBody>
          <a:bodyPr lIns="0"/>
          <a:lstStyle>
            <a:lvl1pPr>
              <a:buClr>
                <a:srgbClr val="000000"/>
              </a:buClr>
              <a:buFont typeface="Arial" panose="020B0604020202020204" pitchFamily="34" charset="0"/>
              <a:buNone/>
              <a:defRPr sz="2400">
                <a:latin typeface="Calibri" panose="020F0502020204030204" pitchFamily="34" charset="0"/>
                <a:cs typeface="Calibri" panose="020F0502020204030204" pitchFamily="34" charset="0"/>
              </a:defRPr>
            </a:lvl1pPr>
            <a:lvl2pPr marL="0" indent="-182880">
              <a:buClr>
                <a:srgbClr val="000000"/>
              </a:buClr>
              <a:buFont typeface="Arial" panose="020B0604020202020204" pitchFamily="34" charset="0"/>
              <a:buChar char="•"/>
              <a:defRPr sz="180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B605A7BB-7ECE-46AC-B3F5-142012A2FBAD}"/>
              </a:ext>
            </a:extLst>
          </p:cNvPr>
          <p:cNvSpPr>
            <a:spLocks noGrp="1"/>
          </p:cNvSpPr>
          <p:nvPr>
            <p:ph type="sldNum" sz="quarter" idx="16"/>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9742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EB9CE6-B8EE-EE42-AB1F-511D94D7AD1F}"/>
              </a:ext>
            </a:extLst>
          </p:cNvPr>
          <p:cNvSpPr>
            <a:spLocks noGrp="1"/>
          </p:cNvSpPr>
          <p:nvPr>
            <p:ph type="title" hasCustomPrompt="1"/>
          </p:nvPr>
        </p:nvSpPr>
        <p:spPr>
          <a:xfrm>
            <a:off x="647700" y="2204583"/>
            <a:ext cx="2895600" cy="1056520"/>
          </a:xfrm>
          <a:prstGeom prst="rect">
            <a:avLst/>
          </a:prstGeom>
        </p:spPr>
        <p:txBody>
          <a:bodyPr lIns="0"/>
          <a:lstStyle>
            <a:lvl1pPr>
              <a:defRPr sz="3200" b="0" i="0" spc="0" baseline="0">
                <a:solidFill>
                  <a:srgbClr val="000000"/>
                </a:solidFill>
                <a:latin typeface="Calibri" panose="020F0502020204030204" pitchFamily="34" charset="0"/>
                <a:cs typeface="Calibri" panose="020F0502020204030204" pitchFamily="34" charset="0"/>
              </a:defRPr>
            </a:lvl1pPr>
          </a:lstStyle>
          <a:p>
            <a:r>
              <a:rPr lang="en-US"/>
              <a:t>Click to edit master title style</a:t>
            </a:r>
          </a:p>
        </p:txBody>
      </p:sp>
      <p:sp>
        <p:nvSpPr>
          <p:cNvPr id="4" name="Picture Placeholder 3">
            <a:extLst>
              <a:ext uri="{FF2B5EF4-FFF2-40B4-BE49-F238E27FC236}">
                <a16:creationId xmlns:a16="http://schemas.microsoft.com/office/drawing/2014/main" id="{6DB0AB57-BF47-AE49-8803-EC6FAA32E228}"/>
              </a:ext>
            </a:extLst>
          </p:cNvPr>
          <p:cNvSpPr>
            <a:spLocks noGrp="1"/>
          </p:cNvSpPr>
          <p:nvPr>
            <p:ph type="pic" sz="quarter" idx="10"/>
          </p:nvPr>
        </p:nvSpPr>
        <p:spPr>
          <a:xfrm flipH="1">
            <a:off x="6096000" y="0"/>
            <a:ext cx="6095996" cy="6858000"/>
          </a:xfrm>
          <a:prstGeom prst="flowChartDelay">
            <a:avLst/>
          </a:prstGeom>
          <a:solidFill>
            <a:schemeClr val="bg1"/>
          </a:solidFill>
        </p:spPr>
        <p:txBody>
          <a:bodyPr/>
          <a:lstStyle>
            <a:lvl1pPr>
              <a:defRPr>
                <a:noFill/>
              </a:defRPr>
            </a:lvl1pPr>
          </a:lstStyle>
          <a:p>
            <a:r>
              <a:rPr lang="en-US"/>
              <a:t>Click icon to add picture</a:t>
            </a:r>
          </a:p>
        </p:txBody>
      </p:sp>
      <p:sp>
        <p:nvSpPr>
          <p:cNvPr id="6" name="Text Placeholder 5">
            <a:extLst>
              <a:ext uri="{FF2B5EF4-FFF2-40B4-BE49-F238E27FC236}">
                <a16:creationId xmlns:a16="http://schemas.microsoft.com/office/drawing/2014/main" id="{C853C9A5-41E3-694A-A308-E421A78C5271}"/>
              </a:ext>
            </a:extLst>
          </p:cNvPr>
          <p:cNvSpPr>
            <a:spLocks noGrp="1"/>
          </p:cNvSpPr>
          <p:nvPr>
            <p:ph type="body" sz="quarter" idx="11" hasCustomPrompt="1"/>
          </p:nvPr>
        </p:nvSpPr>
        <p:spPr>
          <a:xfrm>
            <a:off x="664029" y="3429000"/>
            <a:ext cx="4713511" cy="832983"/>
          </a:xfrm>
          <a:prstGeom prst="rect">
            <a:avLst/>
          </a:prstGeom>
        </p:spPr>
        <p:txBody>
          <a:bodyPr/>
          <a:lstStyle>
            <a:lvl1pPr>
              <a:buClr>
                <a:srgbClr val="000000"/>
              </a:buClr>
              <a:buFont typeface="Arial" panose="020B0604020202020204" pitchFamily="34" charset="0"/>
              <a:buChar char="•"/>
              <a:defRPr sz="2400">
                <a:latin typeface="Calibri" panose="020F0502020204030204" pitchFamily="34" charset="0"/>
                <a:cs typeface="Calibri" panose="020F0502020204030204" pitchFamily="34" charset="0"/>
              </a:defRPr>
            </a:lvl1pPr>
            <a:lvl2pPr>
              <a:buClr>
                <a:srgbClr val="000000"/>
              </a:buClr>
              <a:buFont typeface="Arial" panose="020B0604020202020204" pitchFamily="34" charset="0"/>
              <a:buChar char="•"/>
              <a:defRPr sz="180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 Click to edit Master text styles</a:t>
            </a:r>
          </a:p>
          <a:p>
            <a:pPr lvl="1"/>
            <a:r>
              <a:rPr lang="en-US"/>
              <a:t>Second level</a:t>
            </a:r>
          </a:p>
          <a:p>
            <a:pPr lvl="1"/>
            <a:endParaRPr lang="en-US"/>
          </a:p>
          <a:p>
            <a:pPr lvl="1"/>
            <a:endParaRPr lang="en-US"/>
          </a:p>
          <a:p>
            <a:pPr lvl="1"/>
            <a:endParaRPr lang="en-US"/>
          </a:p>
          <a:p>
            <a:pPr lvl="1"/>
            <a:endParaRPr lang="en-US"/>
          </a:p>
        </p:txBody>
      </p:sp>
      <p:sp>
        <p:nvSpPr>
          <p:cNvPr id="2" name="Slide Number Placeholder 1">
            <a:extLst>
              <a:ext uri="{FF2B5EF4-FFF2-40B4-BE49-F238E27FC236}">
                <a16:creationId xmlns:a16="http://schemas.microsoft.com/office/drawing/2014/main" id="{2E902963-3AF1-4E59-8C6C-8F6945BD4C2B}"/>
              </a:ext>
            </a:extLst>
          </p:cNvPr>
          <p:cNvSpPr>
            <a:spLocks noGrp="1"/>
          </p:cNvSpPr>
          <p:nvPr>
            <p:ph type="sldNum" sz="quarter" idx="12"/>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59359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1">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6161D9-E985-4942-A05E-3E5A2879C319}"/>
              </a:ext>
            </a:extLst>
          </p:cNvPr>
          <p:cNvSpPr>
            <a:spLocks noGrp="1"/>
          </p:cNvSpPr>
          <p:nvPr>
            <p:ph type="body" sz="quarter" idx="17" hasCustomPrompt="1"/>
          </p:nvPr>
        </p:nvSpPr>
        <p:spPr>
          <a:xfrm>
            <a:off x="668625" y="3379459"/>
            <a:ext cx="5944826" cy="741520"/>
          </a:xfrm>
          <a:prstGeom prst="rect">
            <a:avLst/>
          </a:prstGeom>
        </p:spPr>
        <p:txBody>
          <a:bodyPr lIns="0" tIns="0"/>
          <a:lstStyle>
            <a:lvl1pPr marL="0" marR="0" indent="0" algn="l" defTabSz="914400" rtl="0" eaLnBrk="1" fontAlgn="auto" latinLnBrk="0" hangingPunct="1">
              <a:lnSpc>
                <a:spcPct val="100000"/>
              </a:lnSpc>
              <a:spcBef>
                <a:spcPts val="0"/>
              </a:spcBef>
              <a:spcAft>
                <a:spcPts val="0"/>
              </a:spcAft>
              <a:buClrTx/>
              <a:buSzTx/>
              <a:buFontTx/>
              <a:buNone/>
              <a:tabLst/>
              <a:defRPr b="0" i="0">
                <a:solidFill>
                  <a:schemeClr val="bg1"/>
                </a:solidFill>
                <a:latin typeface="Calibri" panose="020F0502020204030204" pitchFamily="34" charset="0"/>
                <a:cs typeface="Calibri" panose="020F0502020204030204" pitchFamily="34" charset="0"/>
              </a:defRPr>
            </a:lvl1pPr>
            <a:lvl5pPr marL="0" indent="0" algn="l">
              <a:spcBef>
                <a:spcPts val="0"/>
              </a:spcBef>
              <a:buNone/>
              <a:defRPr sz="2400" b="0" i="0">
                <a:solidFill>
                  <a:schemeClr val="bg1"/>
                </a:solidFill>
                <a:latin typeface="Calibri" panose="020F0502020204030204" pitchFamily="34" charset="0"/>
                <a:cs typeface="Calibri" panose="020F0502020204030204" pitchFamily="34" charset="0"/>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Open Sans" panose="020B0606030504020204" pitchFamily="34" charset="0"/>
                <a:cs typeface="Calibri" panose="020F0502020204030204" pitchFamily="34" charset="0"/>
              </a:rPr>
              <a:t>We Blend in to Create Results that Stand Out</a:t>
            </a:r>
          </a:p>
        </p:txBody>
      </p:sp>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1" name="Text Placeholder 10">
            <a:extLst>
              <a:ext uri="{FF2B5EF4-FFF2-40B4-BE49-F238E27FC236}">
                <a16:creationId xmlns:a16="http://schemas.microsoft.com/office/drawing/2014/main" id="{A3E9CC45-C07D-AB40-B535-0F3785A60008}"/>
              </a:ext>
            </a:extLst>
          </p:cNvPr>
          <p:cNvSpPr>
            <a:spLocks noGrp="1"/>
          </p:cNvSpPr>
          <p:nvPr>
            <p:ph type="body" sz="quarter" idx="18" hasCustomPrompt="1"/>
          </p:nvPr>
        </p:nvSpPr>
        <p:spPr>
          <a:xfrm>
            <a:off x="675436" y="1175388"/>
            <a:ext cx="5751512" cy="931863"/>
          </a:xfrm>
          <a:prstGeom prst="rect">
            <a:avLst/>
          </a:prstGeom>
        </p:spPr>
        <p:txBody>
          <a:bodyPr lIns="0" tIns="0"/>
          <a:lstStyle>
            <a:lvl1pPr>
              <a:defRPr sz="8000" b="0" i="0">
                <a:solidFill>
                  <a:schemeClr val="bg1"/>
                </a:solidFill>
                <a:latin typeface="Calibri" panose="020F0502020204030204" pitchFamily="34" charset="0"/>
                <a:cs typeface="Calibri" panose="020F0502020204030204" pitchFamily="34" charset="0"/>
              </a:defRPr>
            </a:lvl1pPr>
          </a:lstStyle>
          <a:p>
            <a:pPr lvl="0"/>
            <a:r>
              <a:rPr lang="en-US"/>
              <a:t>Thank You</a:t>
            </a:r>
          </a:p>
        </p:txBody>
      </p:sp>
      <p:sp>
        <p:nvSpPr>
          <p:cNvPr id="2" name="TextBox 1">
            <a:extLst>
              <a:ext uri="{FF2B5EF4-FFF2-40B4-BE49-F238E27FC236}">
                <a16:creationId xmlns:a16="http://schemas.microsoft.com/office/drawing/2014/main" id="{F41225DC-D1EE-0648-8498-51046834E6AF}"/>
              </a:ext>
            </a:extLst>
          </p:cNvPr>
          <p:cNvSpPr txBox="1"/>
          <p:nvPr userDrawn="1"/>
        </p:nvSpPr>
        <p:spPr>
          <a:xfrm>
            <a:off x="6325849" y="161893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986EBCA5-1EB9-7849-95AC-59BB03184577}"/>
              </a:ext>
            </a:extLst>
          </p:cNvPr>
          <p:cNvSpPr txBox="1"/>
          <p:nvPr userDrawn="1"/>
        </p:nvSpPr>
        <p:spPr>
          <a:xfrm>
            <a:off x="4796852" y="2218544"/>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pic>
        <p:nvPicPr>
          <p:cNvPr id="7" name="Picture 6" descr="A picture containing rain, nature&#10;&#10;Description automatically generated">
            <a:extLst>
              <a:ext uri="{FF2B5EF4-FFF2-40B4-BE49-F238E27FC236}">
                <a16:creationId xmlns:a16="http://schemas.microsoft.com/office/drawing/2014/main" id="{4337C594-894C-1147-A8A8-06C37F64199D}"/>
              </a:ext>
            </a:extLst>
          </p:cNvPr>
          <p:cNvPicPr>
            <a:picLocks noChangeAspect="1"/>
          </p:cNvPicPr>
          <p:nvPr userDrawn="1"/>
        </p:nvPicPr>
        <p:blipFill rotWithShape="1">
          <a:blip r:embed="rId2"/>
          <a:srcRect r="7924"/>
          <a:stretch/>
        </p:blipFill>
        <p:spPr>
          <a:xfrm>
            <a:off x="5175851" y="0"/>
            <a:ext cx="7016149" cy="6858000"/>
          </a:xfrm>
          <a:prstGeom prst="rect">
            <a:avLst/>
          </a:prstGeom>
        </p:spPr>
      </p:pic>
      <p:sp>
        <p:nvSpPr>
          <p:cNvPr id="12" name="Rectangle 11">
            <a:extLst>
              <a:ext uri="{FF2B5EF4-FFF2-40B4-BE49-F238E27FC236}">
                <a16:creationId xmlns:a16="http://schemas.microsoft.com/office/drawing/2014/main" id="{867C7695-3C3A-684A-9D41-246A3B660DED}"/>
              </a:ext>
            </a:extLst>
          </p:cNvPr>
          <p:cNvSpPr/>
          <p:nvPr userDrawn="1"/>
        </p:nvSpPr>
        <p:spPr>
          <a:xfrm>
            <a:off x="0" y="5955858"/>
            <a:ext cx="4520242" cy="9021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3A0AF0F4-D2A0-4EE2-8576-29DEB056D42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41069" y="5078018"/>
            <a:ext cx="2599845" cy="974942"/>
          </a:xfrm>
          <a:prstGeom prst="rect">
            <a:avLst/>
          </a:prstGeom>
        </p:spPr>
      </p:pic>
      <p:sp>
        <p:nvSpPr>
          <p:cNvPr id="5" name="Slide Number Placeholder 4">
            <a:extLst>
              <a:ext uri="{FF2B5EF4-FFF2-40B4-BE49-F238E27FC236}">
                <a16:creationId xmlns:a16="http://schemas.microsoft.com/office/drawing/2014/main" id="{CEEA8BCD-225D-4019-A062-E90C738C1441}"/>
              </a:ext>
            </a:extLst>
          </p:cNvPr>
          <p:cNvSpPr>
            <a:spLocks noGrp="1"/>
          </p:cNvSpPr>
          <p:nvPr>
            <p:ph type="sldNum" sz="quarter" idx="19"/>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16799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2">
    <p:bg>
      <p:bgPr>
        <a:solidFill>
          <a:schemeClr val="tx1"/>
        </a:solidFill>
        <a:effectLst/>
      </p:bgPr>
    </p:bg>
    <p:spTree>
      <p:nvGrpSpPr>
        <p:cNvPr id="1" name=""/>
        <p:cNvGrpSpPr/>
        <p:nvPr/>
      </p:nvGrpSpPr>
      <p:grpSpPr>
        <a:xfrm>
          <a:off x="0" y="0"/>
          <a:ext cx="0" cy="0"/>
          <a:chOff x="0" y="0"/>
          <a:chExt cx="0" cy="0"/>
        </a:xfrm>
      </p:grpSpPr>
      <p:pic>
        <p:nvPicPr>
          <p:cNvPr id="13" name="Picture 2" descr="abstract blur people background, silhouettes of unrecognizable people walking on a street abstract blur people background, silhouettes of unrecognizable people walking on a street abstract blur lights stock pictures, royalty-free photos &amp; images">
            <a:extLst>
              <a:ext uri="{FF2B5EF4-FFF2-40B4-BE49-F238E27FC236}">
                <a16:creationId xmlns:a16="http://schemas.microsoft.com/office/drawing/2014/main" id="{52C1AC05-B0AB-49FD-9C31-00D1CDF489A8}"/>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flipH="1">
            <a:off x="-1" y="1"/>
            <a:ext cx="12225503"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 name="TextBox 1">
            <a:extLst>
              <a:ext uri="{FF2B5EF4-FFF2-40B4-BE49-F238E27FC236}">
                <a16:creationId xmlns:a16="http://schemas.microsoft.com/office/drawing/2014/main" id="{F41225DC-D1EE-0648-8498-51046834E6AF}"/>
              </a:ext>
            </a:extLst>
          </p:cNvPr>
          <p:cNvSpPr txBox="1"/>
          <p:nvPr userDrawn="1"/>
        </p:nvSpPr>
        <p:spPr>
          <a:xfrm>
            <a:off x="6325849" y="161893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986EBCA5-1EB9-7849-95AC-59BB03184577}"/>
              </a:ext>
            </a:extLst>
          </p:cNvPr>
          <p:cNvSpPr txBox="1"/>
          <p:nvPr userDrawn="1"/>
        </p:nvSpPr>
        <p:spPr>
          <a:xfrm>
            <a:off x="4796852" y="2218544"/>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1" name="Text Placeholder 7">
            <a:extLst>
              <a:ext uri="{FF2B5EF4-FFF2-40B4-BE49-F238E27FC236}">
                <a16:creationId xmlns:a16="http://schemas.microsoft.com/office/drawing/2014/main" id="{A4AAB15B-ABED-48D1-B5FF-1A62EDC7C1D0}"/>
              </a:ext>
            </a:extLst>
          </p:cNvPr>
          <p:cNvSpPr>
            <a:spLocks noGrp="1"/>
          </p:cNvSpPr>
          <p:nvPr>
            <p:ph type="body" sz="quarter" idx="10" hasCustomPrompt="1"/>
          </p:nvPr>
        </p:nvSpPr>
        <p:spPr>
          <a:xfrm>
            <a:off x="508559" y="2396835"/>
            <a:ext cx="5362405" cy="1145355"/>
          </a:xfrm>
          <a:prstGeom prst="rect">
            <a:avLst/>
          </a:prstGeom>
        </p:spPr>
        <p:txBody>
          <a:bodyPr/>
          <a:lstStyle>
            <a:lvl1pPr>
              <a:defRPr sz="8000">
                <a:solidFill>
                  <a:schemeClr val="tx1"/>
                </a:solidFill>
                <a:latin typeface="Calibri" panose="020F0502020204030204" pitchFamily="34" charset="0"/>
                <a:cs typeface="Calibri" panose="020F0502020204030204" pitchFamily="34" charset="0"/>
              </a:defRPr>
            </a:lvl1pPr>
            <a:lvl5pPr>
              <a:defRPr/>
            </a:lvl5p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20" normalizeH="0" baseline="0" noProof="0">
                <a:ln>
                  <a:noFill/>
                </a:ln>
                <a:solidFill>
                  <a:srgbClr val="2E2E7B"/>
                </a:solidFill>
                <a:effectLst/>
                <a:uLnTx/>
                <a:uFillTx/>
                <a:latin typeface="Calibri" panose="020F0502020204030204" pitchFamily="34" charset="0"/>
                <a:ea typeface="+mn-ea"/>
                <a:cs typeface="Calibri"/>
              </a:rPr>
              <a:t>Thank You</a:t>
            </a:r>
          </a:p>
        </p:txBody>
      </p:sp>
      <p:sp>
        <p:nvSpPr>
          <p:cNvPr id="22" name="Text Placeholder 9">
            <a:extLst>
              <a:ext uri="{FF2B5EF4-FFF2-40B4-BE49-F238E27FC236}">
                <a16:creationId xmlns:a16="http://schemas.microsoft.com/office/drawing/2014/main" id="{97EA8E92-6934-4ACA-86C0-965800E5CBE7}"/>
              </a:ext>
            </a:extLst>
          </p:cNvPr>
          <p:cNvSpPr>
            <a:spLocks noGrp="1"/>
          </p:cNvSpPr>
          <p:nvPr>
            <p:ph type="body" sz="quarter" idx="11" hasCustomPrompt="1"/>
          </p:nvPr>
        </p:nvSpPr>
        <p:spPr>
          <a:xfrm>
            <a:off x="517437" y="3793208"/>
            <a:ext cx="6124575" cy="517049"/>
          </a:xfrm>
          <a:prstGeom prst="rect">
            <a:avLst/>
          </a:prstGeom>
        </p:spPr>
        <p:txBody>
          <a:bodyPr/>
          <a:lstStyle>
            <a:lvl1pPr>
              <a:defRPr sz="2400">
                <a:solidFill>
                  <a:schemeClr val="tx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E2E7B"/>
                </a:solidFill>
                <a:effectLst/>
                <a:uLnTx/>
                <a:uFillTx/>
                <a:latin typeface="Calibri" panose="020F0502020204030204" pitchFamily="34" charset="0"/>
                <a:ea typeface="Open Sans" panose="020B0606030504020204" pitchFamily="34" charset="0"/>
                <a:cs typeface="Calibri" panose="020F0502020204030204" pitchFamily="34" charset="0"/>
              </a:rPr>
              <a:t>We Blend in to Create Results that Stand Out</a:t>
            </a:r>
          </a:p>
        </p:txBody>
      </p:sp>
      <p:pic>
        <p:nvPicPr>
          <p:cNvPr id="10" name="Picture 9" descr="Logo&#10;&#10;Description automatically generated">
            <a:extLst>
              <a:ext uri="{FF2B5EF4-FFF2-40B4-BE49-F238E27FC236}">
                <a16:creationId xmlns:a16="http://schemas.microsoft.com/office/drawing/2014/main" id="{D16229D9-01AD-4B16-8F66-D4DADBAE9DD4}"/>
              </a:ext>
            </a:extLst>
          </p:cNvPr>
          <p:cNvPicPr>
            <a:picLocks noChangeAspect="1"/>
          </p:cNvPicPr>
          <p:nvPr userDrawn="1"/>
        </p:nvPicPr>
        <p:blipFill>
          <a:blip r:embed="rId3"/>
          <a:stretch>
            <a:fillRect/>
          </a:stretch>
        </p:blipFill>
        <p:spPr>
          <a:xfrm>
            <a:off x="648372" y="1200359"/>
            <a:ext cx="2352277" cy="883939"/>
          </a:xfrm>
          <a:prstGeom prst="rect">
            <a:avLst/>
          </a:prstGeom>
        </p:spPr>
      </p:pic>
    </p:spTree>
    <p:extLst>
      <p:ext uri="{BB962C8B-B14F-4D97-AF65-F5344CB8AC3E}">
        <p14:creationId xmlns:p14="http://schemas.microsoft.com/office/powerpoint/2010/main" val="280636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latin typeface="+mn-lt"/>
              </a:defRPr>
            </a:lvl1pPr>
            <a:lvl2pPr>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36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Text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solidFill>
                  <a:schemeClr val="tx1"/>
                </a:solidFill>
                <a:latin typeface="+mn-lt"/>
              </a:defRPr>
            </a:lvl1pPr>
            <a:lvl2pPr marL="457200" indent="0">
              <a:buNone/>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1052210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2136E50-4F59-3442-A244-5EED01AD3ABD}"/>
              </a:ext>
            </a:extLst>
          </p:cNvPr>
          <p:cNvSpPr txBox="1">
            <a:spLocks/>
          </p:cNvSpPr>
          <p:nvPr userDrawn="1"/>
        </p:nvSpPr>
        <p:spPr>
          <a:xfrm>
            <a:off x="2244515" y="61629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DIN-Regular" panose="020B050000000000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lumMod val="75000"/>
                  </a:schemeClr>
                </a:solidFill>
                <a:latin typeface="Calibri" panose="020F0502020204030204" pitchFamily="34" charset="0"/>
              </a:rPr>
              <a:t>Confidential &amp; Proprietary</a:t>
            </a:r>
          </a:p>
        </p:txBody>
      </p:sp>
      <p:sp>
        <p:nvSpPr>
          <p:cNvPr id="2" name="Slide Number Placeholder 1">
            <a:extLst>
              <a:ext uri="{FF2B5EF4-FFF2-40B4-BE49-F238E27FC236}">
                <a16:creationId xmlns:a16="http://schemas.microsoft.com/office/drawing/2014/main" id="{0C401CE2-46A5-4A2A-B915-F905D0A51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976B27B4-7873-43E1-8ECF-DEDBD89C8F04}"/>
              </a:ext>
            </a:extLst>
          </p:cNvPr>
          <p:cNvPicPr>
            <a:picLocks noChangeAspect="1"/>
          </p:cNvPicPr>
          <p:nvPr userDrawn="1"/>
        </p:nvPicPr>
        <p:blipFill>
          <a:blip r:embed="rId17"/>
          <a:stretch>
            <a:fillRect/>
          </a:stretch>
        </p:blipFill>
        <p:spPr>
          <a:xfrm>
            <a:off x="603992" y="6028716"/>
            <a:ext cx="1606556" cy="603712"/>
          </a:xfrm>
          <a:prstGeom prst="rect">
            <a:avLst/>
          </a:prstGeom>
        </p:spPr>
      </p:pic>
    </p:spTree>
    <p:extLst>
      <p:ext uri="{BB962C8B-B14F-4D97-AF65-F5344CB8AC3E}">
        <p14:creationId xmlns:p14="http://schemas.microsoft.com/office/powerpoint/2010/main" val="392631476"/>
      </p:ext>
    </p:extLst>
  </p:cSld>
  <p:clrMap bg1="lt1" tx1="dk1" bg2="lt2" tx2="dk2" accent1="accent1" accent2="accent2" accent3="accent3" accent4="accent4" accent5="accent5" accent6="accent6" hlink="hlink" folHlink="folHlink"/>
  <p:sldLayoutIdLst>
    <p:sldLayoutId id="2147483836" r:id="rId1"/>
    <p:sldLayoutId id="2147483850" r:id="rId2"/>
    <p:sldLayoutId id="2147483865" r:id="rId3"/>
    <p:sldLayoutId id="2147483854" r:id="rId4"/>
    <p:sldLayoutId id="2147483847" r:id="rId5"/>
    <p:sldLayoutId id="2147483830" r:id="rId6"/>
    <p:sldLayoutId id="2147483856" r:id="rId7"/>
    <p:sldLayoutId id="2147483857" r:id="rId8"/>
    <p:sldLayoutId id="2147483863" r:id="rId9"/>
    <p:sldLayoutId id="2147483858" r:id="rId10"/>
    <p:sldLayoutId id="2147483862" r:id="rId11"/>
    <p:sldLayoutId id="2147483859" r:id="rId12"/>
    <p:sldLayoutId id="2147483860" r:id="rId13"/>
    <p:sldLayoutId id="2147483861" r:id="rId14"/>
    <p:sldLayoutId id="214748386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i="0" kern="1200">
          <a:solidFill>
            <a:srgbClr val="4A498E"/>
          </a:solidFill>
          <a:latin typeface="Proxima Nova Rg" panose="02000506030000020004" pitchFamily="2" charset="0"/>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2"/>
          </a:solidFill>
          <a:latin typeface="Gotham Regular"/>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2400" kern="1200">
          <a:solidFill>
            <a:schemeClr val="tx2"/>
          </a:solidFill>
          <a:latin typeface="Gotham Regular"/>
          <a:ea typeface="+mn-ea"/>
          <a:cs typeface="+mn-cs"/>
        </a:defRPr>
      </a:lvl2pPr>
      <a:lvl3pPr marL="1143000" indent="-228600" algn="l" defTabSz="914400" rtl="0" eaLnBrk="1" latinLnBrk="0" hangingPunct="1">
        <a:lnSpc>
          <a:spcPct val="90000"/>
        </a:lnSpc>
        <a:spcBef>
          <a:spcPts val="500"/>
        </a:spcBef>
        <a:buClr>
          <a:srgbClr val="4A498E"/>
        </a:buClr>
        <a:buFontTx/>
        <a:buChar char="-"/>
        <a:defRPr sz="2000" kern="1200">
          <a:solidFill>
            <a:schemeClr val="tx2"/>
          </a:solidFill>
          <a:latin typeface="Gotham Regular"/>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Gotham Regular"/>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32">
          <p15:clr>
            <a:srgbClr val="F26B43"/>
          </p15:clr>
        </p15:guide>
        <p15:guide id="3" orient="horz" pos="4032">
          <p15:clr>
            <a:srgbClr val="F26B43"/>
          </p15:clr>
        </p15:guide>
        <p15:guide id="4" orient="horz" pos="3696">
          <p15:clr>
            <a:srgbClr val="F26B43"/>
          </p15:clr>
        </p15:guide>
        <p15:guide id="5" orient="horz" pos="864">
          <p15:clr>
            <a:srgbClr val="F26B43"/>
          </p15:clr>
        </p15:guide>
        <p15:guide id="6" pos="408">
          <p15:clr>
            <a:srgbClr val="F26B43"/>
          </p15:clr>
        </p15:guide>
        <p15:guide id="7" pos="729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2136E50-4F59-3442-A244-5EED01AD3ABD}"/>
              </a:ext>
            </a:extLst>
          </p:cNvPr>
          <p:cNvSpPr txBox="1">
            <a:spLocks/>
          </p:cNvSpPr>
          <p:nvPr userDrawn="1"/>
        </p:nvSpPr>
        <p:spPr>
          <a:xfrm>
            <a:off x="2244515" y="61629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DIN-Regular" panose="020B050000000000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solidFill>
                  <a:schemeClr val="bg1">
                    <a:lumMod val="75000"/>
                  </a:schemeClr>
                </a:solidFill>
                <a:latin typeface="Calibri" panose="020F0502020204030204" pitchFamily="34" charset="0"/>
              </a:rPr>
              <a:t>Confidential &amp; Proprietary</a:t>
            </a:r>
          </a:p>
        </p:txBody>
      </p:sp>
      <p:sp>
        <p:nvSpPr>
          <p:cNvPr id="2" name="Slide Number Placeholder 1">
            <a:extLst>
              <a:ext uri="{FF2B5EF4-FFF2-40B4-BE49-F238E27FC236}">
                <a16:creationId xmlns:a16="http://schemas.microsoft.com/office/drawing/2014/main" id="{0C401CE2-46A5-4A2A-B915-F905D0A51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dirty="0"/>
          </a:p>
        </p:txBody>
      </p:sp>
      <p:pic>
        <p:nvPicPr>
          <p:cNvPr id="5" name="Picture 4" descr="Logo&#10;&#10;Description automatically generated">
            <a:extLst>
              <a:ext uri="{FF2B5EF4-FFF2-40B4-BE49-F238E27FC236}">
                <a16:creationId xmlns:a16="http://schemas.microsoft.com/office/drawing/2014/main" id="{976B27B4-7873-43E1-8ECF-DEDBD89C8F04}"/>
              </a:ext>
            </a:extLst>
          </p:cNvPr>
          <p:cNvPicPr>
            <a:picLocks noChangeAspect="1"/>
          </p:cNvPicPr>
          <p:nvPr userDrawn="1"/>
        </p:nvPicPr>
        <p:blipFill>
          <a:blip r:embed="rId3"/>
          <a:stretch>
            <a:fillRect/>
          </a:stretch>
        </p:blipFill>
        <p:spPr>
          <a:xfrm>
            <a:off x="603992" y="6028716"/>
            <a:ext cx="1606556" cy="603712"/>
          </a:xfrm>
          <a:prstGeom prst="rect">
            <a:avLst/>
          </a:prstGeom>
        </p:spPr>
      </p:pic>
    </p:spTree>
    <p:extLst>
      <p:ext uri="{BB962C8B-B14F-4D97-AF65-F5344CB8AC3E}">
        <p14:creationId xmlns:p14="http://schemas.microsoft.com/office/powerpoint/2010/main" val="1741096758"/>
      </p:ext>
    </p:extLst>
  </p:cSld>
  <p:clrMap bg1="lt1" tx1="dk1" bg2="lt2" tx2="dk2" accent1="accent1" accent2="accent2" accent3="accent3" accent4="accent4" accent5="accent5" accent6="accent6" hlink="hlink" folHlink="folHlink"/>
  <p:sldLayoutIdLst>
    <p:sldLayoutId id="214748378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i="0" kern="1200">
          <a:solidFill>
            <a:srgbClr val="4A498E"/>
          </a:solidFill>
          <a:latin typeface="Proxima Nova Rg" panose="02000506030000020004" pitchFamily="2" charset="0"/>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2"/>
          </a:solidFill>
          <a:latin typeface="Gotham Regular"/>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2400" kern="1200">
          <a:solidFill>
            <a:schemeClr val="tx2"/>
          </a:solidFill>
          <a:latin typeface="Gotham Regular"/>
          <a:ea typeface="+mn-ea"/>
          <a:cs typeface="+mn-cs"/>
        </a:defRPr>
      </a:lvl2pPr>
      <a:lvl3pPr marL="1143000" indent="-228600" algn="l" defTabSz="914400" rtl="0" eaLnBrk="1" latinLnBrk="0" hangingPunct="1">
        <a:lnSpc>
          <a:spcPct val="90000"/>
        </a:lnSpc>
        <a:spcBef>
          <a:spcPts val="500"/>
        </a:spcBef>
        <a:buClr>
          <a:srgbClr val="4A498E"/>
        </a:buClr>
        <a:buFontTx/>
        <a:buChar char="-"/>
        <a:defRPr sz="2000" kern="1200">
          <a:solidFill>
            <a:schemeClr val="tx2"/>
          </a:solidFill>
          <a:latin typeface="Gotham Regular"/>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Gotham Regular"/>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32">
          <p15:clr>
            <a:srgbClr val="F26B43"/>
          </p15:clr>
        </p15:guide>
        <p15:guide id="3" orient="horz" pos="4032">
          <p15:clr>
            <a:srgbClr val="F26B43"/>
          </p15:clr>
        </p15:guide>
        <p15:guide id="4" orient="horz" pos="3696">
          <p15:clr>
            <a:srgbClr val="F26B43"/>
          </p15:clr>
        </p15:guide>
        <p15:guide id="5" orient="horz" pos="864">
          <p15:clr>
            <a:srgbClr val="F26B43"/>
          </p15:clr>
        </p15:guide>
        <p15:guide id="6" pos="408">
          <p15:clr>
            <a:srgbClr val="F26B43"/>
          </p15:clr>
        </p15:guide>
        <p15:guide id="7" pos="72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7A144D-011B-EC41-8EAC-FB5529129238}"/>
              </a:ext>
            </a:extLst>
          </p:cNvPr>
          <p:cNvSpPr>
            <a:spLocks noGrp="1"/>
          </p:cNvSpPr>
          <p:nvPr>
            <p:ph type="title"/>
          </p:nvPr>
        </p:nvSpPr>
        <p:spPr>
          <a:xfrm>
            <a:off x="666131" y="2901483"/>
            <a:ext cx="5947545" cy="2256338"/>
          </a:xfrm>
        </p:spPr>
        <p:txBody>
          <a:bodyPr/>
          <a:lstStyle/>
          <a:p>
            <a:r>
              <a:rPr lang="en-US" dirty="0"/>
              <a:t>Market Basket Analysis Solution Design</a:t>
            </a:r>
          </a:p>
        </p:txBody>
      </p:sp>
      <p:sp>
        <p:nvSpPr>
          <p:cNvPr id="7" name="Text Placeholder 6">
            <a:extLst>
              <a:ext uri="{FF2B5EF4-FFF2-40B4-BE49-F238E27FC236}">
                <a16:creationId xmlns:a16="http://schemas.microsoft.com/office/drawing/2014/main" id="{9D8DBFA3-8168-694C-A8DE-BFB5351D640E}"/>
              </a:ext>
            </a:extLst>
          </p:cNvPr>
          <p:cNvSpPr>
            <a:spLocks noGrp="1"/>
          </p:cNvSpPr>
          <p:nvPr>
            <p:ph type="body" sz="quarter" idx="18"/>
          </p:nvPr>
        </p:nvSpPr>
        <p:spPr/>
        <p:txBody>
          <a:bodyPr/>
          <a:lstStyle/>
          <a:p>
            <a:r>
              <a:rPr lang="en-US" dirty="0">
                <a:solidFill>
                  <a:schemeClr val="accent4">
                    <a:lumMod val="75000"/>
                  </a:schemeClr>
                </a:solidFill>
              </a:rPr>
              <a:t>Akshay PB</a:t>
            </a:r>
          </a:p>
        </p:txBody>
      </p:sp>
      <p:sp>
        <p:nvSpPr>
          <p:cNvPr id="2" name="TextBox 1">
            <a:extLst>
              <a:ext uri="{FF2B5EF4-FFF2-40B4-BE49-F238E27FC236}">
                <a16:creationId xmlns:a16="http://schemas.microsoft.com/office/drawing/2014/main" id="{D9BA18D4-9B3B-B940-8859-F8FB46BADF33}"/>
              </a:ext>
            </a:extLst>
          </p:cNvPr>
          <p:cNvSpPr txBox="1"/>
          <p:nvPr/>
        </p:nvSpPr>
        <p:spPr>
          <a:xfrm>
            <a:off x="2655065" y="1410159"/>
            <a:ext cx="0" cy="0"/>
          </a:xfrm>
          <a:prstGeom prst="rect">
            <a:avLst/>
          </a:prstGeom>
          <a:noFill/>
        </p:spPr>
        <p:txBody>
          <a:bodyPr wrap="none" lIns="0" tIns="0" rIns="0" bIns="0" rtlCol="0" anchor="t">
            <a:noAutofit/>
          </a:bodyPr>
          <a:lstStyle/>
          <a:p>
            <a:pPr algn="l">
              <a:spcBef>
                <a:spcPts val="0"/>
              </a:spcBef>
            </a:pPr>
            <a:endParaRPr lang="en-US" sz="1600" spc="-50" dirty="0">
              <a:solidFill>
                <a:schemeClr val="tx2"/>
              </a:solidFill>
              <a:latin typeface="Calibri" panose="020F0502020204030204" pitchFamily="34" charset="0"/>
              <a:cs typeface="Segoe UI"/>
            </a:endParaRPr>
          </a:p>
        </p:txBody>
      </p:sp>
      <p:sp>
        <p:nvSpPr>
          <p:cNvPr id="3" name="TextBox 2">
            <a:extLst>
              <a:ext uri="{FF2B5EF4-FFF2-40B4-BE49-F238E27FC236}">
                <a16:creationId xmlns:a16="http://schemas.microsoft.com/office/drawing/2014/main" id="{5521673F-EB47-9442-9AE3-3A2C2718EB30}"/>
              </a:ext>
            </a:extLst>
          </p:cNvPr>
          <p:cNvSpPr txBox="1"/>
          <p:nvPr/>
        </p:nvSpPr>
        <p:spPr>
          <a:xfrm>
            <a:off x="1597446" y="1388125"/>
            <a:ext cx="0" cy="0"/>
          </a:xfrm>
          <a:prstGeom prst="rect">
            <a:avLst/>
          </a:prstGeom>
          <a:noFill/>
        </p:spPr>
        <p:txBody>
          <a:bodyPr wrap="none" lIns="0" tIns="0" rIns="0" bIns="0" rtlCol="0" anchor="t">
            <a:noAutofit/>
          </a:bodyPr>
          <a:lstStyle/>
          <a:p>
            <a:pPr algn="l">
              <a:spcBef>
                <a:spcPts val="0"/>
              </a:spcBef>
            </a:pPr>
            <a:endParaRPr lang="en-US" sz="1600"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186802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Data Preparation</a:t>
            </a:r>
          </a:p>
        </p:txBody>
      </p:sp>
      <p:sp>
        <p:nvSpPr>
          <p:cNvPr id="4" name="TextBox 3">
            <a:extLst>
              <a:ext uri="{FF2B5EF4-FFF2-40B4-BE49-F238E27FC236}">
                <a16:creationId xmlns:a16="http://schemas.microsoft.com/office/drawing/2014/main" id="{113C4EF0-4E20-5391-8139-3336764AE54C}"/>
              </a:ext>
            </a:extLst>
          </p:cNvPr>
          <p:cNvSpPr txBox="1"/>
          <p:nvPr/>
        </p:nvSpPr>
        <p:spPr>
          <a:xfrm>
            <a:off x="1012371" y="1164771"/>
            <a:ext cx="10439400" cy="4517572"/>
          </a:xfrm>
          <a:prstGeom prst="rect">
            <a:avLst/>
          </a:prstGeom>
          <a:noFill/>
        </p:spPr>
        <p:txBody>
          <a:bodyPr wrap="square" lIns="0" tIns="0" rIns="0" bIns="0" rtlCol="0" anchor="t">
            <a:noAutofit/>
          </a:bodyPr>
          <a:lstStyle/>
          <a:p>
            <a:pPr marL="285750" indent="-285750" algn="l">
              <a:spcBef>
                <a:spcPts val="0"/>
              </a:spcBef>
              <a:buFont typeface="Arial" panose="020B0604020202020204" pitchFamily="34" charset="0"/>
              <a:buChar char="•"/>
            </a:pPr>
            <a:r>
              <a:rPr lang="en-IN" spc="-50" dirty="0">
                <a:solidFill>
                  <a:schemeClr val="tx2"/>
                </a:solidFill>
                <a:latin typeface="Calibri" panose="020F0502020204030204" pitchFamily="34" charset="0"/>
                <a:cs typeface="Segoe UI"/>
              </a:rPr>
              <a:t>Feature Selection </a:t>
            </a:r>
          </a:p>
          <a:p>
            <a:pPr algn="l">
              <a:spcBef>
                <a:spcPts val="0"/>
              </a:spcBef>
            </a:pPr>
            <a:endParaRPr lang="en-IN"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Correlation analysis: This involves analyzing the correlation between products to identify the most commonly purchased products together. Products with a high correlation coefficient can be considered as important features.</a:t>
            </a:r>
          </a:p>
          <a:p>
            <a:pPr lvl="1"/>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Information Gain: This involves calculating the information gain of each product or product category in the dataset. Products with a high information gain can be considered as important features.</a:t>
            </a:r>
          </a:p>
          <a:p>
            <a:pPr lvl="1"/>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Recursive feature elimination (RFE): This involves recursively removing features from the dataset and evaluating the performance of the model. Features that contribute the most to the performance of the model can be considered as important features.</a:t>
            </a:r>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396746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Data Preparation</a:t>
            </a:r>
          </a:p>
        </p:txBody>
      </p:sp>
      <p:sp>
        <p:nvSpPr>
          <p:cNvPr id="4" name="TextBox 3">
            <a:extLst>
              <a:ext uri="{FF2B5EF4-FFF2-40B4-BE49-F238E27FC236}">
                <a16:creationId xmlns:a16="http://schemas.microsoft.com/office/drawing/2014/main" id="{113C4EF0-4E20-5391-8139-3336764AE54C}"/>
              </a:ext>
            </a:extLst>
          </p:cNvPr>
          <p:cNvSpPr txBox="1"/>
          <p:nvPr/>
        </p:nvSpPr>
        <p:spPr>
          <a:xfrm>
            <a:off x="1012371" y="1164771"/>
            <a:ext cx="10439400" cy="4517572"/>
          </a:xfrm>
          <a:prstGeom prst="rect">
            <a:avLst/>
          </a:prstGeom>
          <a:noFill/>
        </p:spPr>
        <p:txBody>
          <a:bodyPr wrap="square" lIns="0" tIns="0" rIns="0" bIns="0" rtlCol="0" anchor="t">
            <a:noAutofit/>
          </a:bodyPr>
          <a:lstStyle/>
          <a:p>
            <a:pPr marL="342900" indent="-342900" algn="l">
              <a:spcBef>
                <a:spcPts val="0"/>
              </a:spcBef>
              <a:buAutoNum type="alphaUcParenR" startAt="17"/>
            </a:pPr>
            <a:r>
              <a:rPr lang="en-IN" spc="-50" dirty="0">
                <a:solidFill>
                  <a:schemeClr val="tx2"/>
                </a:solidFill>
                <a:latin typeface="Calibri" panose="020F0502020204030204" pitchFamily="34" charset="0"/>
                <a:cs typeface="Segoe UI"/>
              </a:rPr>
              <a:t>What Kind of Train-Test Split would you do ?</a:t>
            </a:r>
          </a:p>
          <a:p>
            <a:pPr algn="l">
              <a:spcBef>
                <a:spcPts val="0"/>
              </a:spcBef>
            </a:pPr>
            <a:endParaRPr lang="en-IN"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No, it is not necessary to split data into training and testing sets when doing market basket analysis .Market basket analysis does not build a model. Instead, it finds piecewise of rules of associations (measured in support, confidence, lift and etc.) between items.</a:t>
            </a:r>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127817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Modelling and Deployment</a:t>
            </a:r>
          </a:p>
        </p:txBody>
      </p:sp>
      <p:sp>
        <p:nvSpPr>
          <p:cNvPr id="4" name="TextBox 3">
            <a:extLst>
              <a:ext uri="{FF2B5EF4-FFF2-40B4-BE49-F238E27FC236}">
                <a16:creationId xmlns:a16="http://schemas.microsoft.com/office/drawing/2014/main" id="{113C4EF0-4E20-5391-8139-3336764AE54C}"/>
              </a:ext>
            </a:extLst>
          </p:cNvPr>
          <p:cNvSpPr txBox="1"/>
          <p:nvPr/>
        </p:nvSpPr>
        <p:spPr>
          <a:xfrm>
            <a:off x="1012371" y="1164771"/>
            <a:ext cx="10439400" cy="4517572"/>
          </a:xfrm>
          <a:prstGeom prst="rect">
            <a:avLst/>
          </a:prstGeom>
          <a:noFill/>
        </p:spPr>
        <p:txBody>
          <a:bodyPr wrap="square" lIns="0" tIns="0" rIns="0" bIns="0" rtlCol="0" anchor="t">
            <a:noAutofit/>
          </a:bodyPr>
          <a:lstStyle/>
          <a:p>
            <a:pPr marL="342900" indent="-342900" algn="l">
              <a:spcBef>
                <a:spcPts val="0"/>
              </a:spcBef>
              <a:buAutoNum type="alphaUcParenR" startAt="17"/>
            </a:pPr>
            <a:r>
              <a:rPr lang="en-IN" spc="-50" dirty="0">
                <a:solidFill>
                  <a:schemeClr val="tx2"/>
                </a:solidFill>
                <a:latin typeface="Calibri" panose="020F0502020204030204" pitchFamily="34" charset="0"/>
                <a:cs typeface="Segoe UI"/>
              </a:rPr>
              <a:t>What kind of Model and metrics would you use ?</a:t>
            </a:r>
          </a:p>
          <a:p>
            <a:pPr marL="342900" indent="-342900" algn="l">
              <a:spcBef>
                <a:spcPts val="0"/>
              </a:spcBef>
              <a:buAutoNum type="alphaUcParenR" startAt="17"/>
            </a:pPr>
            <a:endParaRPr lang="en-IN" spc="-50" dirty="0">
              <a:solidFill>
                <a:schemeClr val="tx2"/>
              </a:solidFill>
              <a:latin typeface="Calibri" panose="020F0502020204030204" pitchFamily="34" charset="0"/>
              <a:cs typeface="Segoe UI"/>
            </a:endParaRPr>
          </a:p>
          <a:p>
            <a:pPr marL="800100" lvl="1" indent="-342900">
              <a:buFont typeface="Arial" panose="020B0604020202020204" pitchFamily="34" charset="0"/>
              <a:buChar char="•"/>
            </a:pPr>
            <a:r>
              <a:rPr lang="en-IN" spc="-50" dirty="0" err="1">
                <a:solidFill>
                  <a:schemeClr val="tx2"/>
                </a:solidFill>
                <a:latin typeface="Calibri" panose="020F0502020204030204" pitchFamily="34" charset="0"/>
                <a:cs typeface="Segoe UI"/>
              </a:rPr>
              <a:t>Apriori</a:t>
            </a:r>
            <a:r>
              <a:rPr lang="en-IN" spc="-50" dirty="0">
                <a:solidFill>
                  <a:schemeClr val="tx2"/>
                </a:solidFill>
                <a:latin typeface="Calibri" panose="020F0502020204030204" pitchFamily="34" charset="0"/>
                <a:cs typeface="Segoe UI"/>
              </a:rPr>
              <a:t> Algorithm</a:t>
            </a:r>
          </a:p>
          <a:p>
            <a:pPr marL="800100" lvl="1" indent="-342900">
              <a:buFont typeface="Arial" panose="020B0604020202020204" pitchFamily="34" charset="0"/>
              <a:buChar char="•"/>
            </a:pPr>
            <a:r>
              <a:rPr lang="en-IN" spc="-50" dirty="0">
                <a:solidFill>
                  <a:schemeClr val="tx2"/>
                </a:solidFill>
                <a:latin typeface="Calibri" panose="020F0502020204030204" pitchFamily="34" charset="0"/>
                <a:cs typeface="Segoe UI"/>
              </a:rPr>
              <a:t>Association Rule Algorithm</a:t>
            </a:r>
          </a:p>
          <a:p>
            <a:pPr marL="800100" lvl="1" indent="-342900">
              <a:buFont typeface="Arial" panose="020B0604020202020204" pitchFamily="34" charset="0"/>
              <a:buChar char="•"/>
            </a:pPr>
            <a:r>
              <a:rPr lang="en-IN" spc="-50" dirty="0">
                <a:solidFill>
                  <a:schemeClr val="tx2"/>
                </a:solidFill>
                <a:latin typeface="Calibri" panose="020F0502020204030204" pitchFamily="34" charset="0"/>
                <a:cs typeface="Segoe UI"/>
              </a:rPr>
              <a:t>SETM Algorithm</a:t>
            </a:r>
          </a:p>
          <a:p>
            <a:pPr marL="800100" lvl="1" indent="-342900">
              <a:buFont typeface="Arial" panose="020B0604020202020204" pitchFamily="34" charset="0"/>
              <a:buChar char="•"/>
            </a:pPr>
            <a:r>
              <a:rPr lang="en-IN" spc="-50" dirty="0">
                <a:solidFill>
                  <a:schemeClr val="tx2"/>
                </a:solidFill>
                <a:latin typeface="Calibri" panose="020F0502020204030204" pitchFamily="34" charset="0"/>
                <a:cs typeface="Segoe UI"/>
              </a:rPr>
              <a:t>FP growth</a:t>
            </a:r>
          </a:p>
          <a:p>
            <a:pPr lvl="1"/>
            <a:endParaRPr lang="en-IN" spc="-50" dirty="0">
              <a:solidFill>
                <a:schemeClr val="tx2"/>
              </a:solidFill>
              <a:latin typeface="Calibri" panose="020F0502020204030204" pitchFamily="34" charset="0"/>
              <a:cs typeface="Segoe UI"/>
            </a:endParaRPr>
          </a:p>
          <a:p>
            <a:pPr lvl="1"/>
            <a:endParaRPr lang="en-IN" spc="-50" dirty="0">
              <a:solidFill>
                <a:schemeClr val="tx2"/>
              </a:solidFill>
              <a:latin typeface="Calibri" panose="020F0502020204030204" pitchFamily="34" charset="0"/>
              <a:cs typeface="Segoe UI"/>
            </a:endParaRPr>
          </a:p>
          <a:p>
            <a:pPr lvl="1"/>
            <a:r>
              <a:rPr lang="en-US" spc="-50" dirty="0">
                <a:solidFill>
                  <a:schemeClr val="tx2"/>
                </a:solidFill>
                <a:latin typeface="Calibri" panose="020F0502020204030204" pitchFamily="34" charset="0"/>
                <a:cs typeface="Segoe UI"/>
              </a:rPr>
              <a:t>The </a:t>
            </a:r>
            <a:r>
              <a:rPr lang="en-US" spc="-50" dirty="0" err="1">
                <a:solidFill>
                  <a:schemeClr val="tx2"/>
                </a:solidFill>
                <a:latin typeface="Calibri" panose="020F0502020204030204" pitchFamily="34" charset="0"/>
                <a:cs typeface="Segoe UI"/>
              </a:rPr>
              <a:t>Apriori</a:t>
            </a:r>
            <a:r>
              <a:rPr lang="en-US" spc="-50" dirty="0">
                <a:solidFill>
                  <a:schemeClr val="tx2"/>
                </a:solidFill>
                <a:latin typeface="Calibri" panose="020F0502020204030204" pitchFamily="34" charset="0"/>
                <a:cs typeface="Segoe UI"/>
              </a:rPr>
              <a:t> algorithm is an efficient and widely used algorithm for mining frequent </a:t>
            </a:r>
            <a:r>
              <a:rPr lang="en-US" spc="-50" dirty="0" err="1">
                <a:solidFill>
                  <a:schemeClr val="tx2"/>
                </a:solidFill>
                <a:latin typeface="Calibri" panose="020F0502020204030204" pitchFamily="34" charset="0"/>
                <a:cs typeface="Segoe UI"/>
              </a:rPr>
              <a:t>itemsets</a:t>
            </a:r>
            <a:r>
              <a:rPr lang="en-US" spc="-50" dirty="0">
                <a:solidFill>
                  <a:schemeClr val="tx2"/>
                </a:solidFill>
                <a:latin typeface="Calibri" panose="020F0502020204030204" pitchFamily="34" charset="0"/>
                <a:cs typeface="Segoe UI"/>
              </a:rPr>
              <a:t> and generating association rules, but it may not be the best choice for datasets with a large number of items or transactions. In such cases, algorithm like FP-growth may be more efficient.</a:t>
            </a:r>
            <a:endParaRPr lang="en-IN" spc="-50" dirty="0">
              <a:solidFill>
                <a:schemeClr val="tx2"/>
              </a:solidFill>
              <a:latin typeface="Calibri" panose="020F0502020204030204" pitchFamily="34" charset="0"/>
              <a:cs typeface="Segoe UI"/>
            </a:endParaRPr>
          </a:p>
          <a:p>
            <a:pPr lvl="1"/>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348674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194607"/>
            <a:ext cx="10981765" cy="664536"/>
          </a:xfrm>
        </p:spPr>
        <p:txBody>
          <a:bodyPr/>
          <a:lstStyle/>
          <a:p>
            <a:r>
              <a:rPr lang="en-US" dirty="0"/>
              <a:t>Modelling and Deployment</a:t>
            </a:r>
          </a:p>
        </p:txBody>
      </p:sp>
      <p:sp>
        <p:nvSpPr>
          <p:cNvPr id="4" name="TextBox 3">
            <a:extLst>
              <a:ext uri="{FF2B5EF4-FFF2-40B4-BE49-F238E27FC236}">
                <a16:creationId xmlns:a16="http://schemas.microsoft.com/office/drawing/2014/main" id="{113C4EF0-4E20-5391-8139-3336764AE54C}"/>
              </a:ext>
            </a:extLst>
          </p:cNvPr>
          <p:cNvSpPr txBox="1"/>
          <p:nvPr/>
        </p:nvSpPr>
        <p:spPr>
          <a:xfrm>
            <a:off x="1012371" y="859143"/>
            <a:ext cx="10439400" cy="4888515"/>
          </a:xfrm>
          <a:prstGeom prst="rect">
            <a:avLst/>
          </a:prstGeom>
          <a:noFill/>
        </p:spPr>
        <p:txBody>
          <a:bodyPr wrap="square" lIns="0" tIns="0" rIns="0" bIns="0" rtlCol="0" anchor="t">
            <a:noAutofit/>
          </a:bodyPr>
          <a:lstStyle/>
          <a:p>
            <a:pPr lvl="1"/>
            <a:r>
              <a:rPr lang="en-US" spc="-50" dirty="0">
                <a:solidFill>
                  <a:schemeClr val="tx2"/>
                </a:solidFill>
                <a:latin typeface="Calibri" panose="020F0502020204030204" pitchFamily="34" charset="0"/>
                <a:cs typeface="Segoe UI"/>
              </a:rPr>
              <a:t>Metrics Used:</a:t>
            </a:r>
          </a:p>
          <a:p>
            <a:pPr marL="742950" lvl="1" indent="-285750">
              <a:buFont typeface="Arial" panose="020B0604020202020204" pitchFamily="34" charset="0"/>
              <a:buChar char="•"/>
            </a:pPr>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Support: Support is the percentage of transactions that contain a particular itemset. It is a measure of how frequently the itemset appears in the dataset.</a:t>
            </a:r>
          </a:p>
          <a:p>
            <a:pPr lvl="1"/>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Confidence: Confidence is the conditional probability that an item Y is purchased given that item X is purchased. It measures the strength of the association between the two items.</a:t>
            </a:r>
          </a:p>
          <a:p>
            <a:pPr lvl="1"/>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Lift: Lift is the ratio of the observed support of an itemset to the expected support of the itemset if the items were independent. It measures the strength of the association between two items while taking into account their individual frequencies.</a:t>
            </a:r>
          </a:p>
          <a:p>
            <a:pPr lvl="1"/>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Conviction: Conviction is a measure that indicates how much more likely it is that an association rule is true compared to if it were simply due to chance.</a:t>
            </a:r>
          </a:p>
          <a:p>
            <a:pPr lvl="1"/>
            <a:endParaRPr lang="en-IN"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200200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194607"/>
            <a:ext cx="10981765" cy="664536"/>
          </a:xfrm>
        </p:spPr>
        <p:txBody>
          <a:bodyPr/>
          <a:lstStyle/>
          <a:p>
            <a:r>
              <a:rPr lang="en-US" dirty="0"/>
              <a:t>Challenges </a:t>
            </a:r>
          </a:p>
        </p:txBody>
      </p:sp>
      <p:sp>
        <p:nvSpPr>
          <p:cNvPr id="4" name="TextBox 3">
            <a:extLst>
              <a:ext uri="{FF2B5EF4-FFF2-40B4-BE49-F238E27FC236}">
                <a16:creationId xmlns:a16="http://schemas.microsoft.com/office/drawing/2014/main" id="{113C4EF0-4E20-5391-8139-3336764AE54C}"/>
              </a:ext>
            </a:extLst>
          </p:cNvPr>
          <p:cNvSpPr txBox="1"/>
          <p:nvPr/>
        </p:nvSpPr>
        <p:spPr>
          <a:xfrm>
            <a:off x="1012371" y="859143"/>
            <a:ext cx="10439400" cy="4888515"/>
          </a:xfrm>
          <a:prstGeom prst="rect">
            <a:avLst/>
          </a:prstGeom>
          <a:noFill/>
        </p:spPr>
        <p:txBody>
          <a:bodyPr wrap="square" lIns="0" tIns="0" rIns="0" bIns="0" rtlCol="0" anchor="t">
            <a:noAutofit/>
          </a:bodyPr>
          <a:lstStyle/>
          <a:p>
            <a:pPr marL="742950" lvl="1" indent="-285750">
              <a:buFont typeface="Arial" panose="020B0604020202020204" pitchFamily="34" charset="0"/>
              <a:buChar char="•"/>
            </a:pPr>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Data quality: The accuracy and completeness of data used for market basket analysis is crucial. If the data is incomplete or contains errors, it can lead to incorrect or unreliable results.</a:t>
            </a:r>
          </a:p>
          <a:p>
            <a:pPr marL="742950" lvl="1" indent="-285750">
              <a:buFont typeface="Arial" panose="020B0604020202020204" pitchFamily="34" charset="0"/>
              <a:buChar char="•"/>
            </a:pPr>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Data volume: Market basket analysis requires large amounts of data in order to identify significant patterns. </a:t>
            </a:r>
          </a:p>
          <a:p>
            <a:pPr marL="742950" lvl="1" indent="-285750">
              <a:buFont typeface="Arial" panose="020B0604020202020204" pitchFamily="34" charset="0"/>
              <a:buChar char="•"/>
            </a:pPr>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Should be careful while choosing the minimum Support threshold . It wont cause problem if the dataset is small, but it could become a bottleneck if you are working with a large dataset. E.g., 1,000 items can create as many as 499,500 item pairs.</a:t>
            </a:r>
          </a:p>
          <a:p>
            <a:pPr marL="742950" lvl="1" indent="-285750">
              <a:buFont typeface="Arial" panose="020B0604020202020204" pitchFamily="34" charset="0"/>
              <a:buChar char="•"/>
            </a:pPr>
            <a:endParaRPr lang="en-US"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Dynamic market: Markets are dynamic and ever-changing, with new products, trends, and customer behaviors emerging all the time. This can make it challenging for businesses to keep up with changes and adjust their strategies accordingly.</a:t>
            </a:r>
          </a:p>
        </p:txBody>
      </p:sp>
    </p:spTree>
    <p:extLst>
      <p:ext uri="{BB962C8B-B14F-4D97-AF65-F5344CB8AC3E}">
        <p14:creationId xmlns:p14="http://schemas.microsoft.com/office/powerpoint/2010/main" val="623253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324A-ACC4-43D6-9A8C-19E11084E3AA}"/>
              </a:ext>
            </a:extLst>
          </p:cNvPr>
          <p:cNvSpPr>
            <a:spLocks noGrp="1"/>
          </p:cNvSpPr>
          <p:nvPr>
            <p:ph type="title"/>
          </p:nvPr>
        </p:nvSpPr>
        <p:spPr>
          <a:xfrm>
            <a:off x="605117" y="408719"/>
            <a:ext cx="10981765" cy="664536"/>
          </a:xfrm>
        </p:spPr>
        <p:txBody>
          <a:bodyPr/>
          <a:lstStyle/>
          <a:p>
            <a:r>
              <a:rPr lang="en-US" sz="3600" dirty="0"/>
              <a:t>Agenda:</a:t>
            </a:r>
          </a:p>
        </p:txBody>
      </p:sp>
      <p:sp>
        <p:nvSpPr>
          <p:cNvPr id="3" name="Slide Number Placeholder 2">
            <a:extLst>
              <a:ext uri="{FF2B5EF4-FFF2-40B4-BE49-F238E27FC236}">
                <a16:creationId xmlns:a16="http://schemas.microsoft.com/office/drawing/2014/main" id="{7A272273-0B9E-42B5-9761-5430928DB11D}"/>
              </a:ext>
            </a:extLst>
          </p:cNvPr>
          <p:cNvSpPr>
            <a:spLocks noGrp="1"/>
          </p:cNvSpPr>
          <p:nvPr>
            <p:ph type="sldNum" sz="quarter" idx="10"/>
          </p:nvPr>
        </p:nvSpPr>
        <p:spPr/>
        <p:txBody>
          <a:bodyPr/>
          <a:lstStyle/>
          <a:p>
            <a:fld id="{87E1C948-A344-491D-8DB0-86668A8521AB}" type="slidenum">
              <a:rPr lang="en-US" smtClean="0"/>
              <a:t>2</a:t>
            </a:fld>
            <a:endParaRPr lang="en-US" dirty="0"/>
          </a:p>
        </p:txBody>
      </p:sp>
      <p:sp>
        <p:nvSpPr>
          <p:cNvPr id="4" name="Text Placeholder 3">
            <a:extLst>
              <a:ext uri="{FF2B5EF4-FFF2-40B4-BE49-F238E27FC236}">
                <a16:creationId xmlns:a16="http://schemas.microsoft.com/office/drawing/2014/main" id="{EF97F2F4-2CD8-41D4-A8CF-146DAACA347B}"/>
              </a:ext>
            </a:extLst>
          </p:cNvPr>
          <p:cNvSpPr>
            <a:spLocks noGrp="1"/>
          </p:cNvSpPr>
          <p:nvPr>
            <p:ph type="body" sz="quarter" idx="11"/>
          </p:nvPr>
        </p:nvSpPr>
        <p:spPr>
          <a:xfrm>
            <a:off x="573226" y="947203"/>
            <a:ext cx="6860782" cy="5003428"/>
          </a:xfrm>
        </p:spPr>
        <p:txBody>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pitchFamily="34" charset="0"/>
              </a:rPr>
              <a:t>CRISP – DM Overview</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Business Understanding</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Discovery and Collection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QC</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 Data Exploration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Preparation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Modelling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p>
          <a:p>
            <a:pPr>
              <a:defRPr/>
            </a:pPr>
            <a:endParaRPr kumimoji="0" lang="en-US" sz="1800" b="0" u="none" strike="noStrike" kern="1200" cap="none" spc="0" normalizeH="0" baseline="0" noProof="0" dirty="0">
              <a:ln>
                <a:noFill/>
              </a:ln>
              <a:solidFill>
                <a:srgbClr val="2E2E7B"/>
              </a:solidFill>
              <a:effectLst/>
              <a:uLnTx/>
              <a:uFillTx/>
              <a:latin typeface="Calibri"/>
              <a:ea typeface="+mn-ea"/>
              <a:cs typeface="Calibri"/>
            </a:endParaRP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2E2E7B"/>
              </a:solidFill>
              <a:effectLst/>
              <a:uLnTx/>
              <a:uFillTx/>
              <a:latin typeface="Calibri"/>
              <a:ea typeface="+mn-ea"/>
              <a:cs typeface="Calibri"/>
            </a:endParaRPr>
          </a:p>
        </p:txBody>
      </p:sp>
      <p:grpSp>
        <p:nvGrpSpPr>
          <p:cNvPr id="5" name="Group 4">
            <a:extLst>
              <a:ext uri="{FF2B5EF4-FFF2-40B4-BE49-F238E27FC236}">
                <a16:creationId xmlns:a16="http://schemas.microsoft.com/office/drawing/2014/main" id="{F3F93AC9-379E-47BB-A6A0-FB35A17DE114}"/>
              </a:ext>
            </a:extLst>
          </p:cNvPr>
          <p:cNvGrpSpPr/>
          <p:nvPr/>
        </p:nvGrpSpPr>
        <p:grpSpPr>
          <a:xfrm>
            <a:off x="5022835" y="0"/>
            <a:ext cx="8769058" cy="6858000"/>
            <a:chOff x="2806846" y="0"/>
            <a:chExt cx="8571837" cy="6858000"/>
          </a:xfrm>
          <a:solidFill>
            <a:schemeClr val="bg2">
              <a:lumMod val="20000"/>
              <a:lumOff val="80000"/>
            </a:schemeClr>
          </a:solidFill>
        </p:grpSpPr>
        <p:sp>
          <p:nvSpPr>
            <p:cNvPr id="6" name="Freeform 24">
              <a:extLst>
                <a:ext uri="{FF2B5EF4-FFF2-40B4-BE49-F238E27FC236}">
                  <a16:creationId xmlns:a16="http://schemas.microsoft.com/office/drawing/2014/main" id="{C361095F-F7C6-492D-9915-51F20052DD93}"/>
                </a:ext>
              </a:extLst>
            </p:cNvPr>
            <p:cNvSpPr/>
            <p:nvPr/>
          </p:nvSpPr>
          <p:spPr>
            <a:xfrm>
              <a:off x="2806846" y="0"/>
              <a:ext cx="4713890" cy="6858000"/>
            </a:xfrm>
            <a:custGeom>
              <a:avLst/>
              <a:gdLst>
                <a:gd name="connsiteX0" fmla="*/ 0 w 4713890"/>
                <a:gd name="connsiteY0" fmla="*/ 0 h 6858000"/>
                <a:gd name="connsiteX1" fmla="*/ 4713890 w 4713890"/>
                <a:gd name="connsiteY1" fmla="*/ 0 h 6858000"/>
                <a:gd name="connsiteX2" fmla="*/ 4713890 w 4713890"/>
                <a:gd name="connsiteY2" fmla="*/ 6858000 h 6858000"/>
                <a:gd name="connsiteX3" fmla="*/ 0 w 4713890"/>
                <a:gd name="connsiteY3" fmla="*/ 6858000 h 6858000"/>
                <a:gd name="connsiteX4" fmla="*/ 0 w 4713890"/>
                <a:gd name="connsiteY4" fmla="*/ 6857394 h 6858000"/>
                <a:gd name="connsiteX5" fmla="*/ 100249 w 4713890"/>
                <a:gd name="connsiteY5" fmla="*/ 6853538 h 6858000"/>
                <a:gd name="connsiteX6" fmla="*/ 2238704 w 4713890"/>
                <a:gd name="connsiteY6" fmla="*/ 3429000 h 6858000"/>
                <a:gd name="connsiteX7" fmla="*/ 100249 w 4713890"/>
                <a:gd name="connsiteY7" fmla="*/ 4462 h 6858000"/>
                <a:gd name="connsiteX8" fmla="*/ 0 w 4713890"/>
                <a:gd name="connsiteY8" fmla="*/ 6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3890" h="6858000">
                  <a:moveTo>
                    <a:pt x="0" y="0"/>
                  </a:moveTo>
                  <a:lnTo>
                    <a:pt x="4713890" y="0"/>
                  </a:lnTo>
                  <a:lnTo>
                    <a:pt x="4713890" y="6858000"/>
                  </a:lnTo>
                  <a:lnTo>
                    <a:pt x="0" y="6858000"/>
                  </a:lnTo>
                  <a:lnTo>
                    <a:pt x="0" y="6857394"/>
                  </a:lnTo>
                  <a:lnTo>
                    <a:pt x="100249" y="6853538"/>
                  </a:lnTo>
                  <a:cubicBezTo>
                    <a:pt x="1291443" y="6761699"/>
                    <a:pt x="2238704" y="5263603"/>
                    <a:pt x="2238704" y="3429000"/>
                  </a:cubicBezTo>
                  <a:cubicBezTo>
                    <a:pt x="2238704" y="1594397"/>
                    <a:pt x="1291443" y="96301"/>
                    <a:pt x="100249" y="4462"/>
                  </a:cubicBezTo>
                  <a:lnTo>
                    <a:pt x="0" y="6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7" name="Rectangle 6">
              <a:extLst>
                <a:ext uri="{FF2B5EF4-FFF2-40B4-BE49-F238E27FC236}">
                  <a16:creationId xmlns:a16="http://schemas.microsoft.com/office/drawing/2014/main" id="{0D47B68A-946B-4CB0-8F45-DFEA2FF8DB36}"/>
                </a:ext>
              </a:extLst>
            </p:cNvPr>
            <p:cNvSpPr/>
            <p:nvPr/>
          </p:nvSpPr>
          <p:spPr>
            <a:xfrm>
              <a:off x="6807202" y="0"/>
              <a:ext cx="4571481"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spTree>
    <p:extLst>
      <p:ext uri="{BB962C8B-B14F-4D97-AF65-F5344CB8AC3E}">
        <p14:creationId xmlns:p14="http://schemas.microsoft.com/office/powerpoint/2010/main" val="331477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BD2C-6426-4784-AB22-16841F953A2D}"/>
              </a:ext>
            </a:extLst>
          </p:cNvPr>
          <p:cNvSpPr>
            <a:spLocks noGrp="1"/>
          </p:cNvSpPr>
          <p:nvPr>
            <p:ph type="title"/>
          </p:nvPr>
        </p:nvSpPr>
        <p:spPr>
          <a:xfrm>
            <a:off x="740768" y="136525"/>
            <a:ext cx="10981765" cy="585546"/>
          </a:xfrm>
        </p:spPr>
        <p:txBody>
          <a:bodyPr/>
          <a:lstStyle/>
          <a:p>
            <a:r>
              <a:rPr lang="en-US" dirty="0"/>
              <a:t>CRISP – DM Overview</a:t>
            </a:r>
          </a:p>
        </p:txBody>
      </p:sp>
      <p:sp>
        <p:nvSpPr>
          <p:cNvPr id="3" name="Slide Number Placeholder 2">
            <a:extLst>
              <a:ext uri="{FF2B5EF4-FFF2-40B4-BE49-F238E27FC236}">
                <a16:creationId xmlns:a16="http://schemas.microsoft.com/office/drawing/2014/main" id="{F39FC87D-F69C-4141-863D-201FD14CE36E}"/>
              </a:ext>
            </a:extLst>
          </p:cNvPr>
          <p:cNvSpPr>
            <a:spLocks noGrp="1"/>
          </p:cNvSpPr>
          <p:nvPr>
            <p:ph type="sldNum" sz="quarter" idx="10"/>
          </p:nvPr>
        </p:nvSpPr>
        <p:spPr/>
        <p:txBody>
          <a:bodyPr/>
          <a:lstStyle/>
          <a:p>
            <a:fld id="{87E1C948-A344-491D-8DB0-86668A8521AB}" type="slidenum">
              <a:rPr lang="en-US" smtClean="0"/>
              <a:t>3</a:t>
            </a:fld>
            <a:endParaRPr lang="en-US"/>
          </a:p>
        </p:txBody>
      </p:sp>
      <p:pic>
        <p:nvPicPr>
          <p:cNvPr id="1026" name="Picture 2">
            <a:extLst>
              <a:ext uri="{FF2B5EF4-FFF2-40B4-BE49-F238E27FC236}">
                <a16:creationId xmlns:a16="http://schemas.microsoft.com/office/drawing/2014/main" id="{97964447-9AA6-BFBB-BA11-B5A294A45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875" y="1296716"/>
            <a:ext cx="4256668" cy="42645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3D12BA4B-2266-73E6-330F-8570F51897CD}"/>
              </a:ext>
            </a:extLst>
          </p:cNvPr>
          <p:cNvSpPr>
            <a:spLocks noGrp="1"/>
          </p:cNvSpPr>
          <p:nvPr>
            <p:ph type="body" sz="quarter" idx="11"/>
          </p:nvPr>
        </p:nvSpPr>
        <p:spPr>
          <a:xfrm>
            <a:off x="6231650" y="699274"/>
            <a:ext cx="5311215" cy="5657075"/>
          </a:xfrm>
        </p:spPr>
        <p:txBody>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pitchFamily="34" charset="0"/>
              </a:rPr>
              <a:t>Business Understanding – Requires deep dive into the client's business, understanding what adds most value/key pain points from a use case perspective, formulating the problem mathematically</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Understanding </a:t>
            </a:r>
          </a:p>
          <a:p>
            <a:pPr marL="1028700" lvl="1" indent="-342900">
              <a:lnSpc>
                <a:spcPct val="150000"/>
              </a:lnSpc>
              <a:spcBef>
                <a:spcPts val="0"/>
              </a:spcBef>
              <a:buClrTx/>
              <a:buFont typeface="Arial" panose="020B0604020202020204" pitchFamily="34" charset="0"/>
              <a:buChar char="•"/>
              <a:defRPr/>
            </a:pPr>
            <a:r>
              <a:rPr lang="en-US" dirty="0">
                <a:solidFill>
                  <a:srgbClr val="000000"/>
                </a:solidFill>
                <a:latin typeface="Calibri" panose="020F0502020204030204"/>
                <a:cs typeface="Calibri" panose="020F0502020204030204" pitchFamily="34" charset="0"/>
              </a:rPr>
              <a:t>Data discovery</a:t>
            </a:r>
          </a:p>
          <a:p>
            <a:pPr marL="1028700" lvl="1" indent="-342900">
              <a:lnSpc>
                <a:spcPct val="150000"/>
              </a:lnSpc>
              <a:spcBef>
                <a:spcPts val="0"/>
              </a:spcBef>
              <a:buClrTx/>
              <a:buFont typeface="Arial" panose="020B0604020202020204" pitchFamily="34" charset="0"/>
              <a:buChar char="•"/>
              <a:defRPr/>
            </a:pPr>
            <a:r>
              <a:rPr lang="en-US" dirty="0">
                <a:solidFill>
                  <a:srgbClr val="000000"/>
                </a:solidFill>
                <a:latin typeface="Calibri" panose="020F0502020204030204"/>
                <a:cs typeface="Calibri" panose="020F0502020204030204" pitchFamily="34" charset="0"/>
              </a:rPr>
              <a:t>Data exploration/visualization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preparation</a:t>
            </a:r>
          </a:p>
          <a:p>
            <a:pPr marL="1028700" lvl="1" indent="-342900">
              <a:lnSpc>
                <a:spcPct val="150000"/>
              </a:lnSpc>
              <a:spcBef>
                <a:spcPts val="0"/>
              </a:spcBef>
              <a:buClrTx/>
              <a:buFont typeface="Arial" panose="020B0604020202020204" pitchFamily="34" charset="0"/>
              <a:buChar char="•"/>
              <a:defRPr/>
            </a:pPr>
            <a:r>
              <a:rPr lang="en-US" dirty="0">
                <a:solidFill>
                  <a:srgbClr val="000000"/>
                </a:solidFill>
                <a:latin typeface="Calibri" panose="020F0502020204030204"/>
                <a:cs typeface="Calibri" panose="020F0502020204030204" pitchFamily="34" charset="0"/>
              </a:rPr>
              <a:t>Remove Duplicate values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Modelling</a:t>
            </a:r>
          </a:p>
          <a:p>
            <a:pPr marL="1028700" lvl="1" indent="-342900">
              <a:lnSpc>
                <a:spcPct val="150000"/>
              </a:lnSpc>
              <a:spcBef>
                <a:spcPts val="0"/>
              </a:spcBef>
              <a:buClrTx/>
              <a:buFont typeface="Arial" panose="020B0604020202020204" pitchFamily="34" charset="0"/>
              <a:buChar char="•"/>
              <a:defRPr/>
            </a:pPr>
            <a:r>
              <a:rPr lang="en-US" dirty="0">
                <a:solidFill>
                  <a:srgbClr val="000000"/>
                </a:solidFill>
                <a:latin typeface="Calibri" panose="020F0502020204030204"/>
                <a:cs typeface="Calibri" panose="020F0502020204030204" pitchFamily="34" charset="0"/>
              </a:rPr>
              <a:t>Models which can be used.</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 Improvement &amp; Evaluation</a:t>
            </a:r>
          </a:p>
          <a:p>
            <a:pPr>
              <a:defRPr/>
            </a:pPr>
            <a:endParaRPr kumimoji="0" lang="en-US" sz="1200" b="0" u="none" strike="noStrike" kern="1200" cap="none" spc="0" normalizeH="0" baseline="0" noProof="0" dirty="0">
              <a:ln>
                <a:noFill/>
              </a:ln>
              <a:solidFill>
                <a:srgbClr val="2E2E7B"/>
              </a:solidFill>
              <a:effectLst/>
              <a:uLnTx/>
              <a:uFillTx/>
              <a:latin typeface="Calibri"/>
              <a:ea typeface="+mn-ea"/>
              <a:cs typeface="Calibri"/>
            </a:endParaRPr>
          </a:p>
          <a:p>
            <a:pPr marR="0" lvl="0" algn="l" defTabSz="914400" rtl="0" eaLnBrk="1" fontAlgn="auto" latinLnBrk="0" hangingPunct="1">
              <a:lnSpc>
                <a:spcPct val="90000"/>
              </a:lnSpc>
              <a:spcBef>
                <a:spcPts val="1000"/>
              </a:spcBef>
              <a:spcAft>
                <a:spcPts val="0"/>
              </a:spcAft>
              <a:buClrTx/>
              <a:buSzTx/>
              <a:tabLst/>
              <a:defRPr/>
            </a:pPr>
            <a:endParaRPr kumimoji="0" lang="en-US" sz="1200" b="0" i="0" u="none" strike="noStrike" kern="1200" cap="none" spc="0" normalizeH="0" baseline="0" noProof="0" dirty="0">
              <a:ln>
                <a:noFill/>
              </a:ln>
              <a:solidFill>
                <a:srgbClr val="2E2E7B"/>
              </a:solidFill>
              <a:effectLst/>
              <a:uLnTx/>
              <a:uFillTx/>
              <a:latin typeface="Calibri"/>
              <a:ea typeface="+mn-ea"/>
              <a:cs typeface="Calibri"/>
            </a:endParaRPr>
          </a:p>
        </p:txBody>
      </p:sp>
    </p:spTree>
    <p:extLst>
      <p:ext uri="{BB962C8B-B14F-4D97-AF65-F5344CB8AC3E}">
        <p14:creationId xmlns:p14="http://schemas.microsoft.com/office/powerpoint/2010/main" val="202449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Business Understanding</a:t>
            </a:r>
          </a:p>
        </p:txBody>
      </p:sp>
      <p:sp>
        <p:nvSpPr>
          <p:cNvPr id="6" name="TextBox 5">
            <a:extLst>
              <a:ext uri="{FF2B5EF4-FFF2-40B4-BE49-F238E27FC236}">
                <a16:creationId xmlns:a16="http://schemas.microsoft.com/office/drawing/2014/main" id="{44823173-D4DD-FF32-A8D9-9BAE4FF07D1D}"/>
              </a:ext>
            </a:extLst>
          </p:cNvPr>
          <p:cNvSpPr txBox="1"/>
          <p:nvPr/>
        </p:nvSpPr>
        <p:spPr>
          <a:xfrm>
            <a:off x="854334" y="1034143"/>
            <a:ext cx="10194666" cy="4691743"/>
          </a:xfrm>
          <a:prstGeom prst="rect">
            <a:avLst/>
          </a:prstGeom>
          <a:noFill/>
        </p:spPr>
        <p:txBody>
          <a:bodyPr wrap="square" lIns="0" tIns="0" rIns="0" bIns="0" rtlCol="0" anchor="t">
            <a:noAutofit/>
          </a:bodyPr>
          <a:lstStyle/>
          <a:p>
            <a:pPr marL="285750" indent="-285750" algn="l">
              <a:spcBef>
                <a:spcPts val="0"/>
              </a:spcBef>
              <a:buFont typeface="Arial" panose="020B0604020202020204" pitchFamily="34" charset="0"/>
              <a:buChar char="•"/>
            </a:pPr>
            <a:r>
              <a:rPr lang="en-IN" spc="-50" dirty="0">
                <a:solidFill>
                  <a:schemeClr val="tx2"/>
                </a:solidFill>
                <a:latin typeface="Calibri" panose="020F0502020204030204" pitchFamily="34" charset="0"/>
                <a:cs typeface="Segoe UI"/>
              </a:rPr>
              <a:t>Ask the customer about current product shelving and inventory process and why do they want to optimize.</a:t>
            </a:r>
          </a:p>
          <a:p>
            <a:pPr marL="285750" indent="-285750" algn="l">
              <a:spcBef>
                <a:spcPts val="0"/>
              </a:spcBef>
              <a:buFont typeface="Arial" panose="020B0604020202020204" pitchFamily="34" charset="0"/>
              <a:buChar char="•"/>
            </a:pPr>
            <a:endParaRPr lang="en-IN" spc="-50" dirty="0">
              <a:solidFill>
                <a:schemeClr val="tx2"/>
              </a:solidFill>
              <a:latin typeface="Calibri" panose="020F0502020204030204" pitchFamily="34" charset="0"/>
              <a:cs typeface="Segoe UI"/>
            </a:endParaRPr>
          </a:p>
          <a:p>
            <a:pPr marL="285750" indent="-285750" algn="l">
              <a:spcBef>
                <a:spcPts val="0"/>
              </a:spcBef>
              <a:buFont typeface="Arial" panose="020B0604020202020204" pitchFamily="34" charset="0"/>
              <a:buChar char="•"/>
            </a:pPr>
            <a:r>
              <a:rPr lang="en-IN" spc="-50" dirty="0">
                <a:solidFill>
                  <a:schemeClr val="tx2"/>
                </a:solidFill>
                <a:latin typeface="Calibri" panose="020F0502020204030204" pitchFamily="34" charset="0"/>
                <a:cs typeface="Segoe UI"/>
              </a:rPr>
              <a:t>Ask about what kind of data do they have about transaction.</a:t>
            </a:r>
          </a:p>
          <a:p>
            <a:pPr marL="285750" indent="-285750" algn="l">
              <a:spcBef>
                <a:spcPts val="0"/>
              </a:spcBef>
              <a:buFont typeface="Arial" panose="020B0604020202020204" pitchFamily="34" charset="0"/>
              <a:buChar char="•"/>
            </a:pPr>
            <a:endParaRPr lang="en-IN" spc="-50" dirty="0">
              <a:solidFill>
                <a:schemeClr val="tx2"/>
              </a:solidFill>
              <a:latin typeface="Calibri" panose="020F0502020204030204" pitchFamily="34" charset="0"/>
              <a:cs typeface="Segoe UI"/>
            </a:endParaRPr>
          </a:p>
          <a:p>
            <a:pPr marL="285750" indent="-285750" algn="l">
              <a:spcBef>
                <a:spcPts val="0"/>
              </a:spcBef>
              <a:buFont typeface="Arial" panose="020B0604020202020204" pitchFamily="34" charset="0"/>
              <a:buChar char="•"/>
            </a:pPr>
            <a:r>
              <a:rPr lang="en-IN" spc="-50" dirty="0">
                <a:solidFill>
                  <a:schemeClr val="tx2"/>
                </a:solidFill>
                <a:latin typeface="Calibri" panose="020F0502020204030204" pitchFamily="34" charset="0"/>
                <a:cs typeface="Segoe UI"/>
              </a:rPr>
              <a:t>Ask whether Market basket analysis required for subset of products or whole products.</a:t>
            </a:r>
          </a:p>
          <a:p>
            <a:pPr marL="285750" indent="-285750" algn="l">
              <a:spcBef>
                <a:spcPts val="0"/>
              </a:spcBef>
              <a:buFont typeface="Arial" panose="020B0604020202020204" pitchFamily="34" charset="0"/>
              <a:buChar char="•"/>
            </a:pPr>
            <a:endParaRPr lang="en-IN" spc="-50" dirty="0">
              <a:solidFill>
                <a:schemeClr val="tx2"/>
              </a:solidFill>
              <a:latin typeface="Calibri" panose="020F0502020204030204" pitchFamily="34" charset="0"/>
              <a:cs typeface="Segoe UI"/>
            </a:endParaRP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Ask Whether they conducted market basket analysis before, and if so, what insights did you gain from it?</a:t>
            </a:r>
          </a:p>
          <a:p>
            <a:pPr marL="285750" indent="-285750" algn="l">
              <a:spcBef>
                <a:spcPts val="0"/>
              </a:spcBef>
              <a:buFont typeface="Arial" panose="020B0604020202020204" pitchFamily="34" charset="0"/>
              <a:buChar char="•"/>
            </a:pPr>
            <a:endParaRPr lang="en-IN" spc="-50" dirty="0">
              <a:solidFill>
                <a:schemeClr val="tx2"/>
              </a:solidFill>
              <a:latin typeface="Calibri" panose="020F0502020204030204" pitchFamily="34" charset="0"/>
              <a:cs typeface="Segoe UI"/>
            </a:endParaRP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Ask are there any regulatory or compliance considerations that may impact how you can use market basket analysis to optimize product shelving and inventory .</a:t>
            </a:r>
          </a:p>
          <a:p>
            <a:pPr marL="285750" indent="-285750" algn="l">
              <a:spcBef>
                <a:spcPts val="0"/>
              </a:spcBef>
              <a:buFont typeface="Arial" panose="020B0604020202020204" pitchFamily="34" charset="0"/>
              <a:buChar char="•"/>
            </a:pPr>
            <a:endParaRPr lang="en-US" spc="-50" dirty="0">
              <a:solidFill>
                <a:schemeClr val="tx2"/>
              </a:solidFill>
              <a:latin typeface="Calibri" panose="020F0502020204030204" pitchFamily="34" charset="0"/>
              <a:cs typeface="Segoe UI"/>
            </a:endParaRP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Ask whether they have any concerns about data privacy or security when it comes to analyzing customer transaction data for market basket analysis purposes?</a:t>
            </a:r>
          </a:p>
          <a:p>
            <a:pPr marL="285750" indent="-285750" algn="l">
              <a:spcBef>
                <a:spcPts val="0"/>
              </a:spcBef>
              <a:buFont typeface="Arial" panose="020B0604020202020204" pitchFamily="34" charset="0"/>
              <a:buChar char="•"/>
            </a:pPr>
            <a:endParaRPr lang="en-US" spc="-50" dirty="0">
              <a:solidFill>
                <a:schemeClr val="tx2"/>
              </a:solidFill>
              <a:latin typeface="Calibri" panose="020F0502020204030204" pitchFamily="34" charset="0"/>
              <a:cs typeface="Segoe UI"/>
            </a:endParaRPr>
          </a:p>
          <a:p>
            <a:pPr marL="285750" indent="-285750" algn="l">
              <a:spcBef>
                <a:spcPts val="0"/>
              </a:spcBef>
              <a:buFont typeface="Arial" panose="020B0604020202020204" pitchFamily="34" charset="0"/>
              <a:buChar char="•"/>
            </a:pPr>
            <a:r>
              <a:rPr lang="en-US" spc="-50" dirty="0">
                <a:solidFill>
                  <a:schemeClr val="tx2"/>
                </a:solidFill>
                <a:latin typeface="Calibri" panose="020F0502020204030204" pitchFamily="34" charset="0"/>
                <a:cs typeface="Segoe UI"/>
              </a:rPr>
              <a:t>Ask what is their timeline for implementing the change ?</a:t>
            </a:r>
            <a:endParaRPr lang="en-IN" spc="-50" dirty="0">
              <a:solidFill>
                <a:schemeClr val="tx2"/>
              </a:solidFill>
              <a:latin typeface="Calibri" panose="020F0502020204030204" pitchFamily="34" charset="0"/>
              <a:cs typeface="Segoe UI"/>
            </a:endParaRPr>
          </a:p>
          <a:p>
            <a:pPr marL="285750" indent="-285750" algn="l">
              <a:spcBef>
                <a:spcPts val="0"/>
              </a:spcBef>
              <a:buFont typeface="Arial" panose="020B0604020202020204" pitchFamily="34" charset="0"/>
              <a:buChar char="•"/>
            </a:pPr>
            <a:endParaRPr lang="en-IN" sz="1600"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17671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Data Discovery and Collection</a:t>
            </a:r>
          </a:p>
        </p:txBody>
      </p:sp>
      <p:sp>
        <p:nvSpPr>
          <p:cNvPr id="6" name="TextBox 5">
            <a:extLst>
              <a:ext uri="{FF2B5EF4-FFF2-40B4-BE49-F238E27FC236}">
                <a16:creationId xmlns:a16="http://schemas.microsoft.com/office/drawing/2014/main" id="{44823173-D4DD-FF32-A8D9-9BAE4FF07D1D}"/>
              </a:ext>
            </a:extLst>
          </p:cNvPr>
          <p:cNvSpPr txBox="1"/>
          <p:nvPr/>
        </p:nvSpPr>
        <p:spPr>
          <a:xfrm>
            <a:off x="854334" y="1034143"/>
            <a:ext cx="10194666" cy="4691743"/>
          </a:xfrm>
          <a:prstGeom prst="rect">
            <a:avLst/>
          </a:prstGeom>
          <a:noFill/>
        </p:spPr>
        <p:txBody>
          <a:bodyPr wrap="square" lIns="0" tIns="0" rIns="0" bIns="0" rtlCol="0" anchor="t">
            <a:noAutofit/>
          </a:bodyPr>
          <a:lstStyle/>
          <a:p>
            <a:pPr marL="342900" indent="-342900" algn="l">
              <a:spcBef>
                <a:spcPts val="0"/>
              </a:spcBef>
              <a:buAutoNum type="alphaUcParenR" startAt="17"/>
            </a:pPr>
            <a:r>
              <a:rPr lang="en-IN" spc="-50" dirty="0">
                <a:solidFill>
                  <a:schemeClr val="tx2"/>
                </a:solidFill>
                <a:latin typeface="Calibri" panose="020F0502020204030204" pitchFamily="34" charset="0"/>
                <a:cs typeface="Segoe UI"/>
              </a:rPr>
              <a:t>What Kind of Data Would you need ?</a:t>
            </a:r>
          </a:p>
          <a:p>
            <a:pPr marL="342900" indent="-342900" algn="l">
              <a:spcBef>
                <a:spcPts val="0"/>
              </a:spcBef>
              <a:buAutoNum type="alphaUcParenR" startAt="17"/>
            </a:pPr>
            <a:endParaRPr lang="en-IN" spc="-50" dirty="0">
              <a:solidFill>
                <a:schemeClr val="tx2"/>
              </a:solidFill>
              <a:latin typeface="Calibri" panose="020F0502020204030204" pitchFamily="34" charset="0"/>
              <a:cs typeface="Segoe UI"/>
            </a:endParaRPr>
          </a:p>
          <a:p>
            <a:pPr algn="l">
              <a:spcBef>
                <a:spcPts val="0"/>
              </a:spcBef>
            </a:pPr>
            <a:r>
              <a:rPr lang="en-IN" spc="-50" dirty="0">
                <a:solidFill>
                  <a:schemeClr val="tx2"/>
                </a:solidFill>
                <a:latin typeface="Calibri" panose="020F0502020204030204" pitchFamily="34" charset="0"/>
                <a:cs typeface="Segoe UI"/>
              </a:rPr>
              <a:t>          </a:t>
            </a:r>
            <a:r>
              <a:rPr lang="en-US" spc="-50" dirty="0">
                <a:solidFill>
                  <a:schemeClr val="tx2"/>
                </a:solidFill>
                <a:latin typeface="Calibri" panose="020F0502020204030204" pitchFamily="34" charset="0"/>
                <a:cs typeface="Segoe UI"/>
              </a:rPr>
              <a:t>Market basket analysis requires transactional data, which is a type of data that describes the purchase history of customers. Specifically, the data should include a record of all the transactions that have taken place in a particular store or retail outlet. Each transaction should be associated with a unique identifier, such as a receipt number, and a list of the items that were purchased in that transaction</a:t>
            </a:r>
          </a:p>
          <a:p>
            <a:pPr algn="l">
              <a:spcBef>
                <a:spcPts val="0"/>
              </a:spcBef>
            </a:pPr>
            <a:endParaRPr lang="en-US" spc="-50" dirty="0">
              <a:solidFill>
                <a:schemeClr val="tx2"/>
              </a:solidFill>
              <a:latin typeface="Calibri" panose="020F0502020204030204" pitchFamily="34" charset="0"/>
              <a:cs typeface="Segoe UI"/>
            </a:endParaRPr>
          </a:p>
          <a:p>
            <a:pPr algn="l">
              <a:spcBef>
                <a:spcPts val="0"/>
              </a:spcBef>
            </a:pPr>
            <a:endParaRPr lang="en-US" spc="-50" dirty="0">
              <a:solidFill>
                <a:schemeClr val="tx2"/>
              </a:solidFill>
              <a:latin typeface="Calibri" panose="020F0502020204030204" pitchFamily="34" charset="0"/>
              <a:cs typeface="Segoe UI"/>
            </a:endParaRPr>
          </a:p>
          <a:p>
            <a:pPr algn="l">
              <a:spcBef>
                <a:spcPts val="0"/>
              </a:spcBef>
            </a:pPr>
            <a:r>
              <a:rPr lang="en-US" spc="-50" dirty="0">
                <a:solidFill>
                  <a:schemeClr val="tx2"/>
                </a:solidFill>
                <a:latin typeface="Calibri" panose="020F0502020204030204" pitchFamily="34" charset="0"/>
                <a:cs typeface="Segoe UI"/>
              </a:rPr>
              <a:t>Q) What are the different type of features you would gather ?</a:t>
            </a: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Transaction ID</a:t>
            </a: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Time Stamp</a:t>
            </a: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Item ID</a:t>
            </a: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Customer ID</a:t>
            </a: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Item Name</a:t>
            </a: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Quantity</a:t>
            </a: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Category</a:t>
            </a:r>
          </a:p>
          <a:p>
            <a:pPr marL="742950" lvl="1" indent="-285750">
              <a:buFont typeface="Arial" panose="020B0604020202020204" pitchFamily="34" charset="0"/>
              <a:buChar char="•"/>
            </a:pPr>
            <a:r>
              <a:rPr lang="en-US" spc="-50" dirty="0">
                <a:solidFill>
                  <a:schemeClr val="tx2"/>
                </a:solidFill>
                <a:latin typeface="Calibri" panose="020F0502020204030204" pitchFamily="34" charset="0"/>
                <a:cs typeface="Segoe UI"/>
              </a:rPr>
              <a:t>Price</a:t>
            </a:r>
          </a:p>
        </p:txBody>
      </p:sp>
    </p:spTree>
    <p:extLst>
      <p:ext uri="{BB962C8B-B14F-4D97-AF65-F5344CB8AC3E}">
        <p14:creationId xmlns:p14="http://schemas.microsoft.com/office/powerpoint/2010/main" val="91640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Data Discovery and Collection</a:t>
            </a:r>
          </a:p>
        </p:txBody>
      </p:sp>
      <p:sp>
        <p:nvSpPr>
          <p:cNvPr id="3" name="TextBox 2">
            <a:extLst>
              <a:ext uri="{FF2B5EF4-FFF2-40B4-BE49-F238E27FC236}">
                <a16:creationId xmlns:a16="http://schemas.microsoft.com/office/drawing/2014/main" id="{7EC95076-D0B7-9A00-8A19-D5BE94DF1DF7}"/>
              </a:ext>
            </a:extLst>
          </p:cNvPr>
          <p:cNvSpPr txBox="1"/>
          <p:nvPr/>
        </p:nvSpPr>
        <p:spPr>
          <a:xfrm>
            <a:off x="827314" y="1121229"/>
            <a:ext cx="10700657" cy="957942"/>
          </a:xfrm>
          <a:prstGeom prst="rect">
            <a:avLst/>
          </a:prstGeom>
          <a:noFill/>
        </p:spPr>
        <p:txBody>
          <a:bodyPr wrap="square" lIns="0" tIns="0" rIns="0" bIns="0" rtlCol="0" anchor="t">
            <a:noAutofit/>
          </a:bodyPr>
          <a:lstStyle/>
          <a:p>
            <a:pPr algn="l">
              <a:spcBef>
                <a:spcPts val="0"/>
              </a:spcBef>
            </a:pPr>
            <a:r>
              <a:rPr lang="en-IN" spc="-50" dirty="0">
                <a:solidFill>
                  <a:schemeClr val="tx2"/>
                </a:solidFill>
                <a:latin typeface="Calibri" panose="020F0502020204030204" pitchFamily="34" charset="0"/>
                <a:cs typeface="Segoe UI"/>
              </a:rPr>
              <a:t>Q) What are some of the features you think would be useful ?</a:t>
            </a:r>
          </a:p>
          <a:p>
            <a:pPr marL="1200150" lvl="2" indent="-285750">
              <a:buFont typeface="Arial" panose="020B0604020202020204" pitchFamily="34" charset="0"/>
              <a:buChar char="•"/>
            </a:pPr>
            <a:r>
              <a:rPr lang="en-IN" spc="-50" dirty="0">
                <a:solidFill>
                  <a:schemeClr val="tx2"/>
                </a:solidFill>
                <a:latin typeface="Calibri" panose="020F0502020204030204" pitchFamily="34" charset="0"/>
                <a:cs typeface="Segoe UI"/>
              </a:rPr>
              <a:t>Transaction ID</a:t>
            </a:r>
          </a:p>
          <a:p>
            <a:pPr marL="1200150" lvl="2" indent="-285750">
              <a:buFont typeface="Arial" panose="020B0604020202020204" pitchFamily="34" charset="0"/>
              <a:buChar char="•"/>
            </a:pPr>
            <a:r>
              <a:rPr lang="en-IN" spc="-50" dirty="0">
                <a:solidFill>
                  <a:schemeClr val="tx2"/>
                </a:solidFill>
                <a:latin typeface="Calibri" panose="020F0502020204030204" pitchFamily="34" charset="0"/>
                <a:cs typeface="Segoe UI"/>
              </a:rPr>
              <a:t>Item Name / Item ID</a:t>
            </a:r>
          </a:p>
        </p:txBody>
      </p:sp>
      <p:sp>
        <p:nvSpPr>
          <p:cNvPr id="4" name="TextBox 3">
            <a:extLst>
              <a:ext uri="{FF2B5EF4-FFF2-40B4-BE49-F238E27FC236}">
                <a16:creationId xmlns:a16="http://schemas.microsoft.com/office/drawing/2014/main" id="{14B0045F-DB28-C9EC-C6A7-FBA1534EC184}"/>
              </a:ext>
            </a:extLst>
          </p:cNvPr>
          <p:cNvSpPr txBox="1"/>
          <p:nvPr/>
        </p:nvSpPr>
        <p:spPr>
          <a:xfrm>
            <a:off x="936171" y="2492828"/>
            <a:ext cx="10401495" cy="2993571"/>
          </a:xfrm>
          <a:prstGeom prst="rect">
            <a:avLst/>
          </a:prstGeom>
          <a:noFill/>
        </p:spPr>
        <p:txBody>
          <a:bodyPr wrap="square" lIns="0" tIns="0" rIns="0" bIns="0" rtlCol="0" anchor="t">
            <a:noAutofit/>
          </a:bodyPr>
          <a:lstStyle/>
          <a:p>
            <a:pPr algn="l">
              <a:spcBef>
                <a:spcPts val="0"/>
              </a:spcBef>
            </a:pPr>
            <a:r>
              <a:rPr lang="en-IN" spc="-50" dirty="0">
                <a:solidFill>
                  <a:schemeClr val="tx2"/>
                </a:solidFill>
                <a:latin typeface="Calibri" panose="020F0502020204030204" pitchFamily="34" charset="0"/>
                <a:cs typeface="Segoe UI"/>
              </a:rPr>
              <a:t>Q) What will be the target variable ?</a:t>
            </a:r>
          </a:p>
          <a:p>
            <a:pPr algn="l">
              <a:spcBef>
                <a:spcPts val="0"/>
              </a:spcBef>
            </a:pPr>
            <a:endParaRPr lang="en-IN" spc="-50" dirty="0">
              <a:solidFill>
                <a:schemeClr val="tx2"/>
              </a:solidFill>
              <a:latin typeface="Calibri" panose="020F0502020204030204" pitchFamily="34" charset="0"/>
              <a:cs typeface="Segoe UI"/>
            </a:endParaRPr>
          </a:p>
          <a:p>
            <a:pPr algn="l">
              <a:spcBef>
                <a:spcPts val="0"/>
              </a:spcBef>
            </a:pPr>
            <a:r>
              <a:rPr lang="en-US" spc="-50" dirty="0">
                <a:solidFill>
                  <a:schemeClr val="tx2"/>
                </a:solidFill>
                <a:latin typeface="Calibri" panose="020F0502020204030204" pitchFamily="34" charset="0"/>
                <a:cs typeface="Segoe UI"/>
              </a:rPr>
              <a:t>Market basket analysis is an unsupervised learning technique, which means that there is no target variable in the traditional sense. The goal of market basket analysis is to uncover patterns and relationships in transactional data, and to identify which items are frequently purchased together.</a:t>
            </a:r>
          </a:p>
          <a:p>
            <a:pPr algn="l">
              <a:spcBef>
                <a:spcPts val="0"/>
              </a:spcBef>
            </a:pPr>
            <a:r>
              <a:rPr lang="en-US" spc="-50" dirty="0">
                <a:solidFill>
                  <a:schemeClr val="tx2"/>
                </a:solidFill>
                <a:latin typeface="Calibri" panose="020F0502020204030204" pitchFamily="34" charset="0"/>
                <a:cs typeface="Segoe UI"/>
              </a:rPr>
              <a:t>The output of a market basket analysis is typically a set of rules or associations, which describe the relationships between the items. These rules are often expressed in the form of if-then statements, such as "If a customer buys item A, they are likely to buy item B as well."</a:t>
            </a:r>
          </a:p>
          <a:p>
            <a:pPr algn="l">
              <a:spcBef>
                <a:spcPts val="0"/>
              </a:spcBef>
            </a:pPr>
            <a:r>
              <a:rPr lang="en-US" spc="-50" dirty="0">
                <a:solidFill>
                  <a:schemeClr val="tx2"/>
                </a:solidFill>
                <a:latin typeface="Calibri" panose="020F0502020204030204" pitchFamily="34" charset="0"/>
                <a:cs typeface="Segoe UI"/>
              </a:rPr>
              <a:t>In summary, market basket analysis does not involve the use of a target variable, but instead aims to uncover relationships and patterns in transactional data.</a:t>
            </a:r>
          </a:p>
          <a:p>
            <a:pPr algn="l">
              <a:spcBef>
                <a:spcPts val="0"/>
              </a:spcBef>
            </a:pPr>
            <a:endParaRPr lang="en-IN" sz="1600"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312017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Data QC</a:t>
            </a:r>
          </a:p>
        </p:txBody>
      </p:sp>
      <p:sp>
        <p:nvSpPr>
          <p:cNvPr id="5" name="TextBox 4">
            <a:extLst>
              <a:ext uri="{FF2B5EF4-FFF2-40B4-BE49-F238E27FC236}">
                <a16:creationId xmlns:a16="http://schemas.microsoft.com/office/drawing/2014/main" id="{73FF4705-FF77-0E9A-2130-28755A6586F7}"/>
              </a:ext>
            </a:extLst>
          </p:cNvPr>
          <p:cNvSpPr txBox="1"/>
          <p:nvPr/>
        </p:nvSpPr>
        <p:spPr>
          <a:xfrm>
            <a:off x="1001486" y="1230087"/>
            <a:ext cx="9993085" cy="4528458"/>
          </a:xfrm>
          <a:prstGeom prst="rect">
            <a:avLst/>
          </a:prstGeom>
          <a:noFill/>
        </p:spPr>
        <p:txBody>
          <a:bodyPr wrap="square" lIns="0" tIns="0" rIns="0" bIns="0" rtlCol="0" anchor="t">
            <a:noAutofit/>
          </a:bodyPr>
          <a:lstStyle/>
          <a:p>
            <a:pPr marL="342900" indent="-342900" algn="l">
              <a:spcBef>
                <a:spcPts val="0"/>
              </a:spcBef>
              <a:buAutoNum type="alphaUcParenR" startAt="17"/>
            </a:pPr>
            <a:r>
              <a:rPr lang="en-IN" spc="-50" dirty="0">
                <a:solidFill>
                  <a:schemeClr val="tx2"/>
                </a:solidFill>
                <a:latin typeface="Calibri" panose="020F0502020204030204" pitchFamily="34" charset="0"/>
                <a:cs typeface="Segoe UI"/>
              </a:rPr>
              <a:t>What are the quality checks that can be done ?</a:t>
            </a:r>
          </a:p>
          <a:p>
            <a:pPr marL="342900" indent="-342900" algn="l">
              <a:spcBef>
                <a:spcPts val="0"/>
              </a:spcBef>
              <a:buAutoNum type="alphaUcParenR" startAt="17"/>
            </a:pPr>
            <a:endParaRPr lang="en-IN"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IN" spc="-50" dirty="0">
                <a:solidFill>
                  <a:schemeClr val="tx2"/>
                </a:solidFill>
                <a:latin typeface="Calibri" panose="020F0502020204030204" pitchFamily="34" charset="0"/>
                <a:cs typeface="Segoe UI"/>
              </a:rPr>
              <a:t>Check for anomalies : If we see sales of particular day is very high compared to all other days , ask the client is that information correct or what happened on that particular day.</a:t>
            </a:r>
          </a:p>
          <a:p>
            <a:pPr marL="742950" lvl="1" indent="-285750">
              <a:buFont typeface="Arial" panose="020B0604020202020204" pitchFamily="34" charset="0"/>
              <a:buChar char="•"/>
            </a:pPr>
            <a:endParaRPr lang="en-IN"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IN" spc="-50" dirty="0">
                <a:solidFill>
                  <a:schemeClr val="tx2"/>
                </a:solidFill>
                <a:latin typeface="Calibri" panose="020F0502020204030204" pitchFamily="34" charset="0"/>
                <a:cs typeface="Segoe UI"/>
              </a:rPr>
              <a:t>If in a single transactions , customer has bought a lot of  products compared to all other transaction , ask the client whether that information is correct .</a:t>
            </a:r>
          </a:p>
          <a:p>
            <a:pPr marL="742950" lvl="1" indent="-285750">
              <a:buFont typeface="Arial" panose="020B0604020202020204" pitchFamily="34" charset="0"/>
              <a:buChar char="•"/>
            </a:pPr>
            <a:endParaRPr lang="en-IN"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IN" spc="-50" dirty="0">
                <a:solidFill>
                  <a:schemeClr val="tx2"/>
                </a:solidFill>
                <a:latin typeface="Calibri" panose="020F0502020204030204" pitchFamily="34" charset="0"/>
                <a:cs typeface="Segoe UI"/>
              </a:rPr>
              <a:t>If there are lots of null values , ask the client about the reason.</a:t>
            </a:r>
          </a:p>
          <a:p>
            <a:pPr marL="742950" lvl="1" indent="-285750">
              <a:buFont typeface="Arial" panose="020B0604020202020204" pitchFamily="34" charset="0"/>
              <a:buChar char="•"/>
            </a:pPr>
            <a:endParaRPr lang="en-IN" spc="-50" dirty="0">
              <a:solidFill>
                <a:schemeClr val="tx2"/>
              </a:solidFill>
              <a:latin typeface="Calibri" panose="020F0502020204030204" pitchFamily="34" charset="0"/>
              <a:cs typeface="Segoe UI"/>
            </a:endParaRPr>
          </a:p>
          <a:p>
            <a:pPr marL="742950" lvl="1" indent="-285750">
              <a:buFont typeface="Arial" panose="020B0604020202020204" pitchFamily="34" charset="0"/>
              <a:buChar char="•"/>
            </a:pPr>
            <a:r>
              <a:rPr lang="en-IN" spc="-50" dirty="0">
                <a:solidFill>
                  <a:schemeClr val="tx2"/>
                </a:solidFill>
                <a:latin typeface="Calibri" panose="020F0502020204030204" pitchFamily="34" charset="0"/>
                <a:cs typeface="Segoe UI"/>
              </a:rPr>
              <a:t>Confirm with the client that whether the Item ID and Item names are correctly mapped. </a:t>
            </a:r>
          </a:p>
        </p:txBody>
      </p:sp>
    </p:spTree>
    <p:extLst>
      <p:ext uri="{BB962C8B-B14F-4D97-AF65-F5344CB8AC3E}">
        <p14:creationId xmlns:p14="http://schemas.microsoft.com/office/powerpoint/2010/main" val="35375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Data Exploration</a:t>
            </a:r>
          </a:p>
        </p:txBody>
      </p:sp>
      <p:sp>
        <p:nvSpPr>
          <p:cNvPr id="3" name="TextBox 2">
            <a:extLst>
              <a:ext uri="{FF2B5EF4-FFF2-40B4-BE49-F238E27FC236}">
                <a16:creationId xmlns:a16="http://schemas.microsoft.com/office/drawing/2014/main" id="{427D22B3-3015-B18B-501A-036B9726060F}"/>
              </a:ext>
            </a:extLst>
          </p:cNvPr>
          <p:cNvSpPr txBox="1"/>
          <p:nvPr/>
        </p:nvSpPr>
        <p:spPr>
          <a:xfrm>
            <a:off x="816429" y="1148442"/>
            <a:ext cx="10787742" cy="4561115"/>
          </a:xfrm>
          <a:prstGeom prst="rect">
            <a:avLst/>
          </a:prstGeom>
          <a:noFill/>
        </p:spPr>
        <p:txBody>
          <a:bodyPr wrap="square" lIns="0" tIns="0" rIns="0" bIns="0" rtlCol="0" anchor="t">
            <a:noAutofit/>
          </a:bodyPr>
          <a:lstStyle/>
          <a:p>
            <a:pPr marL="342900" indent="-342900" algn="l">
              <a:spcBef>
                <a:spcPts val="0"/>
              </a:spcBef>
              <a:buAutoNum type="alphaUcParenR" startAt="17"/>
            </a:pPr>
            <a:r>
              <a:rPr lang="en-IN" spc="-50" dirty="0">
                <a:solidFill>
                  <a:schemeClr val="tx2"/>
                </a:solidFill>
                <a:latin typeface="Calibri" panose="020F0502020204030204" pitchFamily="34" charset="0"/>
                <a:cs typeface="Segoe UI"/>
              </a:rPr>
              <a:t>How would you approach Data Exploration ?</a:t>
            </a:r>
          </a:p>
          <a:p>
            <a:pPr algn="l">
              <a:spcBef>
                <a:spcPts val="0"/>
              </a:spcBef>
            </a:pPr>
            <a:endParaRPr lang="en-IN" sz="1600" spc="-50" dirty="0">
              <a:solidFill>
                <a:schemeClr val="tx2"/>
              </a:solidFill>
              <a:latin typeface="Calibri" panose="020F0502020204030204" pitchFamily="34" charset="0"/>
              <a:cs typeface="Segoe UI"/>
            </a:endParaRPr>
          </a:p>
          <a:p>
            <a:pPr marL="1200150" lvl="2" indent="-285750">
              <a:buFont typeface="Arial" panose="020B0604020202020204" pitchFamily="34" charset="0"/>
              <a:buChar char="•"/>
            </a:pPr>
            <a:r>
              <a:rPr lang="en-IN" spc="-50" dirty="0">
                <a:solidFill>
                  <a:schemeClr val="tx2"/>
                </a:solidFill>
                <a:latin typeface="Calibri" panose="020F0502020204030204" pitchFamily="34" charset="0"/>
                <a:cs typeface="Segoe UI"/>
              </a:rPr>
              <a:t>Item Frequency : From here we can understand what are the most bought items and what are the least bought items .It gives an Idea about the how much each items are sold.</a:t>
            </a:r>
          </a:p>
          <a:p>
            <a:pPr lvl="2"/>
            <a:endParaRPr lang="en-IN" spc="-50" dirty="0">
              <a:solidFill>
                <a:schemeClr val="tx2"/>
              </a:solidFill>
              <a:latin typeface="Calibri" panose="020F0502020204030204" pitchFamily="34" charset="0"/>
              <a:cs typeface="Segoe UI"/>
            </a:endParaRPr>
          </a:p>
          <a:p>
            <a:pPr marL="1200150" lvl="2" indent="-285750">
              <a:buFont typeface="Arial" panose="020B0604020202020204" pitchFamily="34" charset="0"/>
              <a:buChar char="•"/>
            </a:pPr>
            <a:r>
              <a:rPr lang="en-IN" spc="-50" dirty="0">
                <a:solidFill>
                  <a:schemeClr val="tx2"/>
                </a:solidFill>
                <a:latin typeface="Calibri" panose="020F0502020204030204" pitchFamily="34" charset="0"/>
                <a:cs typeface="Segoe UI"/>
              </a:rPr>
              <a:t>Time Series Based Analysis : It gives an idea about the sales in each day so that we can identify a pattern about sales .If the sales is very low or very high , we can ask the client why it happened , whether the data is correct or not.</a:t>
            </a:r>
          </a:p>
        </p:txBody>
      </p:sp>
    </p:spTree>
    <p:extLst>
      <p:ext uri="{BB962C8B-B14F-4D97-AF65-F5344CB8AC3E}">
        <p14:creationId xmlns:p14="http://schemas.microsoft.com/office/powerpoint/2010/main" val="118935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355901" y="259922"/>
            <a:ext cx="10981765" cy="664536"/>
          </a:xfrm>
        </p:spPr>
        <p:txBody>
          <a:bodyPr/>
          <a:lstStyle/>
          <a:p>
            <a:r>
              <a:rPr lang="en-US" dirty="0"/>
              <a:t>Data Preparation</a:t>
            </a:r>
          </a:p>
        </p:txBody>
      </p:sp>
      <p:sp>
        <p:nvSpPr>
          <p:cNvPr id="3" name="TextBox 2">
            <a:extLst>
              <a:ext uri="{FF2B5EF4-FFF2-40B4-BE49-F238E27FC236}">
                <a16:creationId xmlns:a16="http://schemas.microsoft.com/office/drawing/2014/main" id="{427D22B3-3015-B18B-501A-036B9726060F}"/>
              </a:ext>
            </a:extLst>
          </p:cNvPr>
          <p:cNvSpPr txBox="1"/>
          <p:nvPr/>
        </p:nvSpPr>
        <p:spPr>
          <a:xfrm>
            <a:off x="816429" y="1213757"/>
            <a:ext cx="10787742" cy="4561115"/>
          </a:xfrm>
          <a:prstGeom prst="rect">
            <a:avLst/>
          </a:prstGeom>
          <a:noFill/>
        </p:spPr>
        <p:txBody>
          <a:bodyPr wrap="square" lIns="0" tIns="0" rIns="0" bIns="0" rtlCol="0" anchor="t">
            <a:noAutofit/>
          </a:bodyPr>
          <a:lstStyle/>
          <a:p>
            <a:pPr marL="342900" indent="-342900" algn="l">
              <a:spcBef>
                <a:spcPts val="0"/>
              </a:spcBef>
              <a:buAutoNum type="alphaUcParenR" startAt="17"/>
            </a:pPr>
            <a:r>
              <a:rPr lang="en-IN" spc="-50" dirty="0">
                <a:solidFill>
                  <a:schemeClr val="tx2"/>
                </a:solidFill>
                <a:latin typeface="Calibri" panose="020F0502020204030204" pitchFamily="34" charset="0"/>
                <a:cs typeface="Segoe UI"/>
              </a:rPr>
              <a:t>What are the pre-processing steps would you apply for different types of variables ?</a:t>
            </a:r>
          </a:p>
          <a:p>
            <a:pPr algn="l">
              <a:spcBef>
                <a:spcPts val="0"/>
              </a:spcBef>
            </a:pPr>
            <a:endParaRPr lang="en-IN" spc="-50" dirty="0">
              <a:solidFill>
                <a:schemeClr val="tx2"/>
              </a:solidFill>
              <a:latin typeface="Calibri" panose="020F0502020204030204" pitchFamily="34" charset="0"/>
              <a:cs typeface="Segoe UI"/>
            </a:endParaRPr>
          </a:p>
          <a:p>
            <a:pPr marL="1200150" lvl="2" indent="-285750">
              <a:buFont typeface="Arial" panose="020B0604020202020204" pitchFamily="34" charset="0"/>
              <a:buChar char="•"/>
            </a:pPr>
            <a:r>
              <a:rPr lang="en-IN" spc="-50" dirty="0">
                <a:solidFill>
                  <a:schemeClr val="tx2"/>
                </a:solidFill>
                <a:latin typeface="Calibri" panose="020F0502020204030204" pitchFamily="34" charset="0"/>
                <a:cs typeface="Segoe UI"/>
              </a:rPr>
              <a:t> Null Values : For market basket analysis , important columns are products which was bought on each transaction. So there wont be null values . </a:t>
            </a:r>
          </a:p>
        </p:txBody>
      </p:sp>
      <p:pic>
        <p:nvPicPr>
          <p:cNvPr id="5" name="Picture 4" descr="Graphical user interface, application&#10;&#10;Description automatically generated">
            <a:extLst>
              <a:ext uri="{FF2B5EF4-FFF2-40B4-BE49-F238E27FC236}">
                <a16:creationId xmlns:a16="http://schemas.microsoft.com/office/drawing/2014/main" id="{4814CB18-B54B-31E9-9D70-34D1395C1CF6}"/>
              </a:ext>
            </a:extLst>
          </p:cNvPr>
          <p:cNvPicPr>
            <a:picLocks noChangeAspect="1"/>
          </p:cNvPicPr>
          <p:nvPr/>
        </p:nvPicPr>
        <p:blipFill>
          <a:blip r:embed="rId3"/>
          <a:stretch>
            <a:fillRect/>
          </a:stretch>
        </p:blipFill>
        <p:spPr>
          <a:xfrm>
            <a:off x="816429" y="3020282"/>
            <a:ext cx="2971953" cy="1949550"/>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F4137031-058B-B34A-CD56-21E566DFFE01}"/>
              </a:ext>
            </a:extLst>
          </p:cNvPr>
          <p:cNvPicPr>
            <a:picLocks noChangeAspect="1"/>
          </p:cNvPicPr>
          <p:nvPr/>
        </p:nvPicPr>
        <p:blipFill>
          <a:blip r:embed="rId4"/>
          <a:stretch>
            <a:fillRect/>
          </a:stretch>
        </p:blipFill>
        <p:spPr>
          <a:xfrm>
            <a:off x="5186871" y="3020282"/>
            <a:ext cx="6629741" cy="1816193"/>
          </a:xfrm>
          <a:prstGeom prst="rect">
            <a:avLst/>
          </a:prstGeom>
        </p:spPr>
      </p:pic>
      <p:cxnSp>
        <p:nvCxnSpPr>
          <p:cNvPr id="11" name="Straight Arrow Connector 10">
            <a:extLst>
              <a:ext uri="{FF2B5EF4-FFF2-40B4-BE49-F238E27FC236}">
                <a16:creationId xmlns:a16="http://schemas.microsoft.com/office/drawing/2014/main" id="{15B37953-7EC2-CEB1-43F1-814C80ADC332}"/>
              </a:ext>
            </a:extLst>
          </p:cNvPr>
          <p:cNvCxnSpPr/>
          <p:nvPr/>
        </p:nvCxnSpPr>
        <p:spPr>
          <a:xfrm>
            <a:off x="4005943" y="3995057"/>
            <a:ext cx="1077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1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60788c493542301b04ffc519&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Blank Slide">
  <a:themeElements>
    <a:clrScheme name="Custom 1">
      <a:dk1>
        <a:srgbClr val="2E2E7B"/>
      </a:dk1>
      <a:lt1>
        <a:srgbClr val="FFFFFF"/>
      </a:lt1>
      <a:dk2>
        <a:srgbClr val="000000"/>
      </a:dk2>
      <a:lt2>
        <a:srgbClr val="739FAF"/>
      </a:lt2>
      <a:accent1>
        <a:srgbClr val="1F95D9"/>
      </a:accent1>
      <a:accent2>
        <a:srgbClr val="11B7BF"/>
      </a:accent2>
      <a:accent3>
        <a:srgbClr val="0E0E47"/>
      </a:accent3>
      <a:accent4>
        <a:srgbClr val="054F6E"/>
      </a:accent4>
      <a:accent5>
        <a:srgbClr val="093E7D"/>
      </a:accent5>
      <a:accent6>
        <a:srgbClr val="B5B5F1"/>
      </a:accent6>
      <a:hlink>
        <a:srgbClr val="9EF8E5"/>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oAutofit/>
      </a:bodyPr>
      <a:lstStyle>
        <a:defPPr algn="l">
          <a:spcBef>
            <a:spcPts val="0"/>
          </a:spcBef>
          <a:defRPr sz="1600" spc="-50" dirty="0">
            <a:solidFill>
              <a:schemeClr val="tx2"/>
            </a:solidFill>
            <a:latin typeface="Calibri" panose="020F0502020204030204" pitchFamily="34" charset="0"/>
            <a:cs typeface="Segoe UI"/>
          </a:defRPr>
        </a:defPPr>
      </a:lstStyle>
    </a:txDef>
  </a:objectDefaults>
  <a:extraClrSchemeLst/>
  <a:extLst>
    <a:ext uri="{05A4C25C-085E-4340-85A3-A5531E510DB2}">
      <thm15:themeFamily xmlns:thm15="http://schemas.microsoft.com/office/thememl/2012/main" name="Blend360 Toolkit Deck _Enhanced Logo " id="{3BEF1FCF-AEFE-456B-88E7-2F69F1671E73}" vid="{6974D2D1-2205-442C-A77F-A9794D379C5E}"/>
    </a:ext>
  </a:extLst>
</a:theme>
</file>

<file path=ppt/theme/theme2.xml><?xml version="1.0" encoding="utf-8"?>
<a:theme xmlns:a="http://schemas.openxmlformats.org/drawingml/2006/main" name="Blank Slide">
  <a:themeElements>
    <a:clrScheme name="Custom 1">
      <a:dk1>
        <a:srgbClr val="2E2E7B"/>
      </a:dk1>
      <a:lt1>
        <a:srgbClr val="FFFFFF"/>
      </a:lt1>
      <a:dk2>
        <a:srgbClr val="000000"/>
      </a:dk2>
      <a:lt2>
        <a:srgbClr val="739FAF"/>
      </a:lt2>
      <a:accent1>
        <a:srgbClr val="1F95D9"/>
      </a:accent1>
      <a:accent2>
        <a:srgbClr val="11B7BF"/>
      </a:accent2>
      <a:accent3>
        <a:srgbClr val="0E0E47"/>
      </a:accent3>
      <a:accent4>
        <a:srgbClr val="054F6E"/>
      </a:accent4>
      <a:accent5>
        <a:srgbClr val="093E7D"/>
      </a:accent5>
      <a:accent6>
        <a:srgbClr val="B5B5F1"/>
      </a:accent6>
      <a:hlink>
        <a:srgbClr val="9EF8E5"/>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oAutofit/>
      </a:bodyPr>
      <a:lstStyle>
        <a:defPPr algn="l">
          <a:spcBef>
            <a:spcPts val="0"/>
          </a:spcBef>
          <a:defRPr sz="1600" spc="-50" dirty="0">
            <a:solidFill>
              <a:schemeClr val="tx2"/>
            </a:solidFill>
            <a:latin typeface="Calibri" panose="020F0502020204030204" pitchFamily="34" charset="0"/>
            <a:cs typeface="Segoe UI"/>
          </a:defRPr>
        </a:defPPr>
      </a:lstStyle>
    </a:txDef>
  </a:objectDefaults>
  <a:extraClrSchemeLst/>
  <a:extLst>
    <a:ext uri="{05A4C25C-085E-4340-85A3-A5531E510DB2}">
      <thm15:themeFamily xmlns:thm15="http://schemas.microsoft.com/office/thememl/2012/main" name="blend360 template 7.28" id="{A4E9A9BF-FE2D-4277-B45D-3614D43076B1}" vid="{1F8C44F3-AA41-4D79-8675-A6BA043B76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E722E5EB8B748BE12F9CA1D19D31C" ma:contentTypeVersion="26" ma:contentTypeDescription="Create a new document." ma:contentTypeScope="" ma:versionID="38e9bfab9cb343d8c177a799f39f6d01">
  <xsd:schema xmlns:xsd="http://www.w3.org/2001/XMLSchema" xmlns:xs="http://www.w3.org/2001/XMLSchema" xmlns:p="http://schemas.microsoft.com/office/2006/metadata/properties" xmlns:ns1="http://schemas.microsoft.com/sharepoint/v3" xmlns:ns2="d83cb538-dcdc-441d-a642-0e643b97be37" xmlns:ns3="b41fe58b-a25b-4acc-bda3-1cc61b51d581" targetNamespace="http://schemas.microsoft.com/office/2006/metadata/properties" ma:root="true" ma:fieldsID="751633bdaab970934f48db8ba3c87e0c" ns1:_="" ns2:_="" ns3:_="">
    <xsd:import namespace="http://schemas.microsoft.com/sharepoint/v3"/>
    <xsd:import namespace="d83cb538-dcdc-441d-a642-0e643b97be37"/>
    <xsd:import namespace="b41fe58b-a25b-4acc-bda3-1cc61b51d58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Date" minOccurs="0"/>
                <xsd:element ref="ns2:Client" minOccurs="0"/>
                <xsd:element ref="ns2:All_x002d_StarProgram" minOccurs="0"/>
                <xsd:element ref="ns1:AverageRating" minOccurs="0"/>
                <xsd:element ref="ns1:RatingCount" minOccurs="0"/>
                <xsd:element ref="ns1:RatedBy" minOccurs="0"/>
                <xsd:element ref="ns1:Ratings" minOccurs="0"/>
                <xsd:element ref="ns1:LikesCount" minOccurs="0"/>
                <xsd:element ref="ns1:Lik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23" nillable="true" ma:displayName="Rating (0-5)" ma:decimals="2" ma:description="Average value of all the ratings that have been submitted" ma:internalName="AverageRating" ma:readOnly="true">
      <xsd:simpleType>
        <xsd:restriction base="dms:Number"/>
      </xsd:simpleType>
    </xsd:element>
    <xsd:element name="RatingCount" ma:index="24" nillable="true" ma:displayName="Number of Ratings" ma:decimals="0" ma:description="Number of ratings submitted" ma:internalName="RatingCount" ma:readOnly="true">
      <xsd:simpleType>
        <xsd:restriction base="dms:Number"/>
      </xsd:simpleType>
    </xsd:element>
    <xsd:element name="RatedBy" ma:index="25"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26" nillable="true" ma:displayName="User ratings" ma:description="User ratings for the item" ma:hidden="true" ma:internalName="Ratings">
      <xsd:simpleType>
        <xsd:restriction base="dms:Note"/>
      </xsd:simpleType>
    </xsd:element>
    <xsd:element name="LikesCount" ma:index="27" nillable="true" ma:displayName="Number of Likes" ma:internalName="LikesCount">
      <xsd:simpleType>
        <xsd:restriction base="dms:Unknown"/>
      </xsd:simpleType>
    </xsd:element>
    <xsd:element name="LikedBy" ma:index="28"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83cb538-dcdc-441d-a642-0e643b97be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Date" ma:index="20" nillable="true" ma:displayName="Date" ma:format="DateOnly" ma:internalName="Date">
      <xsd:simpleType>
        <xsd:restriction base="dms:DateTime"/>
      </xsd:simpleType>
    </xsd:element>
    <xsd:element name="Client" ma:index="21" nillable="true" ma:displayName="Client" ma:format="Dropdown" ma:internalName="Client">
      <xsd:simpleType>
        <xsd:restriction base="dms:Choice">
          <xsd:enumeration value="Lowes"/>
          <xsd:enumeration value="CVS"/>
          <xsd:enumeration value="Benefytt"/>
        </xsd:restriction>
      </xsd:simpleType>
    </xsd:element>
    <xsd:element name="All_x002d_StarProgram" ma:index="22" nillable="true" ma:displayName="All-Star Program" ma:default="1" ma:format="Dropdown" ma:internalName="All_x002d_StarProgram">
      <xsd:simpleType>
        <xsd:restriction base="dms:Boolea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12b4ba89-8ace-419e-814f-6a2e402f62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41fe58b-a25b-4acc-bda3-1cc61b51d58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31" nillable="true" ma:displayName="Taxonomy Catch All Column" ma:hidden="true" ma:list="{af88503c-eef4-4266-8a32-a46904804468}" ma:internalName="TaxCatchAll" ma:showField="CatchAllData" ma:web="b41fe58b-a25b-4acc-bda3-1cc61b51d5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ll_x002d_StarProgram xmlns="d83cb538-dcdc-441d-a642-0e643b97be37">true</All_x002d_StarProgram>
    <Client xmlns="d83cb538-dcdc-441d-a642-0e643b97be37" xsi:nil="true"/>
    <Date xmlns="d83cb538-dcdc-441d-a642-0e643b97be37" xsi:nil="true"/>
    <LikesCount xmlns="http://schemas.microsoft.com/sharepoint/v3" xsi:nil="true"/>
    <TaxCatchAll xmlns="b41fe58b-a25b-4acc-bda3-1cc61b51d581" xsi:nil="true"/>
    <Ratings xmlns="http://schemas.microsoft.com/sharepoint/v3" xsi:nil="true"/>
    <LikedBy xmlns="http://schemas.microsoft.com/sharepoint/v3">
      <UserInfo>
        <DisplayName/>
        <AccountId xsi:nil="true"/>
        <AccountType/>
      </UserInfo>
    </LikedBy>
    <lcf76f155ced4ddcb4097134ff3c332f xmlns="d83cb538-dcdc-441d-a642-0e643b97be37">
      <Terms xmlns="http://schemas.microsoft.com/office/infopath/2007/PartnerControls"/>
    </lcf76f155ced4ddcb4097134ff3c332f>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0C5C9F67-DC0B-4FE5-89BA-756ED976CA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83cb538-dcdc-441d-a642-0e643b97be37"/>
    <ds:schemaRef ds:uri="b41fe58b-a25b-4acc-bda3-1cc61b51d5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A557DA-01FD-4323-A641-471F4363781D}">
  <ds:schemaRefs>
    <ds:schemaRef ds:uri="http://schemas.microsoft.com/sharepoint/v3/contenttype/forms"/>
  </ds:schemaRefs>
</ds:datastoreItem>
</file>

<file path=customXml/itemProps3.xml><?xml version="1.0" encoding="utf-8"?>
<ds:datastoreItem xmlns:ds="http://schemas.openxmlformats.org/officeDocument/2006/customXml" ds:itemID="{9D97810A-74C2-4283-96B9-51A0A374B297}">
  <ds:schemaRefs>
    <ds:schemaRef ds:uri="703922f3-0f4c-44f5-b3d0-039dc5a18c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d83cb538-dcdc-441d-a642-0e643b97be37"/>
    <ds:schemaRef ds:uri="http://schemas.microsoft.com/sharepoint/v3"/>
    <ds:schemaRef ds:uri="b41fe58b-a25b-4acc-bda3-1cc61b51d581"/>
  </ds:schemaRefs>
</ds:datastoreItem>
</file>

<file path=docProps/app.xml><?xml version="1.0" encoding="utf-8"?>
<Properties xmlns="http://schemas.openxmlformats.org/officeDocument/2006/extended-properties" xmlns:vt="http://schemas.openxmlformats.org/officeDocument/2006/docPropsVTypes">
  <Template/>
  <TotalTime>4347</TotalTime>
  <Words>1278</Words>
  <Application>Microsoft Office PowerPoint</Application>
  <PresentationFormat>Widescreen</PresentationFormat>
  <Paragraphs>136</Paragraphs>
  <Slides>14</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Gotham Regular</vt:lpstr>
      <vt:lpstr>Proxima Nova Rg</vt:lpstr>
      <vt:lpstr>Blank Slide</vt:lpstr>
      <vt:lpstr>Blank Slide</vt:lpstr>
      <vt:lpstr>Market Basket Analysis Solution Design</vt:lpstr>
      <vt:lpstr>Agenda:</vt:lpstr>
      <vt:lpstr>CRISP – DM Overview</vt:lpstr>
      <vt:lpstr>Business Understanding</vt:lpstr>
      <vt:lpstr>Data Discovery and Collection</vt:lpstr>
      <vt:lpstr>Data Discovery and Collection</vt:lpstr>
      <vt:lpstr>Data QC</vt:lpstr>
      <vt:lpstr>Data Exploration</vt:lpstr>
      <vt:lpstr>Data Preparation</vt:lpstr>
      <vt:lpstr>Data Preparation</vt:lpstr>
      <vt:lpstr>Data Preparation</vt:lpstr>
      <vt:lpstr>Modelling and Deployment</vt:lpstr>
      <vt:lpstr>Modelling and Deployment</vt:lpstr>
      <vt:lpstr>Challenges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Toolkit</dc:title>
  <dc:creator>Sagar Math</dc:creator>
  <cp:lastModifiedBy>Akshay P B</cp:lastModifiedBy>
  <cp:revision>36</cp:revision>
  <cp:lastPrinted>2019-10-06T23:07:43Z</cp:lastPrinted>
  <dcterms:created xsi:type="dcterms:W3CDTF">2022-04-22T05:28:34Z</dcterms:created>
  <dcterms:modified xsi:type="dcterms:W3CDTF">2023-04-03T12:53:38Z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0x0101001F4E722E5EB8B748BE12F9CA1D19D31C</vt:lpwstr>
  </property>
  <property fmtid="{D5CDD505-2E9C-101B-9397-08002B2CF9AE}" pid="3" name="Order">
    <vt:r8>10200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TemplateUrl">
    <vt:lpwstr/>
  </property>
  <property fmtid="{D5CDD505-2E9C-101B-9397-08002B2CF9AE}" pid="9" name="ComplianceAssetId">
    <vt:lpwstr/>
  </property>
</Properties>
</file>