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2" r:id="rId2"/>
  </p:sldMasterIdLst>
  <p:notesMasterIdLst>
    <p:notesMasterId r:id="rId6"/>
  </p:notesMasterIdLst>
  <p:sldIdLst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FA716-7230-4022-AFE9-58FA1CF073EB}" v="1" dt="2023-04-03T19:01:13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P B" userId="10c9c54c-8b03-441d-8e42-4b0bc08a9b6e" providerId="ADAL" clId="{901FA716-7230-4022-AFE9-58FA1CF073EB}"/>
    <pc:docChg chg="custSel addSld modSld sldOrd addMainMaster">
      <pc:chgData name="Akshay P B" userId="10c9c54c-8b03-441d-8e42-4b0bc08a9b6e" providerId="ADAL" clId="{901FA716-7230-4022-AFE9-58FA1CF073EB}" dt="2023-04-03T19:02:48.582" v="66" actId="1076"/>
      <pc:docMkLst>
        <pc:docMk/>
      </pc:docMkLst>
      <pc:sldChg chg="addSp delSp modSp new mod">
        <pc:chgData name="Akshay P B" userId="10c9c54c-8b03-441d-8e42-4b0bc08a9b6e" providerId="ADAL" clId="{901FA716-7230-4022-AFE9-58FA1CF073EB}" dt="2023-04-03T19:01:26.553" v="6" actId="255"/>
        <pc:sldMkLst>
          <pc:docMk/>
          <pc:sldMk cId="3006590482" sldId="257"/>
        </pc:sldMkLst>
        <pc:spChg chg="del">
          <ac:chgData name="Akshay P B" userId="10c9c54c-8b03-441d-8e42-4b0bc08a9b6e" providerId="ADAL" clId="{901FA716-7230-4022-AFE9-58FA1CF073EB}" dt="2023-04-03T18:59:24.062" v="1" actId="478"/>
          <ac:spMkLst>
            <pc:docMk/>
            <pc:sldMk cId="3006590482" sldId="257"/>
            <ac:spMk id="2" creationId="{BD13E82C-85D0-B4A2-D1C1-DF72D0E7F515}"/>
          </ac:spMkLst>
        </pc:spChg>
        <pc:spChg chg="del">
          <ac:chgData name="Akshay P B" userId="10c9c54c-8b03-441d-8e42-4b0bc08a9b6e" providerId="ADAL" clId="{901FA716-7230-4022-AFE9-58FA1CF073EB}" dt="2023-04-03T18:59:27.611" v="2" actId="478"/>
          <ac:spMkLst>
            <pc:docMk/>
            <pc:sldMk cId="3006590482" sldId="257"/>
            <ac:spMk id="3" creationId="{D764ADC5-A434-0903-32D0-53207B1ACC45}"/>
          </ac:spMkLst>
        </pc:spChg>
        <pc:spChg chg="add mod">
          <ac:chgData name="Akshay P B" userId="10c9c54c-8b03-441d-8e42-4b0bc08a9b6e" providerId="ADAL" clId="{901FA716-7230-4022-AFE9-58FA1CF073EB}" dt="2023-04-03T19:01:26.553" v="6" actId="255"/>
          <ac:spMkLst>
            <pc:docMk/>
            <pc:sldMk cId="3006590482" sldId="257"/>
            <ac:spMk id="4" creationId="{C27539B6-B08C-12C3-3FC8-2A0C904366C8}"/>
          </ac:spMkLst>
        </pc:spChg>
      </pc:sldChg>
      <pc:sldChg chg="modSp add mod ord">
        <pc:chgData name="Akshay P B" userId="10c9c54c-8b03-441d-8e42-4b0bc08a9b6e" providerId="ADAL" clId="{901FA716-7230-4022-AFE9-58FA1CF073EB}" dt="2023-04-03T19:02:48.582" v="66" actId="1076"/>
        <pc:sldMkLst>
          <pc:docMk/>
          <pc:sldMk cId="1868021847" sldId="258"/>
        </pc:sldMkLst>
        <pc:spChg chg="mod">
          <ac:chgData name="Akshay P B" userId="10c9c54c-8b03-441d-8e42-4b0bc08a9b6e" providerId="ADAL" clId="{901FA716-7230-4022-AFE9-58FA1CF073EB}" dt="2023-04-03T19:02:40.401" v="65" actId="20577"/>
          <ac:spMkLst>
            <pc:docMk/>
            <pc:sldMk cId="1868021847" sldId="258"/>
            <ac:spMk id="5" creationId="{7C7A144D-011B-EC41-8EAC-FB5529129238}"/>
          </ac:spMkLst>
        </pc:spChg>
        <pc:spChg chg="mod">
          <ac:chgData name="Akshay P B" userId="10c9c54c-8b03-441d-8e42-4b0bc08a9b6e" providerId="ADAL" clId="{901FA716-7230-4022-AFE9-58FA1CF073EB}" dt="2023-04-03T19:02:48.582" v="66" actId="1076"/>
          <ac:spMkLst>
            <pc:docMk/>
            <pc:sldMk cId="1868021847" sldId="258"/>
            <ac:spMk id="7" creationId="{9D8DBFA3-8168-694C-A8DE-BFB5351D640E}"/>
          </ac:spMkLst>
        </pc:spChg>
      </pc:sldChg>
      <pc:sldMasterChg chg="add addSldLayout">
        <pc:chgData name="Akshay P B" userId="10c9c54c-8b03-441d-8e42-4b0bc08a9b6e" providerId="ADAL" clId="{901FA716-7230-4022-AFE9-58FA1CF073EB}" dt="2023-04-03T19:02:13.459" v="7" actId="27028"/>
        <pc:sldMasterMkLst>
          <pc:docMk/>
          <pc:sldMasterMk cId="392631476" sldId="2147483822"/>
        </pc:sldMasterMkLst>
        <pc:sldLayoutChg chg="add">
          <pc:chgData name="Akshay P B" userId="10c9c54c-8b03-441d-8e42-4b0bc08a9b6e" providerId="ADAL" clId="{901FA716-7230-4022-AFE9-58FA1CF073EB}" dt="2023-04-03T19:02:13.459" v="7" actId="27028"/>
          <pc:sldLayoutMkLst>
            <pc:docMk/>
            <pc:sldMasterMk cId="392631476" sldId="2147483822"/>
            <pc:sldLayoutMk cId="2510671194" sldId="214748383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28B0-EE31-48FF-8135-DCAAAD138D5B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EDC-8E2E-40AD-88BF-563E9CB2B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3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522D-2F0E-32F1-622C-FE099405D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7750-5A01-B64F-4369-F1581CB7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B856-52C9-8320-8229-3978250F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9E74-453D-FABF-CF67-7380266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55E9-CB97-F602-D1CC-01DF900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8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5A34-6C59-59D0-4AF9-DE451826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4F50C-C940-6FFC-6E50-BFA2B2C7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F6CE-5C20-4A20-1619-618A9CC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4D88-B174-C39D-6A9B-D0E161ED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F99-7BF8-019D-BCFA-C0C7E3DF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0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E4D72-7F57-2F86-2065-0C07F3859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5217-462A-DCC0-62BB-059A618F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C22F-C2C3-22DD-2129-B4EA6EF7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5765-8231-9FBD-0FC4-9895302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A3AA-D76F-EC7A-20E2-59FBCC2E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4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>
            <a:lum/>
          </a:blip>
          <a:srcRect/>
          <a:stretch>
            <a:fillRect l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B6172EB1-0BEE-0041-9081-807C07AEA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B9BE8C5-2436-FB43-AD9F-F8C4892364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8A91A6-E409-3B4E-AF3B-62A5209229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5F7AC2A-0517-4133-B4B5-D94F019D65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191481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F9B2-9A07-091A-30C3-5968A72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D014-F0E4-7C76-8F49-B1048550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7806-9062-0867-BDF8-B8881AF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25B9-2D3D-351A-F9F6-9EB58685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A1F4-D6AE-24C0-7C6A-D06DFDD7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A3C-C40A-15B4-F5EB-BFEF20EE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4E0A-0C3E-CD45-DC83-B0F9175D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F070-0D0B-7678-6940-D613135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EEFD-ACE6-206A-B26B-E1ECF6F3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67C4-857D-362B-29C0-025C0F90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C867-16F1-DAB1-1DAD-B75244B6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7698-2CFA-23D7-CAED-167291BC5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B5CA-576A-A4F1-AD9B-4669FB4A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1782C-726F-5E16-D368-5957A578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1074-62F5-E4B2-EE2E-F70ABE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4FA01-5593-6B32-21C3-DD7FF8A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EC29-74A2-46BF-363A-27C8B08F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A8AF-D188-3EFC-3A37-2A960A41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87E9-DFF5-A63E-23D9-5B0F4356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A9A2F-93FE-FA9A-6C89-E28AD32D8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93040-DCB0-755E-92EA-D777797BE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E1384-1CFF-E629-6790-45BAA772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A83D1-1DAD-ACA6-BCFE-9AF2BCF2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C849C-C5FA-B74B-600A-618A7281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5EAC-ACBE-4CB2-D27E-03FCADAB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FFE1-67AD-E327-36B4-9DAD665B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9E2B2-D3AA-297F-800E-A5BC703F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E6D61-19BD-1F9C-E183-95D4E1C9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2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770DB-6396-0E91-99D8-F78B107A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E037-0044-A2A7-B7F9-FEB739E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98C6-951C-E96E-EB98-856D076F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91C1-85B4-6C49-5E72-F541118F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B0EB-3D0C-8766-41A5-EBFB4A84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00FE1-D2D1-A87E-D9B0-495E236D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056C-B9A9-0C55-59AF-2885A7FE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DE67-D156-FEDF-C48E-EA97B8F4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77966-2A43-B2EB-B12A-B41EC33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7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5251-1A1F-F9E9-1E90-70085DCA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95DAA-E505-9FDA-0037-3C645257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9897-27BF-79EA-B303-33AD2E0B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E088C-801D-67E9-67E8-49A6AA9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2C948-7533-711C-D7AF-43AF3B55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7E07-E55F-04BE-DC61-48608CED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52FB2-8876-064D-5712-607BD916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345E-E528-6DA0-8917-40A11B73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E011-84ED-288A-B74F-F534C00A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26BC-056C-49DB-9530-E542CCD9739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C48E-A28D-B73D-2998-253487716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7077-650B-F5C1-A9F5-11084CF05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48D-D11B-4133-AD46-698D9BDD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A144D-011B-EC41-8EAC-FB552912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1" y="2901483"/>
            <a:ext cx="5947545" cy="2256338"/>
          </a:xfrm>
        </p:spPr>
        <p:txBody>
          <a:bodyPr/>
          <a:lstStyle/>
          <a:p>
            <a:r>
              <a:rPr lang="en-US" dirty="0"/>
              <a:t>Pyramid Principle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8DBFA3-8168-694C-A8DE-BFB5351D6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131" y="4509010"/>
            <a:ext cx="3830638" cy="244475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Akshay PB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A18D4-9B3B-B940-8859-F8FB46BADF33}"/>
              </a:ext>
            </a:extLst>
          </p:cNvPr>
          <p:cNvSpPr txBox="1"/>
          <p:nvPr/>
        </p:nvSpPr>
        <p:spPr>
          <a:xfrm>
            <a:off x="2655065" y="14101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673F-EB47-9442-9AE3-3A2C2718EB30}"/>
              </a:ext>
            </a:extLst>
          </p:cNvPr>
          <p:cNvSpPr txBox="1"/>
          <p:nvPr/>
        </p:nvSpPr>
        <p:spPr>
          <a:xfrm>
            <a:off x="1597446" y="13881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6802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539B6-B08C-12C3-3FC8-2A0C904366C8}"/>
              </a:ext>
            </a:extLst>
          </p:cNvPr>
          <p:cNvSpPr txBox="1"/>
          <p:nvPr/>
        </p:nvSpPr>
        <p:spPr>
          <a:xfrm>
            <a:off x="629920" y="558801"/>
            <a:ext cx="1076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a unstructured summary of thoughts, Create an executive summary: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must tell you about this recent discovery of mine – podcasts! I believe they are the best thing since sliced bread. The other day, while taking a walk, I was listening to this fascinating episode on the Bengal famine by Malcolm Gladwell in his Revisionist History podcast, and I was blown away. Man, I can’t believe that all podcasts are free!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superb episode that comes to mind is by Radiolab on CRISPR, the gene-editing technology. Boy those guys can spin a great story.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other interesting podcasts spanning a wide variety of topics. For example if you are a history buff, you should try out Hardcore History by Dan Carlin; for politics and current affairs, Fareed Zakaria is highly engaging, while Freakonomics is great for behavioural economics.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big advantage of podcasts is that you can bundle them with other activities, like I do with my morning walk.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podcasts also feature interviews of leaders from various fields: politics, sports, science, media. It is a great way to keep yourself updated of the latest in these fields; and learn about new topics.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oh, you can also listen while commuting to work – what a great way to spend those empty hours… Of course you can download episodes over </a:t>
            </a:r>
            <a:r>
              <a:rPr lang="en-IN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listen offline.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Plus, did I mention they are free?! Good content is no longer offered free in many cases – most good news websites now have paywalls and audiobooks can be quite expensive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0659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4E4A9B-B342-6EB0-AB27-362E75760B21}"/>
              </a:ext>
            </a:extLst>
          </p:cNvPr>
          <p:cNvSpPr/>
          <p:nvPr/>
        </p:nvSpPr>
        <p:spPr>
          <a:xfrm>
            <a:off x="4622800" y="680720"/>
            <a:ext cx="30073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Podcast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918D3-8CB7-8CC9-3EB6-22B69098A15A}"/>
              </a:ext>
            </a:extLst>
          </p:cNvPr>
          <p:cNvSpPr/>
          <p:nvPr/>
        </p:nvSpPr>
        <p:spPr>
          <a:xfrm>
            <a:off x="4622800" y="1981200"/>
            <a:ext cx="30073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23F89-A221-4A01-8092-A50ABC6A4590}"/>
              </a:ext>
            </a:extLst>
          </p:cNvPr>
          <p:cNvSpPr/>
          <p:nvPr/>
        </p:nvSpPr>
        <p:spPr>
          <a:xfrm>
            <a:off x="1188720" y="1950720"/>
            <a:ext cx="30073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Podcast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1FBB0B-9744-4318-7C63-C4C53709B195}"/>
              </a:ext>
            </a:extLst>
          </p:cNvPr>
          <p:cNvSpPr/>
          <p:nvPr/>
        </p:nvSpPr>
        <p:spPr>
          <a:xfrm>
            <a:off x="7995920" y="1950720"/>
            <a:ext cx="30073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5D9585-052F-8ECB-F5AE-783F0F18A3E5}"/>
              </a:ext>
            </a:extLst>
          </p:cNvPr>
          <p:cNvSpPr/>
          <p:nvPr/>
        </p:nvSpPr>
        <p:spPr>
          <a:xfrm>
            <a:off x="4622800" y="3429000"/>
            <a:ext cx="3007360" cy="265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Biology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B4A55-A5AB-6935-C69E-9965F071F21A}"/>
              </a:ext>
            </a:extLst>
          </p:cNvPr>
          <p:cNvSpPr/>
          <p:nvPr/>
        </p:nvSpPr>
        <p:spPr>
          <a:xfrm>
            <a:off x="1188720" y="3429000"/>
            <a:ext cx="3007360" cy="265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with leaders from various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us updated what's happening 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about new topics.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B7938-2886-F523-E200-C3B643BFE399}"/>
              </a:ext>
            </a:extLst>
          </p:cNvPr>
          <p:cNvSpPr/>
          <p:nvPr/>
        </p:nvSpPr>
        <p:spPr>
          <a:xfrm>
            <a:off x="8067040" y="3281680"/>
            <a:ext cx="3007360" cy="265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Bundle them with other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over Wi-Fi and listen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good content for free.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6EFFB-BA60-D283-7CC7-F9FBC53502DB}"/>
              </a:ext>
            </a:extLst>
          </p:cNvPr>
          <p:cNvCxnSpPr/>
          <p:nvPr/>
        </p:nvCxnSpPr>
        <p:spPr>
          <a:xfrm>
            <a:off x="6126480" y="143256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E0AFC-B374-6263-4A59-404C1C24D769}"/>
              </a:ext>
            </a:extLst>
          </p:cNvPr>
          <p:cNvCxnSpPr/>
          <p:nvPr/>
        </p:nvCxnSpPr>
        <p:spPr>
          <a:xfrm>
            <a:off x="2692400" y="2743200"/>
            <a:ext cx="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1F74D1-BF4E-40FE-3AB1-7049D7485CB0}"/>
              </a:ext>
            </a:extLst>
          </p:cNvPr>
          <p:cNvCxnSpPr/>
          <p:nvPr/>
        </p:nvCxnSpPr>
        <p:spPr>
          <a:xfrm>
            <a:off x="6126480" y="2743200"/>
            <a:ext cx="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2EC727-13BB-7B44-398E-46C67CE84A1F}"/>
              </a:ext>
            </a:extLst>
          </p:cNvPr>
          <p:cNvCxnSpPr/>
          <p:nvPr/>
        </p:nvCxnSpPr>
        <p:spPr>
          <a:xfrm>
            <a:off x="9499600" y="274320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A0C6A6-9054-CC60-AAFB-CE1D6F5F5779}"/>
              </a:ext>
            </a:extLst>
          </p:cNvPr>
          <p:cNvCxnSpPr/>
          <p:nvPr/>
        </p:nvCxnSpPr>
        <p:spPr>
          <a:xfrm flipH="1">
            <a:off x="2692400" y="1432560"/>
            <a:ext cx="340360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BF383-AB60-AD33-BF3F-583D76267599}"/>
              </a:ext>
            </a:extLst>
          </p:cNvPr>
          <p:cNvCxnSpPr/>
          <p:nvPr/>
        </p:nvCxnSpPr>
        <p:spPr>
          <a:xfrm>
            <a:off x="6126480" y="1432560"/>
            <a:ext cx="337312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oolkit Deck _Enhanced Logo " id="{3BEF1FCF-AEFE-456B-88E7-2F69F1671E73}" vid="{6974D2D1-2205-442C-A77F-A9794D379C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354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Gotham Regular</vt:lpstr>
      <vt:lpstr>Proxima Nova Rg</vt:lpstr>
      <vt:lpstr>Office Theme</vt:lpstr>
      <vt:lpstr>Blank Slide</vt:lpstr>
      <vt:lpstr>Pyramid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 B</dc:creator>
  <cp:lastModifiedBy>Akshay P B</cp:lastModifiedBy>
  <cp:revision>1</cp:revision>
  <dcterms:created xsi:type="dcterms:W3CDTF">2023-04-03T03:04:43Z</dcterms:created>
  <dcterms:modified xsi:type="dcterms:W3CDTF">2023-04-03T19:02:48Z</dcterms:modified>
</cp:coreProperties>
</file>