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22" r:id="rId4"/>
    <p:sldMasterId id="2147483779" r:id="rId5"/>
  </p:sldMasterIdLst>
  <p:notesMasterIdLst>
    <p:notesMasterId r:id="rId19"/>
  </p:notesMasterIdLst>
  <p:handoutMasterIdLst>
    <p:handoutMasterId r:id="rId20"/>
  </p:handoutMasterIdLst>
  <p:sldIdLst>
    <p:sldId id="2139118879" r:id="rId6"/>
    <p:sldId id="2139118890" r:id="rId7"/>
    <p:sldId id="2139118903" r:id="rId8"/>
    <p:sldId id="2139118904" r:id="rId9"/>
    <p:sldId id="2139118920" r:id="rId10"/>
    <p:sldId id="2139118922" r:id="rId11"/>
    <p:sldId id="2139118921" r:id="rId12"/>
    <p:sldId id="2139118925" r:id="rId13"/>
    <p:sldId id="2139118906" r:id="rId14"/>
    <p:sldId id="2139118926" r:id="rId15"/>
    <p:sldId id="2139118929" r:id="rId16"/>
    <p:sldId id="2139118931" r:id="rId17"/>
    <p:sldId id="2139118877" r:id="rId18"/>
  </p:sldIdLst>
  <p:sldSz cx="12192000" cy="6858000"/>
  <p:notesSz cx="7102475" cy="9388475"/>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927D316-21A5-A876-EEC6-661C3CA6040F}" name="Natalie Cook" initials="NC" userId="S::ncook@sam-lab.com::c6d59eec-5a0d-455f-b3b0-a53abb54ea0a" providerId="AD"/>
  <p188:author id="{0B100B5E-01A1-3603-1A19-6483200B67F2}" name="Aviva Isenberg" initials="AI" userId="S::aisenberg@sam-lab.com::0fe29b04-40d3-429f-b23c-bade5d30e30b" providerId="AD"/>
  <p188:author id="{AE3830C2-0ECD-A867-5CE8-AF93560719F3}" name="Loveesh Bhatt" initials="LB" userId="S::loveesh.bhatt@Blend360.com::cdd28ea3-cf71-4d80-864f-5c701866f60d"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7" name="Annette Giordano" initials="AG" lastIdx="7" clrIdx="6">
    <p:extLst>
      <p:ext uri="{19B8F6BF-5375-455C-9EA6-DF929625EA0E}">
        <p15:presenceInfo xmlns:p15="http://schemas.microsoft.com/office/powerpoint/2012/main" userId="S::Annette.Giordano@blend360.com::eeae7ee4-3de4-4b0b-8d67-50fc4e9176c5" providerId="AD"/>
      </p:ext>
    </p:extLst>
  </p:cmAuthor>
  <p:cmAuthor id="1" name="Deborah Furey" initials="DF" lastIdx="5" clrIdx="0">
    <p:extLst>
      <p:ext uri="{19B8F6BF-5375-455C-9EA6-DF929625EA0E}">
        <p15:presenceInfo xmlns:p15="http://schemas.microsoft.com/office/powerpoint/2012/main" userId="S::Deborah.Furey@blend360.com::c09b2ead-b661-4279-b5ec-a3a09d198fe8" providerId="AD"/>
      </p:ext>
    </p:extLst>
  </p:cmAuthor>
  <p:cmAuthor id="2" name="Catherine Gibson" initials="CG" lastIdx="11" clrIdx="1">
    <p:extLst>
      <p:ext uri="{19B8F6BF-5375-455C-9EA6-DF929625EA0E}">
        <p15:presenceInfo xmlns:p15="http://schemas.microsoft.com/office/powerpoint/2012/main" userId="S::Catherine.Gibson@blend360.com::67178398-fff7-4a17-92c6-ab34fc09d903" providerId="AD"/>
      </p:ext>
    </p:extLst>
  </p:cmAuthor>
  <p:cmAuthor id="3" name="Grace O'Hara" initials="GO" lastIdx="10" clrIdx="2">
    <p:extLst>
      <p:ext uri="{19B8F6BF-5375-455C-9EA6-DF929625EA0E}">
        <p15:presenceInfo xmlns:p15="http://schemas.microsoft.com/office/powerpoint/2012/main" userId="S::Grace.Ohara@Blend360.com::5ba2956d-a2fd-42eb-9e4d-88c82e58c672" providerId="AD"/>
      </p:ext>
    </p:extLst>
  </p:cmAuthor>
  <p:cmAuthor id="4" name="Maggie Melnick" initials="MM" lastIdx="1" clrIdx="3">
    <p:extLst>
      <p:ext uri="{19B8F6BF-5375-455C-9EA6-DF929625EA0E}">
        <p15:presenceInfo xmlns:p15="http://schemas.microsoft.com/office/powerpoint/2012/main" userId="Maggie Melnick" providerId="None"/>
      </p:ext>
    </p:extLst>
  </p:cmAuthor>
  <p:cmAuthor id="5" name="Natalie Cook" initials="NC" lastIdx="3" clrIdx="4">
    <p:extLst>
      <p:ext uri="{19B8F6BF-5375-455C-9EA6-DF929625EA0E}">
        <p15:presenceInfo xmlns:p15="http://schemas.microsoft.com/office/powerpoint/2012/main" userId="S::ncook@sam-lab.com::c6d59eec-5a0d-455f-b3b0-a53abb54ea0a" providerId="AD"/>
      </p:ext>
    </p:extLst>
  </p:cmAuthor>
  <p:cmAuthor id="6" name="Alexandra McShane" initials="AM" lastIdx="13" clrIdx="5">
    <p:extLst>
      <p:ext uri="{19B8F6BF-5375-455C-9EA6-DF929625EA0E}">
        <p15:presenceInfo xmlns:p15="http://schemas.microsoft.com/office/powerpoint/2012/main" userId="S::Alexandra.McShane@Blend360.com::cbb99009-6e38-4a74-9744-3d1abfc7067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70C0"/>
    <a:srgbClr val="4A498E"/>
    <a:srgbClr val="D5F5F7"/>
    <a:srgbClr val="B5B5F1"/>
    <a:srgbClr val="9EF8E5"/>
    <a:srgbClr val="D5EFF9"/>
    <a:srgbClr val="000000"/>
    <a:srgbClr val="EFEFF9"/>
    <a:srgbClr val="DFDF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4DF4B0-E770-421C-B6AA-91E5B92B3246}" v="227" dt="2023-04-05T12:46:53.574"/>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51" autoAdjust="0"/>
    <p:restoredTop sz="93878" autoAdjust="0"/>
  </p:normalViewPr>
  <p:slideViewPr>
    <p:cSldViewPr snapToGrid="0">
      <p:cViewPr varScale="1">
        <p:scale>
          <a:sx n="59" d="100"/>
          <a:sy n="59" d="100"/>
        </p:scale>
        <p:origin x="900" y="52"/>
      </p:cViewPr>
      <p:guideLst/>
    </p:cSldViewPr>
  </p:slideViewPr>
  <p:notesTextViewPr>
    <p:cViewPr>
      <p:scale>
        <a:sx n="1" d="1"/>
        <a:sy n="1" d="1"/>
      </p:scale>
      <p:origin x="0" y="0"/>
    </p:cViewPr>
  </p:notesTextViewPr>
  <p:notesViewPr>
    <p:cSldViewPr snapToGrid="0">
      <p:cViewPr>
        <p:scale>
          <a:sx n="1" d="2"/>
          <a:sy n="1" d="2"/>
        </p:scale>
        <p:origin x="3442" y="44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6963BA-130B-4349-888A-A05B672067C5}"/>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307891-DFFE-47D3-A054-56F9B161B9F1}"/>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077F0930-1BBC-4026-9915-5B1E88529EF5}" type="datetimeFigureOut">
              <a:rPr lang="en-US" smtClean="0"/>
              <a:t>4/5/2023</a:t>
            </a:fld>
            <a:endParaRPr lang="en-US"/>
          </a:p>
        </p:txBody>
      </p:sp>
      <p:sp>
        <p:nvSpPr>
          <p:cNvPr id="4" name="Footer Placeholder 3">
            <a:extLst>
              <a:ext uri="{FF2B5EF4-FFF2-40B4-BE49-F238E27FC236}">
                <a16:creationId xmlns:a16="http://schemas.microsoft.com/office/drawing/2014/main" id="{5389FA06-C8B5-46EB-93D7-18FA45728D54}"/>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91F3B5D-3FB3-49CE-8E73-A675904C3F36}"/>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B10AB45D-E7C9-4707-AC59-BBBE783862EC}" type="slidenum">
              <a:rPr lang="en-US" smtClean="0"/>
              <a:t>‹#›</a:t>
            </a:fld>
            <a:endParaRPr lang="en-US"/>
          </a:p>
        </p:txBody>
      </p:sp>
    </p:spTree>
    <p:extLst>
      <p:ext uri="{BB962C8B-B14F-4D97-AF65-F5344CB8AC3E}">
        <p14:creationId xmlns:p14="http://schemas.microsoft.com/office/powerpoint/2010/main" val="30596478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b="0" i="0">
                <a:latin typeface="Calibri" panose="020F050202020403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b="0" i="0">
                <a:latin typeface="Calibri" panose="020F0502020204030204" pitchFamily="34" charset="0"/>
              </a:defRPr>
            </a:lvl1pPr>
          </a:lstStyle>
          <a:p>
            <a:fld id="{2B460120-0CF4-A443-A38B-8A0052BD07F2}" type="datetimeFigureOut">
              <a:rPr lang="en-US" smtClean="0"/>
              <a:pPr/>
              <a:t>4/5/2023</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b="0" i="0">
                <a:latin typeface="Calibri" panose="020F050202020403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b="0" i="0">
                <a:latin typeface="Calibri" panose="020F0502020204030204" pitchFamily="34" charset="0"/>
              </a:defRPr>
            </a:lvl1pPr>
          </a:lstStyle>
          <a:p>
            <a:fld id="{3E42E01E-D569-7640-A2E4-C871CF4F36AC}" type="slidenum">
              <a:rPr lang="en-US" smtClean="0"/>
              <a:pPr/>
              <a:t>‹#›</a:t>
            </a:fld>
            <a:endParaRPr lang="en-US"/>
          </a:p>
        </p:txBody>
      </p:sp>
    </p:spTree>
    <p:extLst>
      <p:ext uri="{BB962C8B-B14F-4D97-AF65-F5344CB8AC3E}">
        <p14:creationId xmlns:p14="http://schemas.microsoft.com/office/powerpoint/2010/main" val="328820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Calibri" panose="020F0502020204030204"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Business Understanding phase focuses on understanding the objectives and requirements of the project. Aside from the third task, the three other tasks in this phase are foundational project management activities that are universal to most projects:</a:t>
            </a:r>
          </a:p>
          <a:p>
            <a:r>
              <a:rPr lang="en-US" sz="1200" dirty="0"/>
              <a:t>Determine business objectives: You should first “thoroughly understand, from a business perspective, what the customer really wants to accomplish.” (CRISP-DM Guide) and then define business success criteria.</a:t>
            </a:r>
          </a:p>
          <a:p>
            <a:r>
              <a:rPr lang="en-US" sz="1200" dirty="0"/>
              <a:t>Assess situation: Determine resources availability, project requirements, assess risks and contingencies, and conduct a cost-benefit analysis.</a:t>
            </a:r>
          </a:p>
          <a:p>
            <a:r>
              <a:rPr lang="en-US" sz="1200" dirty="0"/>
              <a:t>Determine data mining goals: In addition to defining the business objectives, you should also define what success looks like from a technical data mining perspective.</a:t>
            </a:r>
          </a:p>
          <a:p>
            <a:r>
              <a:rPr lang="en-US" sz="1200" dirty="0"/>
              <a:t>Produce project plan: Select technologies and tools and define detailed plans for each project phase.</a:t>
            </a:r>
          </a:p>
          <a:p>
            <a:r>
              <a:rPr lang="en-US" sz="1200" dirty="0"/>
              <a:t>While many teams hurry through this phase, establishing a strong business understanding is like building the foundation of a house – absolutely essential.</a:t>
            </a:r>
          </a:p>
          <a:p>
            <a:endParaRPr lang="en-US" dirty="0"/>
          </a:p>
        </p:txBody>
      </p:sp>
      <p:sp>
        <p:nvSpPr>
          <p:cNvPr id="4" name="Slide Number Placeholder 3"/>
          <p:cNvSpPr>
            <a:spLocks noGrp="1"/>
          </p:cNvSpPr>
          <p:nvPr>
            <p:ph type="sldNum" sz="quarter" idx="5"/>
          </p:nvPr>
        </p:nvSpPr>
        <p:spPr/>
        <p:txBody>
          <a:bodyPr/>
          <a:lstStyle/>
          <a:p>
            <a:fld id="{3E42E01E-D569-7640-A2E4-C871CF4F36AC}" type="slidenum">
              <a:rPr lang="en-US" smtClean="0"/>
              <a:pPr/>
              <a:t>4</a:t>
            </a:fld>
            <a:endParaRPr lang="en-US"/>
          </a:p>
        </p:txBody>
      </p:sp>
    </p:spTree>
    <p:extLst>
      <p:ext uri="{BB962C8B-B14F-4D97-AF65-F5344CB8AC3E}">
        <p14:creationId xmlns:p14="http://schemas.microsoft.com/office/powerpoint/2010/main" val="4010164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Business Understanding phase focuses on understanding the objectives and requirements of the project. Aside from the third task, the three other tasks in this phase are foundational project management activities that are universal to most projects:</a:t>
            </a:r>
          </a:p>
          <a:p>
            <a:r>
              <a:rPr lang="en-US" sz="1200" dirty="0"/>
              <a:t>Determine business objectives: You should first “thoroughly understand, from a business perspective, what the customer really wants to accomplish.” (CRISP-DM Guide) and then define business success criteria.</a:t>
            </a:r>
          </a:p>
          <a:p>
            <a:r>
              <a:rPr lang="en-US" sz="1200" dirty="0"/>
              <a:t>Assess situation: Determine resources availability, project requirements, assess risks and contingencies, and conduct a cost-benefit analysis.</a:t>
            </a:r>
          </a:p>
          <a:p>
            <a:r>
              <a:rPr lang="en-US" sz="1200" dirty="0"/>
              <a:t>Determine data mining goals: In addition to defining the business objectives, you should also define what success looks like from a technical data mining perspective.</a:t>
            </a:r>
          </a:p>
          <a:p>
            <a:r>
              <a:rPr lang="en-US" sz="1200" dirty="0"/>
              <a:t>Produce project plan: Select technologies and tools and define detailed plans for each project phase.</a:t>
            </a:r>
          </a:p>
          <a:p>
            <a:r>
              <a:rPr lang="en-US" sz="1200" dirty="0"/>
              <a:t>While many teams hurry through this phase, establishing a strong business understanding is like building the foundation of a house – absolutely essential.</a:t>
            </a:r>
          </a:p>
          <a:p>
            <a:endParaRPr lang="en-US" dirty="0"/>
          </a:p>
        </p:txBody>
      </p:sp>
      <p:sp>
        <p:nvSpPr>
          <p:cNvPr id="4" name="Slide Number Placeholder 3"/>
          <p:cNvSpPr>
            <a:spLocks noGrp="1"/>
          </p:cNvSpPr>
          <p:nvPr>
            <p:ph type="sldNum" sz="quarter" idx="5"/>
          </p:nvPr>
        </p:nvSpPr>
        <p:spPr/>
        <p:txBody>
          <a:bodyPr/>
          <a:lstStyle/>
          <a:p>
            <a:fld id="{3E42E01E-D569-7640-A2E4-C871CF4F36AC}" type="slidenum">
              <a:rPr lang="en-US" smtClean="0"/>
              <a:pPr/>
              <a:t>5</a:t>
            </a:fld>
            <a:endParaRPr lang="en-US"/>
          </a:p>
        </p:txBody>
      </p:sp>
    </p:spTree>
    <p:extLst>
      <p:ext uri="{BB962C8B-B14F-4D97-AF65-F5344CB8AC3E}">
        <p14:creationId xmlns:p14="http://schemas.microsoft.com/office/powerpoint/2010/main" val="457245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Business Understanding phase focuses on understanding the objectives and requirements of the project. Aside from the third task, the three other tasks in this phase are foundational project management activities that are universal to most projects:</a:t>
            </a:r>
          </a:p>
          <a:p>
            <a:r>
              <a:rPr lang="en-US" sz="1200" dirty="0"/>
              <a:t>Determine business objectives: You should first “thoroughly understand, from a business perspective, what the customer really wants to accomplish.” (CRISP-DM Guide) and then define business success criteria.</a:t>
            </a:r>
          </a:p>
          <a:p>
            <a:r>
              <a:rPr lang="en-US" sz="1200" dirty="0"/>
              <a:t>Assess situation: Determine resources availability, project requirements, assess risks and contingencies, and conduct a cost-benefit analysis.</a:t>
            </a:r>
          </a:p>
          <a:p>
            <a:r>
              <a:rPr lang="en-US" sz="1200" dirty="0"/>
              <a:t>Determine data mining goals: In addition to defining the business objectives, you should also define what success looks like from a technical data mining perspective.</a:t>
            </a:r>
          </a:p>
          <a:p>
            <a:r>
              <a:rPr lang="en-US" sz="1200" dirty="0"/>
              <a:t>Produce project plan: Select technologies and tools and define detailed plans for each project phase.</a:t>
            </a:r>
          </a:p>
          <a:p>
            <a:r>
              <a:rPr lang="en-US" sz="1200" dirty="0"/>
              <a:t>While many teams hurry through this phase, establishing a strong business understanding is like building the foundation of a house – absolutely essential.</a:t>
            </a:r>
          </a:p>
          <a:p>
            <a:endParaRPr lang="en-US" dirty="0"/>
          </a:p>
        </p:txBody>
      </p:sp>
      <p:sp>
        <p:nvSpPr>
          <p:cNvPr id="4" name="Slide Number Placeholder 3"/>
          <p:cNvSpPr>
            <a:spLocks noGrp="1"/>
          </p:cNvSpPr>
          <p:nvPr>
            <p:ph type="sldNum" sz="quarter" idx="5"/>
          </p:nvPr>
        </p:nvSpPr>
        <p:spPr/>
        <p:txBody>
          <a:bodyPr/>
          <a:lstStyle/>
          <a:p>
            <a:fld id="{3E42E01E-D569-7640-A2E4-C871CF4F36AC}" type="slidenum">
              <a:rPr lang="en-US" smtClean="0"/>
              <a:pPr/>
              <a:t>6</a:t>
            </a:fld>
            <a:endParaRPr lang="en-US"/>
          </a:p>
        </p:txBody>
      </p:sp>
    </p:spTree>
    <p:extLst>
      <p:ext uri="{BB962C8B-B14F-4D97-AF65-F5344CB8AC3E}">
        <p14:creationId xmlns:p14="http://schemas.microsoft.com/office/powerpoint/2010/main" val="3294682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Business Understanding phase focuses on understanding the objectives and requirements of the project. Aside from the third task, the three other tasks in this phase are foundational project management activities that are universal to most projects:</a:t>
            </a:r>
          </a:p>
          <a:p>
            <a:r>
              <a:rPr lang="en-US" sz="1200" dirty="0"/>
              <a:t>Determine business objectives: You should first “thoroughly understand, from a business perspective, what the customer really wants to accomplish.” (CRISP-DM Guide) and then define business success criteria.</a:t>
            </a:r>
          </a:p>
          <a:p>
            <a:r>
              <a:rPr lang="en-US" sz="1200" dirty="0"/>
              <a:t>Assess situation: Determine resources availability, project requirements, assess risks and contingencies, and conduct a cost-benefit analysis.</a:t>
            </a:r>
          </a:p>
          <a:p>
            <a:r>
              <a:rPr lang="en-US" sz="1200" dirty="0"/>
              <a:t>Determine data mining goals: In addition to defining the business objectives, you should also define what success looks like from a technical data mining perspective.</a:t>
            </a:r>
          </a:p>
          <a:p>
            <a:r>
              <a:rPr lang="en-US" sz="1200" dirty="0"/>
              <a:t>Produce project plan: Select technologies and tools and define detailed plans for each project phase.</a:t>
            </a:r>
          </a:p>
          <a:p>
            <a:r>
              <a:rPr lang="en-US" sz="1200" dirty="0"/>
              <a:t>While many teams hurry through this phase, establishing a strong business understanding is like building the foundation of a house – absolutely essential.</a:t>
            </a:r>
          </a:p>
          <a:p>
            <a:endParaRPr lang="en-US" dirty="0"/>
          </a:p>
        </p:txBody>
      </p:sp>
      <p:sp>
        <p:nvSpPr>
          <p:cNvPr id="4" name="Slide Number Placeholder 3"/>
          <p:cNvSpPr>
            <a:spLocks noGrp="1"/>
          </p:cNvSpPr>
          <p:nvPr>
            <p:ph type="sldNum" sz="quarter" idx="5"/>
          </p:nvPr>
        </p:nvSpPr>
        <p:spPr/>
        <p:txBody>
          <a:bodyPr/>
          <a:lstStyle/>
          <a:p>
            <a:fld id="{3E42E01E-D569-7640-A2E4-C871CF4F36AC}" type="slidenum">
              <a:rPr lang="en-US" smtClean="0"/>
              <a:pPr/>
              <a:t>7</a:t>
            </a:fld>
            <a:endParaRPr lang="en-US"/>
          </a:p>
        </p:txBody>
      </p:sp>
    </p:spTree>
    <p:extLst>
      <p:ext uri="{BB962C8B-B14F-4D97-AF65-F5344CB8AC3E}">
        <p14:creationId xmlns:p14="http://schemas.microsoft.com/office/powerpoint/2010/main" val="113526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Business Understanding phase focuses on understanding the objectives and requirements of the project. Aside from the third task, the three other tasks in this phase are foundational project management activities that are universal to most projects:</a:t>
            </a:r>
          </a:p>
          <a:p>
            <a:r>
              <a:rPr lang="en-US" sz="1200" dirty="0"/>
              <a:t>Determine business objectives: You should first “thoroughly understand, from a business perspective, what the customer really wants to accomplish.” (CRISP-DM Guide) and then define business success criteria.</a:t>
            </a:r>
          </a:p>
          <a:p>
            <a:r>
              <a:rPr lang="en-US" sz="1200" dirty="0"/>
              <a:t>Assess situation: Determine resources availability, project requirements, assess risks and contingencies, and conduct a cost-benefit analysis.</a:t>
            </a:r>
          </a:p>
          <a:p>
            <a:r>
              <a:rPr lang="en-US" sz="1200" dirty="0"/>
              <a:t>Determine data mining goals: In addition to defining the business objectives, you should also define what success looks like from a technical data mining perspective.</a:t>
            </a:r>
          </a:p>
          <a:p>
            <a:r>
              <a:rPr lang="en-US" sz="1200" dirty="0"/>
              <a:t>Produce project plan: Select technologies and tools and define detailed plans for each project phase.</a:t>
            </a:r>
          </a:p>
          <a:p>
            <a:r>
              <a:rPr lang="en-US" sz="1200" dirty="0"/>
              <a:t>While many teams hurry through this phase, establishing a strong business understanding is like building the foundation of a house – absolutely essential.</a:t>
            </a:r>
          </a:p>
          <a:p>
            <a:endParaRPr lang="en-US" dirty="0"/>
          </a:p>
        </p:txBody>
      </p:sp>
      <p:sp>
        <p:nvSpPr>
          <p:cNvPr id="4" name="Slide Number Placeholder 3"/>
          <p:cNvSpPr>
            <a:spLocks noGrp="1"/>
          </p:cNvSpPr>
          <p:nvPr>
            <p:ph type="sldNum" sz="quarter" idx="5"/>
          </p:nvPr>
        </p:nvSpPr>
        <p:spPr/>
        <p:txBody>
          <a:bodyPr/>
          <a:lstStyle/>
          <a:p>
            <a:fld id="{3E42E01E-D569-7640-A2E4-C871CF4F36AC}" type="slidenum">
              <a:rPr lang="en-US" smtClean="0"/>
              <a:pPr/>
              <a:t>8</a:t>
            </a:fld>
            <a:endParaRPr lang="en-US"/>
          </a:p>
        </p:txBody>
      </p:sp>
    </p:spTree>
    <p:extLst>
      <p:ext uri="{BB962C8B-B14F-4D97-AF65-F5344CB8AC3E}">
        <p14:creationId xmlns:p14="http://schemas.microsoft.com/office/powerpoint/2010/main" val="3821789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This phase, which is often referred to as “data munging”, prepares the final data set(s) for modeling. It has five tasks primarily:</a:t>
            </a:r>
          </a:p>
          <a:p>
            <a:r>
              <a:rPr lang="en-US" sz="1200" dirty="0"/>
              <a:t>Select data: Determine which data sets will be used and document reasons for inclusion/exclusion.</a:t>
            </a:r>
          </a:p>
          <a:p>
            <a:r>
              <a:rPr lang="en-US" sz="1200" dirty="0"/>
              <a:t>Clean data: Often this is the lengthiest task. Without it, you’ll likely fall victim to garbage-in, garbage-out. A common practice during this task is to correct, impute, or remove erroneous values.</a:t>
            </a:r>
          </a:p>
          <a:p>
            <a:r>
              <a:rPr lang="en-US" sz="1200" dirty="0"/>
              <a:t>Construct data: Derive new attributes that will be helpful. For example, derive someone’s body mass index from height and weight fields.</a:t>
            </a:r>
          </a:p>
          <a:p>
            <a:r>
              <a:rPr lang="en-US" sz="1200" dirty="0"/>
              <a:t>Integrate data: Create new data sets by combining data from multiple sources.</a:t>
            </a:r>
          </a:p>
          <a:p>
            <a:r>
              <a:rPr lang="en-US" sz="1200" dirty="0"/>
              <a:t>Format data: Re-format data as necessary. For example, you might convert string values that store numbers to numeric values so that you can perform mathematical operations.</a:t>
            </a:r>
          </a:p>
          <a:p>
            <a:endParaRPr lang="en-US" dirty="0"/>
          </a:p>
        </p:txBody>
      </p:sp>
      <p:sp>
        <p:nvSpPr>
          <p:cNvPr id="4" name="Slide Number Placeholder 3"/>
          <p:cNvSpPr>
            <a:spLocks noGrp="1"/>
          </p:cNvSpPr>
          <p:nvPr>
            <p:ph type="sldNum" sz="quarter" idx="5"/>
          </p:nvPr>
        </p:nvSpPr>
        <p:spPr/>
        <p:txBody>
          <a:bodyPr/>
          <a:lstStyle/>
          <a:p>
            <a:fld id="{3E42E01E-D569-7640-A2E4-C871CF4F36AC}" type="slidenum">
              <a:rPr lang="en-US" smtClean="0"/>
              <a:pPr/>
              <a:t>9</a:t>
            </a:fld>
            <a:endParaRPr lang="en-US"/>
          </a:p>
        </p:txBody>
      </p:sp>
    </p:spTree>
    <p:extLst>
      <p:ext uri="{BB962C8B-B14F-4D97-AF65-F5344CB8AC3E}">
        <p14:creationId xmlns:p14="http://schemas.microsoft.com/office/powerpoint/2010/main" val="1632438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This phase, which is often referred to as “data munging”, prepares the final data set(s) for modeling. It has five tasks primarily:</a:t>
            </a:r>
          </a:p>
          <a:p>
            <a:r>
              <a:rPr lang="en-US" sz="1200" dirty="0"/>
              <a:t>Select data: Determine which data sets will be used and document reasons for inclusion/exclusion.</a:t>
            </a:r>
          </a:p>
          <a:p>
            <a:r>
              <a:rPr lang="en-US" sz="1200" dirty="0"/>
              <a:t>Clean data: Often this is the lengthiest task. Without it, you’ll likely fall victim to garbage-in, garbage-out. A common practice during this task is to correct, impute, or remove erroneous values.</a:t>
            </a:r>
          </a:p>
          <a:p>
            <a:r>
              <a:rPr lang="en-US" sz="1200" dirty="0"/>
              <a:t>Construct data: Derive new attributes that will be helpful. For example, derive someone’s body mass index from height and weight fields.</a:t>
            </a:r>
          </a:p>
          <a:p>
            <a:r>
              <a:rPr lang="en-US" sz="1200" dirty="0"/>
              <a:t>Integrate data: Create new data sets by combining data from multiple sources.</a:t>
            </a:r>
          </a:p>
          <a:p>
            <a:r>
              <a:rPr lang="en-US" sz="1200" dirty="0"/>
              <a:t>Format data: Re-format data as necessary. For example, you might convert string values that store numbers to numeric values so that you can perform mathematical operations.</a:t>
            </a:r>
          </a:p>
          <a:p>
            <a:endParaRPr lang="en-US" dirty="0"/>
          </a:p>
        </p:txBody>
      </p:sp>
      <p:sp>
        <p:nvSpPr>
          <p:cNvPr id="4" name="Slide Number Placeholder 3"/>
          <p:cNvSpPr>
            <a:spLocks noGrp="1"/>
          </p:cNvSpPr>
          <p:nvPr>
            <p:ph type="sldNum" sz="quarter" idx="5"/>
          </p:nvPr>
        </p:nvSpPr>
        <p:spPr/>
        <p:txBody>
          <a:bodyPr/>
          <a:lstStyle/>
          <a:p>
            <a:fld id="{3E42E01E-D569-7640-A2E4-C871CF4F36AC}" type="slidenum">
              <a:rPr lang="en-US" smtClean="0"/>
              <a:pPr/>
              <a:t>10</a:t>
            </a:fld>
            <a:endParaRPr lang="en-US"/>
          </a:p>
        </p:txBody>
      </p:sp>
    </p:spTree>
    <p:extLst>
      <p:ext uri="{BB962C8B-B14F-4D97-AF65-F5344CB8AC3E}">
        <p14:creationId xmlns:p14="http://schemas.microsoft.com/office/powerpoint/2010/main" val="2004523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This phase, which is often referred to as “data munging”, prepares the final data set(s) for modeling. It has five tasks primarily:</a:t>
            </a:r>
          </a:p>
          <a:p>
            <a:r>
              <a:rPr lang="en-US" sz="1200" dirty="0"/>
              <a:t>Select data: Determine which data sets will be used and document reasons for inclusion/exclusion.</a:t>
            </a:r>
          </a:p>
          <a:p>
            <a:r>
              <a:rPr lang="en-US" sz="1200" dirty="0"/>
              <a:t>Clean data: Often this is the lengthiest task. Without it, you’ll likely fall victim to garbage-in, garbage-out. A common practice during this task is to correct, impute, or remove erroneous values.</a:t>
            </a:r>
          </a:p>
          <a:p>
            <a:r>
              <a:rPr lang="en-US" sz="1200" dirty="0"/>
              <a:t>Construct data: Derive new attributes that will be helpful. For example, derive someone’s body mass index from height and weight fields.</a:t>
            </a:r>
          </a:p>
          <a:p>
            <a:r>
              <a:rPr lang="en-US" sz="1200" dirty="0"/>
              <a:t>Integrate data: Create new data sets by combining data from multiple sources.</a:t>
            </a:r>
          </a:p>
          <a:p>
            <a:r>
              <a:rPr lang="en-US" sz="1200" dirty="0"/>
              <a:t>Format data: Re-format data as necessary. For example, you might convert string values that store numbers to numeric values so that you can perform mathematical operations.</a:t>
            </a:r>
          </a:p>
          <a:p>
            <a:endParaRPr lang="en-US" dirty="0"/>
          </a:p>
        </p:txBody>
      </p:sp>
      <p:sp>
        <p:nvSpPr>
          <p:cNvPr id="4" name="Slide Number Placeholder 3"/>
          <p:cNvSpPr>
            <a:spLocks noGrp="1"/>
          </p:cNvSpPr>
          <p:nvPr>
            <p:ph type="sldNum" sz="quarter" idx="5"/>
          </p:nvPr>
        </p:nvSpPr>
        <p:spPr/>
        <p:txBody>
          <a:bodyPr/>
          <a:lstStyle/>
          <a:p>
            <a:fld id="{3E42E01E-D569-7640-A2E4-C871CF4F36AC}" type="slidenum">
              <a:rPr lang="en-US" smtClean="0"/>
              <a:pPr/>
              <a:t>12</a:t>
            </a:fld>
            <a:endParaRPr lang="en-US"/>
          </a:p>
        </p:txBody>
      </p:sp>
    </p:spTree>
    <p:extLst>
      <p:ext uri="{BB962C8B-B14F-4D97-AF65-F5344CB8AC3E}">
        <p14:creationId xmlns:p14="http://schemas.microsoft.com/office/powerpoint/2010/main" val="599548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This phase, which is often referred to as “data munging”, prepares the final data set(s) for modeling. It has five tasks primarily:</a:t>
            </a:r>
          </a:p>
          <a:p>
            <a:r>
              <a:rPr lang="en-US" sz="1200" dirty="0"/>
              <a:t>Select data: Determine which data sets will be used and document reasons for inclusion/exclusion.</a:t>
            </a:r>
          </a:p>
          <a:p>
            <a:r>
              <a:rPr lang="en-US" sz="1200" dirty="0"/>
              <a:t>Clean data: Often this is the lengthiest task. Without it, you’ll likely fall victim to garbage-in, garbage-out. A common practice during this task is to correct, impute, or remove erroneous values.</a:t>
            </a:r>
          </a:p>
          <a:p>
            <a:r>
              <a:rPr lang="en-US" sz="1200" dirty="0"/>
              <a:t>Construct data: Derive new attributes that will be helpful. For example, derive someone’s body mass index from height and weight fields.</a:t>
            </a:r>
          </a:p>
          <a:p>
            <a:r>
              <a:rPr lang="en-US" sz="1200" dirty="0"/>
              <a:t>Integrate data: Create new data sets by combining data from multiple sources.</a:t>
            </a:r>
          </a:p>
          <a:p>
            <a:r>
              <a:rPr lang="en-US" sz="1200" dirty="0"/>
              <a:t>Format data: Re-format data as necessary. For example, you might convert string values that store numbers to numeric values so that you can perform mathematical operations.</a:t>
            </a:r>
          </a:p>
          <a:p>
            <a:endParaRPr lang="en-US" dirty="0"/>
          </a:p>
        </p:txBody>
      </p:sp>
      <p:sp>
        <p:nvSpPr>
          <p:cNvPr id="4" name="Slide Number Placeholder 3"/>
          <p:cNvSpPr>
            <a:spLocks noGrp="1"/>
          </p:cNvSpPr>
          <p:nvPr>
            <p:ph type="sldNum" sz="quarter" idx="5"/>
          </p:nvPr>
        </p:nvSpPr>
        <p:spPr/>
        <p:txBody>
          <a:bodyPr/>
          <a:lstStyle/>
          <a:p>
            <a:fld id="{3E42E01E-D569-7640-A2E4-C871CF4F36AC}" type="slidenum">
              <a:rPr lang="en-US" smtClean="0"/>
              <a:pPr/>
              <a:t>12</a:t>
            </a:fld>
            <a:endParaRPr lang="en-US"/>
          </a:p>
        </p:txBody>
      </p:sp>
    </p:spTree>
    <p:extLst>
      <p:ext uri="{BB962C8B-B14F-4D97-AF65-F5344CB8AC3E}">
        <p14:creationId xmlns:p14="http://schemas.microsoft.com/office/powerpoint/2010/main" val="3190586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1">
    <p:bg>
      <p:bgPr>
        <a:blipFill dpi="0" rotWithShape="1">
          <a:blip r:embed="rId2">
            <a:lum/>
          </a:blip>
          <a:srcRect/>
          <a:stretch>
            <a:fillRect l="42000"/>
          </a:stretch>
        </a:blip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DD1EDC9-FED3-8241-8790-922D03CE7422}"/>
              </a:ext>
            </a:extLst>
          </p:cNvPr>
          <p:cNvSpPr txBox="1"/>
          <p:nvPr userDrawn="1"/>
        </p:nvSpPr>
        <p:spPr>
          <a:xfrm>
            <a:off x="8034728" y="764498"/>
            <a:ext cx="0" cy="0"/>
          </a:xfrm>
          <a:prstGeom prst="rect">
            <a:avLst/>
          </a:prstGeom>
          <a:noFill/>
        </p:spPr>
        <p:txBody>
          <a:bodyPr wrap="none" lIns="0" tIns="0" rIns="0" bIns="0" rtlCol="0" anchor="t">
            <a:noAutofit/>
          </a:bodyPr>
          <a:lstStyle/>
          <a:p>
            <a:pPr algn="l">
              <a:spcBef>
                <a:spcPts val="0"/>
              </a:spcBef>
            </a:pPr>
            <a:endParaRPr lang="en-US" sz="1600" spc="-50">
              <a:solidFill>
                <a:schemeClr val="tx2"/>
              </a:solidFill>
              <a:latin typeface="Calibri" panose="020F0502020204030204" pitchFamily="34" charset="0"/>
              <a:cs typeface="Segoe UI"/>
            </a:endParaRPr>
          </a:p>
        </p:txBody>
      </p:sp>
      <p:sp>
        <p:nvSpPr>
          <p:cNvPr id="16" name="TextBox 15">
            <a:extLst>
              <a:ext uri="{FF2B5EF4-FFF2-40B4-BE49-F238E27FC236}">
                <a16:creationId xmlns:a16="http://schemas.microsoft.com/office/drawing/2014/main" id="{FDD804DC-0346-7845-B859-DAEFFE076F89}"/>
              </a:ext>
            </a:extLst>
          </p:cNvPr>
          <p:cNvSpPr txBox="1"/>
          <p:nvPr userDrawn="1"/>
        </p:nvSpPr>
        <p:spPr>
          <a:xfrm>
            <a:off x="5276538" y="5621311"/>
            <a:ext cx="0" cy="0"/>
          </a:xfrm>
          <a:prstGeom prst="rect">
            <a:avLst/>
          </a:prstGeom>
          <a:noFill/>
        </p:spPr>
        <p:txBody>
          <a:bodyPr wrap="none" lIns="0" tIns="0" rIns="0" bIns="0" rtlCol="0" anchor="t">
            <a:noAutofit/>
          </a:bodyPr>
          <a:lstStyle/>
          <a:p>
            <a:pPr algn="l">
              <a:spcBef>
                <a:spcPts val="0"/>
              </a:spcBef>
            </a:pPr>
            <a:endParaRPr lang="en-US" sz="1600" spc="-50">
              <a:solidFill>
                <a:schemeClr val="tx2"/>
              </a:solidFill>
              <a:latin typeface="Calibri" panose="020F0502020204030204" pitchFamily="34" charset="0"/>
              <a:cs typeface="Segoe UI"/>
            </a:endParaRPr>
          </a:p>
        </p:txBody>
      </p:sp>
      <p:sp>
        <p:nvSpPr>
          <p:cNvPr id="2" name="Rectangle 1">
            <a:extLst>
              <a:ext uri="{FF2B5EF4-FFF2-40B4-BE49-F238E27FC236}">
                <a16:creationId xmlns:a16="http://schemas.microsoft.com/office/drawing/2014/main" id="{F6996892-FE4E-9F40-AF64-07BFFA4DDF00}"/>
              </a:ext>
            </a:extLst>
          </p:cNvPr>
          <p:cNvSpPr/>
          <p:nvPr userDrawn="1"/>
        </p:nvSpPr>
        <p:spPr>
          <a:xfrm>
            <a:off x="0" y="5955858"/>
            <a:ext cx="4520242" cy="9021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6">
            <a:extLst>
              <a:ext uri="{FF2B5EF4-FFF2-40B4-BE49-F238E27FC236}">
                <a16:creationId xmlns:a16="http://schemas.microsoft.com/office/drawing/2014/main" id="{B6172EB1-0BEE-0041-9081-807C07AEAC3D}"/>
              </a:ext>
            </a:extLst>
          </p:cNvPr>
          <p:cNvSpPr>
            <a:spLocks noGrp="1"/>
          </p:cNvSpPr>
          <p:nvPr>
            <p:ph type="title" hasCustomPrompt="1"/>
          </p:nvPr>
        </p:nvSpPr>
        <p:spPr>
          <a:xfrm>
            <a:off x="658880" y="2972968"/>
            <a:ext cx="5341495" cy="796916"/>
          </a:xfrm>
          <a:prstGeom prst="rect">
            <a:avLst/>
          </a:prstGeom>
        </p:spPr>
        <p:txBody>
          <a:bodyPr lIns="0"/>
          <a:lstStyle>
            <a:lvl1pPr>
              <a:defRPr sz="4800" b="0" i="0">
                <a:solidFill>
                  <a:schemeClr val="tx1"/>
                </a:solidFill>
                <a:latin typeface="Calibri" panose="020F0502020204030204" pitchFamily="34" charset="0"/>
                <a:cs typeface="Calibri" panose="020F0502020204030204" pitchFamily="34" charset="0"/>
              </a:defRPr>
            </a:lvl1pPr>
          </a:lstStyle>
          <a:p>
            <a:r>
              <a:rPr lang="en-US"/>
              <a:t>Click to edit </a:t>
            </a:r>
            <a:br>
              <a:rPr lang="en-US"/>
            </a:br>
            <a:r>
              <a:rPr lang="en-US"/>
              <a:t>Master title style</a:t>
            </a:r>
          </a:p>
        </p:txBody>
      </p:sp>
      <p:sp>
        <p:nvSpPr>
          <p:cNvPr id="14" name="Text Placeholder 8">
            <a:extLst>
              <a:ext uri="{FF2B5EF4-FFF2-40B4-BE49-F238E27FC236}">
                <a16:creationId xmlns:a16="http://schemas.microsoft.com/office/drawing/2014/main" id="{DB9BE8C5-2436-FB43-AD9F-F8C48923642A}"/>
              </a:ext>
            </a:extLst>
          </p:cNvPr>
          <p:cNvSpPr>
            <a:spLocks noGrp="1"/>
          </p:cNvSpPr>
          <p:nvPr>
            <p:ph type="body" sz="quarter" idx="16" hasCustomPrompt="1"/>
          </p:nvPr>
        </p:nvSpPr>
        <p:spPr>
          <a:xfrm>
            <a:off x="666131" y="5608354"/>
            <a:ext cx="3830638" cy="244475"/>
          </a:xfrm>
          <a:prstGeom prst="rect">
            <a:avLst/>
          </a:prstGeom>
        </p:spPr>
        <p:txBody>
          <a:bodyPr lIns="0"/>
          <a:lstStyle>
            <a:lvl1pPr>
              <a:buFont typeface="Arial" panose="020B0604020202020204" pitchFamily="34" charset="0"/>
              <a:buNone/>
              <a:defRPr sz="1100" b="0" i="0">
                <a:solidFill>
                  <a:schemeClr val="tx1"/>
                </a:solidFill>
                <a:latin typeface="+mn-lt"/>
              </a:defRPr>
            </a:lvl1pPr>
            <a:lvl2pPr>
              <a:defRPr sz="1400">
                <a:latin typeface="Proxima Nova Rg" panose="02000506030000020004" pitchFamily="2" charset="0"/>
              </a:defRPr>
            </a:lvl2pPr>
            <a:lvl3pPr>
              <a:defRPr sz="1400">
                <a:latin typeface="Proxima Nova Rg" panose="02000506030000020004" pitchFamily="2" charset="0"/>
              </a:defRPr>
            </a:lvl3pPr>
            <a:lvl4pPr>
              <a:defRPr sz="1400">
                <a:latin typeface="Proxima Nova Rg" panose="02000506030000020004" pitchFamily="2" charset="0"/>
              </a:defRPr>
            </a:lvl4pPr>
            <a:lvl5pPr>
              <a:defRPr sz="1400">
                <a:latin typeface="Proxima Nova Rg" panose="02000506030000020004" pitchFamily="2" charset="0"/>
              </a:defRPr>
            </a:lvl5pPr>
          </a:lstStyle>
          <a:p>
            <a:pPr lvl="0"/>
            <a:r>
              <a:rPr lang="en-US"/>
              <a:t>Date</a:t>
            </a:r>
          </a:p>
        </p:txBody>
      </p:sp>
      <p:sp>
        <p:nvSpPr>
          <p:cNvPr id="18" name="Text Placeholder 8">
            <a:extLst>
              <a:ext uri="{FF2B5EF4-FFF2-40B4-BE49-F238E27FC236}">
                <a16:creationId xmlns:a16="http://schemas.microsoft.com/office/drawing/2014/main" id="{728A91A6-E409-3B4E-AF3B-62A52092299B}"/>
              </a:ext>
            </a:extLst>
          </p:cNvPr>
          <p:cNvSpPr>
            <a:spLocks noGrp="1"/>
          </p:cNvSpPr>
          <p:nvPr>
            <p:ph type="body" sz="quarter" idx="18" hasCustomPrompt="1"/>
          </p:nvPr>
        </p:nvSpPr>
        <p:spPr>
          <a:xfrm>
            <a:off x="666131" y="5260850"/>
            <a:ext cx="3830638" cy="244475"/>
          </a:xfrm>
          <a:prstGeom prst="rect">
            <a:avLst/>
          </a:prstGeom>
        </p:spPr>
        <p:txBody>
          <a:bodyPr lIns="0"/>
          <a:lstStyle>
            <a:lvl1pPr>
              <a:buFont typeface="Arial" panose="020B0604020202020204" pitchFamily="34" charset="0"/>
              <a:buNone/>
              <a:defRPr sz="1800" b="0" i="0">
                <a:solidFill>
                  <a:schemeClr val="bg1">
                    <a:lumMod val="75000"/>
                  </a:schemeClr>
                </a:solidFill>
                <a:latin typeface="+mn-lt"/>
              </a:defRPr>
            </a:lvl1pPr>
            <a:lvl2pPr>
              <a:defRPr sz="1400">
                <a:latin typeface="Proxima Nova Rg" panose="02000506030000020004" pitchFamily="2" charset="0"/>
              </a:defRPr>
            </a:lvl2pPr>
            <a:lvl3pPr>
              <a:defRPr sz="1400">
                <a:latin typeface="Proxima Nova Rg" panose="02000506030000020004" pitchFamily="2" charset="0"/>
              </a:defRPr>
            </a:lvl3pPr>
            <a:lvl4pPr>
              <a:defRPr sz="1400">
                <a:latin typeface="Proxima Nova Rg" panose="02000506030000020004" pitchFamily="2" charset="0"/>
              </a:defRPr>
            </a:lvl4pPr>
            <a:lvl5pPr>
              <a:defRPr sz="1400">
                <a:latin typeface="Proxima Nova Rg" panose="02000506030000020004" pitchFamily="2" charset="0"/>
              </a:defRPr>
            </a:lvl5pPr>
          </a:lstStyle>
          <a:p>
            <a:pPr lvl="0"/>
            <a:r>
              <a:rPr lang="en-US"/>
              <a:t>Prepared for: Client name/logo</a:t>
            </a:r>
          </a:p>
        </p:txBody>
      </p:sp>
      <p:pic>
        <p:nvPicPr>
          <p:cNvPr id="6" name="Picture 5" descr="Logo&#10;&#10;Description automatically generated">
            <a:extLst>
              <a:ext uri="{FF2B5EF4-FFF2-40B4-BE49-F238E27FC236}">
                <a16:creationId xmlns:a16="http://schemas.microsoft.com/office/drawing/2014/main" id="{25F7AC2A-0517-4133-B4B5-D94F019D65B1}"/>
              </a:ext>
            </a:extLst>
          </p:cNvPr>
          <p:cNvPicPr>
            <a:picLocks noChangeAspect="1"/>
          </p:cNvPicPr>
          <p:nvPr userDrawn="1"/>
        </p:nvPicPr>
        <p:blipFill>
          <a:blip r:embed="rId3"/>
          <a:stretch>
            <a:fillRect/>
          </a:stretch>
        </p:blipFill>
        <p:spPr>
          <a:xfrm>
            <a:off x="648372" y="1191481"/>
            <a:ext cx="2352277" cy="883939"/>
          </a:xfrm>
          <a:prstGeom prst="rect">
            <a:avLst/>
          </a:prstGeom>
        </p:spPr>
      </p:pic>
    </p:spTree>
    <p:extLst>
      <p:ext uri="{BB962C8B-B14F-4D97-AF65-F5344CB8AC3E}">
        <p14:creationId xmlns:p14="http://schemas.microsoft.com/office/powerpoint/2010/main" val="2510671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2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44006" y="639830"/>
            <a:ext cx="10981765" cy="664536"/>
          </a:xfrm>
          <a:prstGeom prst="rect">
            <a:avLst/>
          </a:prstGeom>
        </p:spPr>
        <p:txBody>
          <a:bodyPr lIns="0" tIns="0" rIns="0" bIns="0"/>
          <a:lstStyle>
            <a:lvl1pPr>
              <a:defRPr sz="3200" b="0" i="0" spc="0">
                <a:solidFill>
                  <a:schemeClr val="tx1"/>
                </a:solidFill>
                <a:latin typeface="Calibri" panose="020F0502020204030204" pitchFamily="34" charset="0"/>
              </a:defRPr>
            </a:lvl1pPr>
          </a:lstStyle>
          <a:p>
            <a:r>
              <a:rPr lang="en-US"/>
              <a:t>Click to edit Master title style</a:t>
            </a:r>
          </a:p>
        </p:txBody>
      </p:sp>
      <p:sp>
        <p:nvSpPr>
          <p:cNvPr id="4" name="TextBox 3">
            <a:extLst>
              <a:ext uri="{FF2B5EF4-FFF2-40B4-BE49-F238E27FC236}">
                <a16:creationId xmlns:a16="http://schemas.microsoft.com/office/drawing/2014/main" id="{A16A94D3-9DBF-BE48-84DA-990636327BFF}"/>
              </a:ext>
            </a:extLst>
          </p:cNvPr>
          <p:cNvSpPr txBox="1"/>
          <p:nvPr userDrawn="1"/>
        </p:nvSpPr>
        <p:spPr>
          <a:xfrm>
            <a:off x="538619" y="-388307"/>
            <a:ext cx="0" cy="0"/>
          </a:xfrm>
          <a:prstGeom prst="rect">
            <a:avLst/>
          </a:prstGeom>
        </p:spPr>
        <p:txBody>
          <a:bodyPr vert="horz" wrap="non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a:ln>
                <a:noFill/>
              </a:ln>
              <a:solidFill>
                <a:srgbClr val="FFFFFF"/>
              </a:solidFill>
              <a:effectLst/>
              <a:uLnTx/>
              <a:uFillTx/>
              <a:latin typeface="Proxima Nova Rg" panose="02000506030000020004" pitchFamily="2" charset="77"/>
              <a:ea typeface="nevis" charset="0"/>
              <a:cs typeface="Arial" panose="020B0604020202020204" pitchFamily="34" charset="0"/>
            </a:endParaRPr>
          </a:p>
        </p:txBody>
      </p:sp>
      <p:sp>
        <p:nvSpPr>
          <p:cNvPr id="5" name="Slide Number Placeholder 4">
            <a:extLst>
              <a:ext uri="{FF2B5EF4-FFF2-40B4-BE49-F238E27FC236}">
                <a16:creationId xmlns:a16="http://schemas.microsoft.com/office/drawing/2014/main" id="{9BCD827E-D131-4997-A76D-ACCED92F69D1}"/>
              </a:ext>
            </a:extLst>
          </p:cNvPr>
          <p:cNvSpPr>
            <a:spLocks noGrp="1"/>
          </p:cNvSpPr>
          <p:nvPr>
            <p:ph type="sldNum" sz="quarter" idx="10"/>
          </p:nvPr>
        </p:nvSpPr>
        <p:spPr/>
        <p:txBody>
          <a:bodyPr/>
          <a:lstStyle/>
          <a:p>
            <a:fld id="{87E1C948-A344-491D-8DB0-86668A8521AB}" type="slidenum">
              <a:rPr lang="en-US" smtClean="0"/>
              <a:t>‹#›</a:t>
            </a:fld>
            <a:endParaRPr lang="en-US"/>
          </a:p>
        </p:txBody>
      </p:sp>
    </p:spTree>
    <p:extLst>
      <p:ext uri="{BB962C8B-B14F-4D97-AF65-F5344CB8AC3E}">
        <p14:creationId xmlns:p14="http://schemas.microsoft.com/office/powerpoint/2010/main" val="3862070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4006" y="639830"/>
            <a:ext cx="10981765" cy="664536"/>
          </a:xfrm>
          <a:prstGeom prst="rect">
            <a:avLst/>
          </a:prstGeom>
        </p:spPr>
        <p:txBody>
          <a:bodyPr lIns="0" tIns="0" rIns="0" bIns="0"/>
          <a:lstStyle>
            <a:lvl1pPr>
              <a:defRPr sz="3200" b="0" i="0" spc="0">
                <a:solidFill>
                  <a:schemeClr val="tx1"/>
                </a:solidFill>
                <a:latin typeface="Calibri" panose="020F0502020204030204" pitchFamily="34" charset="0"/>
              </a:defRPr>
            </a:lvl1pPr>
          </a:lstStyle>
          <a:p>
            <a:r>
              <a:rPr lang="en-US"/>
              <a:t>Click to edit Master title style</a:t>
            </a:r>
          </a:p>
        </p:txBody>
      </p:sp>
      <p:sp>
        <p:nvSpPr>
          <p:cNvPr id="4" name="TextBox 3">
            <a:extLst>
              <a:ext uri="{FF2B5EF4-FFF2-40B4-BE49-F238E27FC236}">
                <a16:creationId xmlns:a16="http://schemas.microsoft.com/office/drawing/2014/main" id="{A16A94D3-9DBF-BE48-84DA-990636327BFF}"/>
              </a:ext>
            </a:extLst>
          </p:cNvPr>
          <p:cNvSpPr txBox="1"/>
          <p:nvPr userDrawn="1"/>
        </p:nvSpPr>
        <p:spPr>
          <a:xfrm>
            <a:off x="538619" y="-388307"/>
            <a:ext cx="0" cy="0"/>
          </a:xfrm>
          <a:prstGeom prst="rect">
            <a:avLst/>
          </a:prstGeom>
        </p:spPr>
        <p:txBody>
          <a:bodyPr vert="horz" wrap="non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a:ln>
                <a:noFill/>
              </a:ln>
              <a:solidFill>
                <a:srgbClr val="FFFFFF"/>
              </a:solidFill>
              <a:effectLst/>
              <a:uLnTx/>
              <a:uFillTx/>
              <a:latin typeface="Proxima Nova Rg" panose="02000506030000020004" pitchFamily="2" charset="77"/>
              <a:ea typeface="nevis" charset="0"/>
              <a:cs typeface="Arial" panose="020B0604020202020204" pitchFamily="34" charset="0"/>
            </a:endParaRPr>
          </a:p>
        </p:txBody>
      </p:sp>
      <p:sp>
        <p:nvSpPr>
          <p:cNvPr id="5" name="Slide Number Placeholder 4">
            <a:extLst>
              <a:ext uri="{FF2B5EF4-FFF2-40B4-BE49-F238E27FC236}">
                <a16:creationId xmlns:a16="http://schemas.microsoft.com/office/drawing/2014/main" id="{9BCD827E-D131-4997-A76D-ACCED92F69D1}"/>
              </a:ext>
            </a:extLst>
          </p:cNvPr>
          <p:cNvSpPr>
            <a:spLocks noGrp="1"/>
          </p:cNvSpPr>
          <p:nvPr>
            <p:ph type="sldNum" sz="quarter" idx="10"/>
          </p:nvPr>
        </p:nvSpPr>
        <p:spPr/>
        <p:txBody>
          <a:bodyPr/>
          <a:lstStyle/>
          <a:p>
            <a:fld id="{87E1C948-A344-491D-8DB0-86668A8521AB}" type="slidenum">
              <a:rPr lang="en-US" smtClean="0"/>
              <a:t>‹#›</a:t>
            </a:fld>
            <a:endParaRPr lang="en-US"/>
          </a:p>
        </p:txBody>
      </p:sp>
    </p:spTree>
    <p:extLst>
      <p:ext uri="{BB962C8B-B14F-4D97-AF65-F5344CB8AC3E}">
        <p14:creationId xmlns:p14="http://schemas.microsoft.com/office/powerpoint/2010/main" val="29887443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6A94D3-9DBF-BE48-84DA-990636327BFF}"/>
              </a:ext>
            </a:extLst>
          </p:cNvPr>
          <p:cNvSpPr txBox="1"/>
          <p:nvPr userDrawn="1"/>
        </p:nvSpPr>
        <p:spPr>
          <a:xfrm>
            <a:off x="538619" y="-388307"/>
            <a:ext cx="0" cy="0"/>
          </a:xfrm>
          <a:prstGeom prst="rect">
            <a:avLst/>
          </a:prstGeom>
        </p:spPr>
        <p:txBody>
          <a:bodyPr vert="horz" wrap="non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a:ln>
                <a:noFill/>
              </a:ln>
              <a:solidFill>
                <a:srgbClr val="FFFFFF"/>
              </a:solidFill>
              <a:effectLst/>
              <a:uLnTx/>
              <a:uFillTx/>
              <a:latin typeface="Proxima Nova Rg" panose="02000506030000020004" pitchFamily="2" charset="77"/>
              <a:ea typeface="nevis" charset="0"/>
              <a:cs typeface="Arial" panose="020B0604020202020204" pitchFamily="34" charset="0"/>
            </a:endParaRPr>
          </a:p>
        </p:txBody>
      </p:sp>
      <p:sp>
        <p:nvSpPr>
          <p:cNvPr id="5" name="Slide Number Placeholder 4">
            <a:extLst>
              <a:ext uri="{FF2B5EF4-FFF2-40B4-BE49-F238E27FC236}">
                <a16:creationId xmlns:a16="http://schemas.microsoft.com/office/drawing/2014/main" id="{9BCD827E-D131-4997-A76D-ACCED92F69D1}"/>
              </a:ext>
            </a:extLst>
          </p:cNvPr>
          <p:cNvSpPr>
            <a:spLocks noGrp="1"/>
          </p:cNvSpPr>
          <p:nvPr>
            <p:ph type="sldNum" sz="quarter" idx="10"/>
          </p:nvPr>
        </p:nvSpPr>
        <p:spPr/>
        <p:txBody>
          <a:bodyPr/>
          <a:lstStyle/>
          <a:p>
            <a:fld id="{87E1C948-A344-491D-8DB0-86668A8521AB}" type="slidenum">
              <a:rPr lang="en-US" smtClean="0"/>
              <a:t>‹#›</a:t>
            </a:fld>
            <a:endParaRPr lang="en-US"/>
          </a:p>
        </p:txBody>
      </p:sp>
    </p:spTree>
    <p:extLst>
      <p:ext uri="{BB962C8B-B14F-4D97-AF65-F5344CB8AC3E}">
        <p14:creationId xmlns:p14="http://schemas.microsoft.com/office/powerpoint/2010/main" val="1826583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Divider 1">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6A94D3-9DBF-BE48-84DA-990636327BFF}"/>
              </a:ext>
            </a:extLst>
          </p:cNvPr>
          <p:cNvSpPr txBox="1"/>
          <p:nvPr userDrawn="1"/>
        </p:nvSpPr>
        <p:spPr>
          <a:xfrm>
            <a:off x="538619" y="-388307"/>
            <a:ext cx="0" cy="0"/>
          </a:xfrm>
          <a:prstGeom prst="rect">
            <a:avLst/>
          </a:prstGeom>
        </p:spPr>
        <p:txBody>
          <a:bodyPr vert="horz" wrap="non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a:ln>
                <a:noFill/>
              </a:ln>
              <a:solidFill>
                <a:srgbClr val="FFFFFF"/>
              </a:solidFill>
              <a:effectLst/>
              <a:uLnTx/>
              <a:uFillTx/>
              <a:latin typeface="Proxima Nova Rg" panose="02000506030000020004" pitchFamily="2" charset="77"/>
              <a:ea typeface="nevis" charset="0"/>
              <a:cs typeface="Arial" panose="020B0604020202020204" pitchFamily="34" charset="0"/>
            </a:endParaRPr>
          </a:p>
        </p:txBody>
      </p:sp>
      <p:sp>
        <p:nvSpPr>
          <p:cNvPr id="5" name="Slide Number Placeholder 4">
            <a:extLst>
              <a:ext uri="{FF2B5EF4-FFF2-40B4-BE49-F238E27FC236}">
                <a16:creationId xmlns:a16="http://schemas.microsoft.com/office/drawing/2014/main" id="{9BCD827E-D131-4997-A76D-ACCED92F69D1}"/>
              </a:ext>
            </a:extLst>
          </p:cNvPr>
          <p:cNvSpPr>
            <a:spLocks noGrp="1"/>
          </p:cNvSpPr>
          <p:nvPr>
            <p:ph type="sldNum" sz="quarter" idx="10"/>
          </p:nvPr>
        </p:nvSpPr>
        <p:spPr/>
        <p:txBody>
          <a:bodyPr/>
          <a:lstStyle/>
          <a:p>
            <a:fld id="{87E1C948-A344-491D-8DB0-86668A8521AB}" type="slidenum">
              <a:rPr lang="en-US" smtClean="0"/>
              <a:t>‹#›</a:t>
            </a:fld>
            <a:endParaRPr lang="en-US"/>
          </a:p>
        </p:txBody>
      </p:sp>
      <p:sp>
        <p:nvSpPr>
          <p:cNvPr id="3" name="Text Placeholder 2">
            <a:extLst>
              <a:ext uri="{FF2B5EF4-FFF2-40B4-BE49-F238E27FC236}">
                <a16:creationId xmlns:a16="http://schemas.microsoft.com/office/drawing/2014/main" id="{BAE1D897-2F4C-4CE4-8AE1-613983F2553B}"/>
              </a:ext>
            </a:extLst>
          </p:cNvPr>
          <p:cNvSpPr>
            <a:spLocks noGrp="1"/>
          </p:cNvSpPr>
          <p:nvPr>
            <p:ph type="body" sz="quarter" idx="11" hasCustomPrompt="1"/>
          </p:nvPr>
        </p:nvSpPr>
        <p:spPr>
          <a:xfrm>
            <a:off x="1" y="2559050"/>
            <a:ext cx="12192000" cy="1739900"/>
          </a:xfrm>
          <a:prstGeom prst="rect">
            <a:avLst/>
          </a:prstGeom>
        </p:spPr>
        <p:txBody>
          <a:bodyPr anchor="ctr"/>
          <a:lstStyle>
            <a:lvl1pPr algn="ctr">
              <a:defRPr sz="4400">
                <a:solidFill>
                  <a:schemeClr val="tx1"/>
                </a:solidFill>
                <a:latin typeface="+mn-lt"/>
              </a:defRPr>
            </a:lvl1pPr>
            <a:lvl2pPr algn="ctr">
              <a:defRPr/>
            </a:lvl2pPr>
            <a:lvl3pPr algn="ctr">
              <a:defRPr/>
            </a:lvl3pPr>
            <a:lvl4pPr algn="ctr">
              <a:defRPr/>
            </a:lvl4pPr>
            <a:lvl5pPr algn="ctr">
              <a:defRPr/>
            </a:lvl5pPr>
          </a:lstStyle>
          <a:p>
            <a:pPr lvl="0"/>
            <a:r>
              <a:rPr lang="en-US"/>
              <a:t>Section Title</a:t>
            </a:r>
          </a:p>
        </p:txBody>
      </p:sp>
    </p:spTree>
    <p:extLst>
      <p:ext uri="{BB962C8B-B14F-4D97-AF65-F5344CB8AC3E}">
        <p14:creationId xmlns:p14="http://schemas.microsoft.com/office/powerpoint/2010/main" val="674742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6A94D3-9DBF-BE48-84DA-990636327BFF}"/>
              </a:ext>
            </a:extLst>
          </p:cNvPr>
          <p:cNvSpPr txBox="1"/>
          <p:nvPr userDrawn="1"/>
        </p:nvSpPr>
        <p:spPr>
          <a:xfrm>
            <a:off x="538619" y="-388307"/>
            <a:ext cx="0" cy="0"/>
          </a:xfrm>
          <a:prstGeom prst="rect">
            <a:avLst/>
          </a:prstGeom>
        </p:spPr>
        <p:txBody>
          <a:bodyPr vert="horz" wrap="non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a:ln>
                <a:noFill/>
              </a:ln>
              <a:solidFill>
                <a:srgbClr val="FFFFFF"/>
              </a:solidFill>
              <a:effectLst/>
              <a:uLnTx/>
              <a:uFillTx/>
              <a:latin typeface="Proxima Nova Rg" panose="02000506030000020004" pitchFamily="2" charset="77"/>
              <a:ea typeface="nevis" charset="0"/>
              <a:cs typeface="Arial" panose="020B0604020202020204" pitchFamily="34" charset="0"/>
            </a:endParaRPr>
          </a:p>
        </p:txBody>
      </p:sp>
      <p:sp>
        <p:nvSpPr>
          <p:cNvPr id="5" name="Slide Number Placeholder 4">
            <a:extLst>
              <a:ext uri="{FF2B5EF4-FFF2-40B4-BE49-F238E27FC236}">
                <a16:creationId xmlns:a16="http://schemas.microsoft.com/office/drawing/2014/main" id="{9BCD827E-D131-4997-A76D-ACCED92F69D1}"/>
              </a:ext>
            </a:extLst>
          </p:cNvPr>
          <p:cNvSpPr>
            <a:spLocks noGrp="1"/>
          </p:cNvSpPr>
          <p:nvPr>
            <p:ph type="sldNum" sz="quarter" idx="10"/>
          </p:nvPr>
        </p:nvSpPr>
        <p:spPr/>
        <p:txBody>
          <a:bodyPr/>
          <a:lstStyle/>
          <a:p>
            <a:fld id="{87E1C948-A344-491D-8DB0-86668A8521AB}" type="slidenum">
              <a:rPr lang="en-US" smtClean="0"/>
              <a:t>‹#›</a:t>
            </a:fld>
            <a:endParaRPr lang="en-US"/>
          </a:p>
        </p:txBody>
      </p:sp>
      <p:sp>
        <p:nvSpPr>
          <p:cNvPr id="3" name="Text Placeholder 2">
            <a:extLst>
              <a:ext uri="{FF2B5EF4-FFF2-40B4-BE49-F238E27FC236}">
                <a16:creationId xmlns:a16="http://schemas.microsoft.com/office/drawing/2014/main" id="{BAE1D897-2F4C-4CE4-8AE1-613983F2553B}"/>
              </a:ext>
            </a:extLst>
          </p:cNvPr>
          <p:cNvSpPr>
            <a:spLocks noGrp="1"/>
          </p:cNvSpPr>
          <p:nvPr>
            <p:ph type="body" sz="quarter" idx="11" hasCustomPrompt="1"/>
          </p:nvPr>
        </p:nvSpPr>
        <p:spPr>
          <a:xfrm>
            <a:off x="1" y="2559050"/>
            <a:ext cx="12192000" cy="1739900"/>
          </a:xfrm>
          <a:prstGeom prst="rect">
            <a:avLst/>
          </a:prstGeom>
        </p:spPr>
        <p:txBody>
          <a:bodyPr anchor="ctr"/>
          <a:lstStyle>
            <a:lvl1pPr algn="ctr">
              <a:defRPr sz="4400">
                <a:solidFill>
                  <a:schemeClr val="tx1"/>
                </a:solidFill>
                <a:latin typeface="+mn-lt"/>
              </a:defRPr>
            </a:lvl1pPr>
            <a:lvl2pPr algn="ctr">
              <a:defRPr/>
            </a:lvl2pPr>
            <a:lvl3pPr algn="ctr">
              <a:defRPr/>
            </a:lvl3pPr>
            <a:lvl4pPr algn="ctr">
              <a:defRPr/>
            </a:lvl4pPr>
            <a:lvl5pPr algn="ctr">
              <a:defRPr/>
            </a:lvl5pPr>
          </a:lstStyle>
          <a:p>
            <a:pPr lvl="0"/>
            <a:r>
              <a:rPr lang="en-US"/>
              <a:t>Section Title</a:t>
            </a:r>
          </a:p>
        </p:txBody>
      </p:sp>
    </p:spTree>
    <p:extLst>
      <p:ext uri="{BB962C8B-B14F-4D97-AF65-F5344CB8AC3E}">
        <p14:creationId xmlns:p14="http://schemas.microsoft.com/office/powerpoint/2010/main" val="35007167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6A94D3-9DBF-BE48-84DA-990636327BFF}"/>
              </a:ext>
            </a:extLst>
          </p:cNvPr>
          <p:cNvSpPr txBox="1"/>
          <p:nvPr userDrawn="1"/>
        </p:nvSpPr>
        <p:spPr>
          <a:xfrm>
            <a:off x="538619" y="-388307"/>
            <a:ext cx="0" cy="0"/>
          </a:xfrm>
          <a:prstGeom prst="rect">
            <a:avLst/>
          </a:prstGeom>
        </p:spPr>
        <p:txBody>
          <a:bodyPr vert="horz" wrap="non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a:ln>
                <a:noFill/>
              </a:ln>
              <a:solidFill>
                <a:srgbClr val="FFFFFF"/>
              </a:solidFill>
              <a:effectLst/>
              <a:uLnTx/>
              <a:uFillTx/>
              <a:latin typeface="Proxima Nova Rg" panose="02000506030000020004" pitchFamily="2" charset="77"/>
              <a:ea typeface="nevis" charset="0"/>
              <a:cs typeface="Arial" panose="020B0604020202020204" pitchFamily="34" charset="0"/>
            </a:endParaRPr>
          </a:p>
        </p:txBody>
      </p:sp>
      <p:sp>
        <p:nvSpPr>
          <p:cNvPr id="5" name="Slide Number Placeholder 4">
            <a:extLst>
              <a:ext uri="{FF2B5EF4-FFF2-40B4-BE49-F238E27FC236}">
                <a16:creationId xmlns:a16="http://schemas.microsoft.com/office/drawing/2014/main" id="{9BCD827E-D131-4997-A76D-ACCED92F69D1}"/>
              </a:ext>
            </a:extLst>
          </p:cNvPr>
          <p:cNvSpPr>
            <a:spLocks noGrp="1"/>
          </p:cNvSpPr>
          <p:nvPr>
            <p:ph type="sldNum" sz="quarter" idx="10"/>
          </p:nvPr>
        </p:nvSpPr>
        <p:spPr/>
        <p:txBody>
          <a:bodyPr/>
          <a:lstStyle/>
          <a:p>
            <a:fld id="{87E1C948-A344-491D-8DB0-86668A8521AB}" type="slidenum">
              <a:rPr lang="en-US" smtClean="0"/>
              <a:t>‹#›</a:t>
            </a:fld>
            <a:endParaRPr lang="en-US"/>
          </a:p>
        </p:txBody>
      </p:sp>
      <p:sp>
        <p:nvSpPr>
          <p:cNvPr id="3" name="Text Placeholder 2">
            <a:extLst>
              <a:ext uri="{FF2B5EF4-FFF2-40B4-BE49-F238E27FC236}">
                <a16:creationId xmlns:a16="http://schemas.microsoft.com/office/drawing/2014/main" id="{BAE1D897-2F4C-4CE4-8AE1-613983F2553B}"/>
              </a:ext>
            </a:extLst>
          </p:cNvPr>
          <p:cNvSpPr>
            <a:spLocks noGrp="1"/>
          </p:cNvSpPr>
          <p:nvPr>
            <p:ph type="body" sz="quarter" idx="11" hasCustomPrompt="1"/>
          </p:nvPr>
        </p:nvSpPr>
        <p:spPr>
          <a:xfrm>
            <a:off x="1" y="2559050"/>
            <a:ext cx="12192000" cy="1739900"/>
          </a:xfrm>
          <a:prstGeom prst="rect">
            <a:avLst/>
          </a:prstGeom>
        </p:spPr>
        <p:txBody>
          <a:bodyPr anchor="ctr"/>
          <a:lstStyle>
            <a:lvl1pPr algn="ctr">
              <a:defRPr sz="4400">
                <a:solidFill>
                  <a:schemeClr val="tx1"/>
                </a:solidFill>
                <a:latin typeface="+mn-lt"/>
              </a:defRPr>
            </a:lvl1pPr>
            <a:lvl2pPr algn="ctr">
              <a:defRPr/>
            </a:lvl2pPr>
            <a:lvl3pPr algn="ctr">
              <a:defRPr/>
            </a:lvl3pPr>
            <a:lvl4pPr algn="ctr">
              <a:defRPr/>
            </a:lvl4pPr>
            <a:lvl5pPr algn="ctr">
              <a:defRPr/>
            </a:lvl5pPr>
          </a:lstStyle>
          <a:p>
            <a:pPr lvl="0"/>
            <a:r>
              <a:rPr lang="en-US"/>
              <a:t>Section Title</a:t>
            </a:r>
          </a:p>
        </p:txBody>
      </p:sp>
    </p:spTree>
    <p:extLst>
      <p:ext uri="{BB962C8B-B14F-4D97-AF65-F5344CB8AC3E}">
        <p14:creationId xmlns:p14="http://schemas.microsoft.com/office/powerpoint/2010/main" val="24298114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with Text">
    <p:spTree>
      <p:nvGrpSpPr>
        <p:cNvPr id="1" name=""/>
        <p:cNvGrpSpPr/>
        <p:nvPr/>
      </p:nvGrpSpPr>
      <p:grpSpPr>
        <a:xfrm>
          <a:off x="0" y="0"/>
          <a:ext cx="0" cy="0"/>
          <a:chOff x="0" y="0"/>
          <a:chExt cx="0" cy="0"/>
        </a:xfrm>
      </p:grpSpPr>
      <p:sp>
        <p:nvSpPr>
          <p:cNvPr id="2" name="Title 1"/>
          <p:cNvSpPr>
            <a:spLocks noGrp="1"/>
          </p:cNvSpPr>
          <p:nvPr>
            <p:ph type="title"/>
          </p:nvPr>
        </p:nvSpPr>
        <p:spPr>
          <a:xfrm>
            <a:off x="644006" y="639830"/>
            <a:ext cx="10981765" cy="664536"/>
          </a:xfrm>
          <a:prstGeom prst="rect">
            <a:avLst/>
          </a:prstGeom>
        </p:spPr>
        <p:txBody>
          <a:bodyPr lIns="0" tIns="0" rIns="0" bIns="0"/>
          <a:lstStyle>
            <a:lvl1pPr>
              <a:defRPr sz="3200" b="0" i="0" spc="0">
                <a:solidFill>
                  <a:schemeClr val="tx1"/>
                </a:solidFill>
                <a:latin typeface="Calibri" panose="020F0502020204030204" pitchFamily="34" charset="0"/>
              </a:defRPr>
            </a:lvl1pPr>
          </a:lstStyle>
          <a:p>
            <a:r>
              <a:rPr lang="en-US"/>
              <a:t>Click to edit Master title style</a:t>
            </a:r>
          </a:p>
        </p:txBody>
      </p:sp>
      <p:sp>
        <p:nvSpPr>
          <p:cNvPr id="4" name="TextBox 3">
            <a:extLst>
              <a:ext uri="{FF2B5EF4-FFF2-40B4-BE49-F238E27FC236}">
                <a16:creationId xmlns:a16="http://schemas.microsoft.com/office/drawing/2014/main" id="{A16A94D3-9DBF-BE48-84DA-990636327BFF}"/>
              </a:ext>
            </a:extLst>
          </p:cNvPr>
          <p:cNvSpPr txBox="1"/>
          <p:nvPr userDrawn="1"/>
        </p:nvSpPr>
        <p:spPr>
          <a:xfrm>
            <a:off x="538619" y="-388307"/>
            <a:ext cx="0" cy="0"/>
          </a:xfrm>
          <a:prstGeom prst="rect">
            <a:avLst/>
          </a:prstGeom>
        </p:spPr>
        <p:txBody>
          <a:bodyPr vert="horz" wrap="non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rgbClr val="FFFFFF"/>
              </a:solidFill>
              <a:effectLst/>
              <a:uLnTx/>
              <a:uFillTx/>
              <a:latin typeface="Proxima Nova Rg" panose="02000506030000020004" pitchFamily="2" charset="77"/>
              <a:ea typeface="nevis" charset="0"/>
              <a:cs typeface="Arial" panose="020B0604020202020204" pitchFamily="34" charset="0"/>
            </a:endParaRPr>
          </a:p>
        </p:txBody>
      </p:sp>
      <p:sp>
        <p:nvSpPr>
          <p:cNvPr id="5" name="Slide Number Placeholder 4">
            <a:extLst>
              <a:ext uri="{FF2B5EF4-FFF2-40B4-BE49-F238E27FC236}">
                <a16:creationId xmlns:a16="http://schemas.microsoft.com/office/drawing/2014/main" id="{9BCD827E-D131-4997-A76D-ACCED92F69D1}"/>
              </a:ext>
            </a:extLst>
          </p:cNvPr>
          <p:cNvSpPr>
            <a:spLocks noGrp="1"/>
          </p:cNvSpPr>
          <p:nvPr>
            <p:ph type="sldNum" sz="quarter" idx="10"/>
          </p:nvPr>
        </p:nvSpPr>
        <p:spPr/>
        <p:txBody>
          <a:bodyPr/>
          <a:lstStyle/>
          <a:p>
            <a:fld id="{87E1C948-A344-491D-8DB0-86668A8521AB}" type="slidenum">
              <a:rPr lang="en-US" smtClean="0"/>
              <a:t>‹#›</a:t>
            </a:fld>
            <a:endParaRPr lang="en-US" dirty="0"/>
          </a:p>
        </p:txBody>
      </p:sp>
      <p:sp>
        <p:nvSpPr>
          <p:cNvPr id="11" name="Text Placeholder 10">
            <a:extLst>
              <a:ext uri="{FF2B5EF4-FFF2-40B4-BE49-F238E27FC236}">
                <a16:creationId xmlns:a16="http://schemas.microsoft.com/office/drawing/2014/main" id="{00966CAD-0838-43A0-9D83-F659FBA15391}"/>
              </a:ext>
            </a:extLst>
          </p:cNvPr>
          <p:cNvSpPr>
            <a:spLocks noGrp="1"/>
          </p:cNvSpPr>
          <p:nvPr>
            <p:ph type="body" sz="quarter" idx="11"/>
          </p:nvPr>
        </p:nvSpPr>
        <p:spPr>
          <a:xfrm>
            <a:off x="643498" y="1438275"/>
            <a:ext cx="10981765" cy="2058988"/>
          </a:xfrm>
          <a:prstGeom prst="rect">
            <a:avLst/>
          </a:prstGeom>
        </p:spPr>
        <p:txBody>
          <a:bodyPr/>
          <a:lstStyle>
            <a:lvl1pPr>
              <a:defRPr sz="2400">
                <a:latin typeface="+mn-lt"/>
              </a:defRPr>
            </a:lvl1pPr>
            <a:lvl2pPr>
              <a:defRPr sz="1800">
                <a:latin typeface="+mn-lt"/>
              </a:defRPr>
            </a:lvl2pPr>
            <a:lvl3pPr>
              <a:defRPr sz="16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7622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2">
    <p:bg>
      <p:bgPr>
        <a:solidFill>
          <a:schemeClr val="bg1"/>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9C9357C2-F4AC-3A4A-B21F-2753E897DBEC}"/>
              </a:ext>
            </a:extLst>
          </p:cNvPr>
          <p:cNvSpPr>
            <a:spLocks noGrp="1"/>
          </p:cNvSpPr>
          <p:nvPr>
            <p:ph type="body" sz="quarter" idx="16" hasCustomPrompt="1"/>
          </p:nvPr>
        </p:nvSpPr>
        <p:spPr>
          <a:xfrm>
            <a:off x="666131" y="5608354"/>
            <a:ext cx="3830638" cy="244475"/>
          </a:xfrm>
          <a:prstGeom prst="rect">
            <a:avLst/>
          </a:prstGeom>
        </p:spPr>
        <p:txBody>
          <a:bodyPr lIns="0"/>
          <a:lstStyle>
            <a:lvl1pPr>
              <a:buFont typeface="Arial" panose="020B0604020202020204" pitchFamily="34" charset="0"/>
              <a:buNone/>
              <a:defRPr sz="1100" b="0" i="0">
                <a:solidFill>
                  <a:schemeClr val="tx1"/>
                </a:solidFill>
                <a:latin typeface="Calibri" panose="020F0502020204030204" pitchFamily="34" charset="0"/>
              </a:defRPr>
            </a:lvl1pPr>
            <a:lvl2pPr>
              <a:defRPr sz="1400">
                <a:latin typeface="Proxima Nova Rg" panose="02000506030000020004" pitchFamily="2" charset="0"/>
              </a:defRPr>
            </a:lvl2pPr>
            <a:lvl3pPr>
              <a:defRPr sz="1400">
                <a:latin typeface="Proxima Nova Rg" panose="02000506030000020004" pitchFamily="2" charset="0"/>
              </a:defRPr>
            </a:lvl3pPr>
            <a:lvl4pPr>
              <a:defRPr sz="1400">
                <a:latin typeface="Proxima Nova Rg" panose="02000506030000020004" pitchFamily="2" charset="0"/>
              </a:defRPr>
            </a:lvl4pPr>
            <a:lvl5pPr>
              <a:defRPr sz="1400">
                <a:latin typeface="Proxima Nova Rg" panose="02000506030000020004" pitchFamily="2" charset="0"/>
              </a:defRPr>
            </a:lvl5pPr>
          </a:lstStyle>
          <a:p>
            <a:pPr lvl="0"/>
            <a:r>
              <a:rPr lang="en-US"/>
              <a:t>Date</a:t>
            </a:r>
          </a:p>
        </p:txBody>
      </p:sp>
      <p:sp>
        <p:nvSpPr>
          <p:cNvPr id="15" name="TextBox 14">
            <a:extLst>
              <a:ext uri="{FF2B5EF4-FFF2-40B4-BE49-F238E27FC236}">
                <a16:creationId xmlns:a16="http://schemas.microsoft.com/office/drawing/2014/main" id="{8DD1EDC9-FED3-8241-8790-922D03CE7422}"/>
              </a:ext>
            </a:extLst>
          </p:cNvPr>
          <p:cNvSpPr txBox="1"/>
          <p:nvPr userDrawn="1"/>
        </p:nvSpPr>
        <p:spPr>
          <a:xfrm>
            <a:off x="8034728" y="764498"/>
            <a:ext cx="0" cy="0"/>
          </a:xfrm>
          <a:prstGeom prst="rect">
            <a:avLst/>
          </a:prstGeom>
          <a:noFill/>
        </p:spPr>
        <p:txBody>
          <a:bodyPr wrap="none" lIns="0" tIns="0" rIns="0" bIns="0" rtlCol="0" anchor="t">
            <a:noAutofit/>
          </a:bodyPr>
          <a:lstStyle/>
          <a:p>
            <a:pPr algn="l">
              <a:spcBef>
                <a:spcPts val="0"/>
              </a:spcBef>
            </a:pPr>
            <a:endParaRPr lang="en-US" sz="1600" spc="-50">
              <a:solidFill>
                <a:schemeClr val="tx2"/>
              </a:solidFill>
              <a:latin typeface="Calibri" panose="020F0502020204030204" pitchFamily="34" charset="0"/>
              <a:cs typeface="Segoe UI"/>
            </a:endParaRPr>
          </a:p>
        </p:txBody>
      </p:sp>
      <p:sp>
        <p:nvSpPr>
          <p:cNvPr id="16" name="TextBox 15">
            <a:extLst>
              <a:ext uri="{FF2B5EF4-FFF2-40B4-BE49-F238E27FC236}">
                <a16:creationId xmlns:a16="http://schemas.microsoft.com/office/drawing/2014/main" id="{FDD804DC-0346-7845-B859-DAEFFE076F89}"/>
              </a:ext>
            </a:extLst>
          </p:cNvPr>
          <p:cNvSpPr txBox="1"/>
          <p:nvPr userDrawn="1"/>
        </p:nvSpPr>
        <p:spPr>
          <a:xfrm>
            <a:off x="5276538" y="5621311"/>
            <a:ext cx="0" cy="0"/>
          </a:xfrm>
          <a:prstGeom prst="rect">
            <a:avLst/>
          </a:prstGeom>
          <a:noFill/>
        </p:spPr>
        <p:txBody>
          <a:bodyPr wrap="none" lIns="0" tIns="0" rIns="0" bIns="0" rtlCol="0" anchor="t">
            <a:noAutofit/>
          </a:bodyPr>
          <a:lstStyle/>
          <a:p>
            <a:pPr algn="l">
              <a:spcBef>
                <a:spcPts val="0"/>
              </a:spcBef>
            </a:pPr>
            <a:endParaRPr lang="en-US" sz="1600" spc="-50">
              <a:solidFill>
                <a:schemeClr val="tx2"/>
              </a:solidFill>
              <a:latin typeface="Calibri" panose="020F0502020204030204" pitchFamily="34" charset="0"/>
              <a:cs typeface="Segoe UI"/>
            </a:endParaRPr>
          </a:p>
        </p:txBody>
      </p:sp>
      <p:sp>
        <p:nvSpPr>
          <p:cNvPr id="17" name="Title 16">
            <a:extLst>
              <a:ext uri="{FF2B5EF4-FFF2-40B4-BE49-F238E27FC236}">
                <a16:creationId xmlns:a16="http://schemas.microsoft.com/office/drawing/2014/main" id="{665EDED9-C811-7243-A657-E0DF45120065}"/>
              </a:ext>
            </a:extLst>
          </p:cNvPr>
          <p:cNvSpPr>
            <a:spLocks noGrp="1"/>
          </p:cNvSpPr>
          <p:nvPr>
            <p:ph type="title" hasCustomPrompt="1"/>
          </p:nvPr>
        </p:nvSpPr>
        <p:spPr>
          <a:xfrm>
            <a:off x="658880" y="2972968"/>
            <a:ext cx="5341495" cy="796916"/>
          </a:xfrm>
          <a:prstGeom prst="rect">
            <a:avLst/>
          </a:prstGeom>
        </p:spPr>
        <p:txBody>
          <a:bodyPr lIns="0"/>
          <a:lstStyle>
            <a:lvl1pPr>
              <a:defRPr sz="4800" b="0" i="0">
                <a:solidFill>
                  <a:schemeClr val="tx1"/>
                </a:solidFill>
                <a:latin typeface="Calibri" panose="020F0502020204030204" pitchFamily="34" charset="0"/>
                <a:cs typeface="Calibri" panose="020F0502020204030204" pitchFamily="34" charset="0"/>
              </a:defRPr>
            </a:lvl1pPr>
          </a:lstStyle>
          <a:p>
            <a:r>
              <a:rPr lang="en-US"/>
              <a:t>Click to edit </a:t>
            </a:r>
            <a:br>
              <a:rPr lang="en-US"/>
            </a:br>
            <a:r>
              <a:rPr lang="en-US"/>
              <a:t>Master title style</a:t>
            </a:r>
          </a:p>
        </p:txBody>
      </p:sp>
      <p:sp>
        <p:nvSpPr>
          <p:cNvPr id="2" name="Rectangle 1">
            <a:extLst>
              <a:ext uri="{FF2B5EF4-FFF2-40B4-BE49-F238E27FC236}">
                <a16:creationId xmlns:a16="http://schemas.microsoft.com/office/drawing/2014/main" id="{F6996892-FE4E-9F40-AF64-07BFFA4DDF00}"/>
              </a:ext>
            </a:extLst>
          </p:cNvPr>
          <p:cNvSpPr/>
          <p:nvPr userDrawn="1"/>
        </p:nvSpPr>
        <p:spPr>
          <a:xfrm>
            <a:off x="0" y="5955858"/>
            <a:ext cx="4520242" cy="9021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8">
            <a:extLst>
              <a:ext uri="{FF2B5EF4-FFF2-40B4-BE49-F238E27FC236}">
                <a16:creationId xmlns:a16="http://schemas.microsoft.com/office/drawing/2014/main" id="{EA7B8892-848B-8D43-8C1E-2D80A7C025D6}"/>
              </a:ext>
            </a:extLst>
          </p:cNvPr>
          <p:cNvSpPr>
            <a:spLocks noGrp="1"/>
          </p:cNvSpPr>
          <p:nvPr>
            <p:ph type="body" sz="quarter" idx="18" hasCustomPrompt="1"/>
          </p:nvPr>
        </p:nvSpPr>
        <p:spPr>
          <a:xfrm>
            <a:off x="666131" y="5260850"/>
            <a:ext cx="3830638" cy="244475"/>
          </a:xfrm>
          <a:prstGeom prst="rect">
            <a:avLst/>
          </a:prstGeom>
        </p:spPr>
        <p:txBody>
          <a:bodyPr lIns="0"/>
          <a:lstStyle>
            <a:lvl1pPr>
              <a:buFont typeface="Arial" panose="020B0604020202020204" pitchFamily="34" charset="0"/>
              <a:buNone/>
              <a:defRPr sz="1800" b="0" i="0">
                <a:solidFill>
                  <a:schemeClr val="bg1">
                    <a:lumMod val="75000"/>
                  </a:schemeClr>
                </a:solidFill>
                <a:latin typeface="+mn-lt"/>
              </a:defRPr>
            </a:lvl1pPr>
            <a:lvl2pPr>
              <a:defRPr sz="1400">
                <a:latin typeface="Proxima Nova Rg" panose="02000506030000020004" pitchFamily="2" charset="0"/>
              </a:defRPr>
            </a:lvl2pPr>
            <a:lvl3pPr>
              <a:defRPr sz="1400">
                <a:latin typeface="Proxima Nova Rg" panose="02000506030000020004" pitchFamily="2" charset="0"/>
              </a:defRPr>
            </a:lvl3pPr>
            <a:lvl4pPr>
              <a:defRPr sz="1400">
                <a:latin typeface="Proxima Nova Rg" panose="02000506030000020004" pitchFamily="2" charset="0"/>
              </a:defRPr>
            </a:lvl4pPr>
            <a:lvl5pPr>
              <a:defRPr sz="1400">
                <a:latin typeface="Proxima Nova Rg" panose="02000506030000020004" pitchFamily="2" charset="0"/>
              </a:defRPr>
            </a:lvl5pPr>
          </a:lstStyle>
          <a:p>
            <a:pPr lvl="0"/>
            <a:r>
              <a:rPr lang="en-US"/>
              <a:t>Prepared for: Client name/logo</a:t>
            </a:r>
          </a:p>
        </p:txBody>
      </p:sp>
      <p:pic>
        <p:nvPicPr>
          <p:cNvPr id="12" name="Picture 11" descr="Logo&#10;&#10;Description automatically generated">
            <a:extLst>
              <a:ext uri="{FF2B5EF4-FFF2-40B4-BE49-F238E27FC236}">
                <a16:creationId xmlns:a16="http://schemas.microsoft.com/office/drawing/2014/main" id="{E4CD6D56-8790-4C49-82B7-5803CF492E56}"/>
              </a:ext>
            </a:extLst>
          </p:cNvPr>
          <p:cNvPicPr>
            <a:picLocks noChangeAspect="1"/>
          </p:cNvPicPr>
          <p:nvPr userDrawn="1"/>
        </p:nvPicPr>
        <p:blipFill>
          <a:blip r:embed="rId2"/>
          <a:stretch>
            <a:fillRect/>
          </a:stretch>
        </p:blipFill>
        <p:spPr>
          <a:xfrm>
            <a:off x="658880" y="1187766"/>
            <a:ext cx="2352277" cy="883939"/>
          </a:xfrm>
          <a:prstGeom prst="rect">
            <a:avLst/>
          </a:prstGeom>
        </p:spPr>
      </p:pic>
    </p:spTree>
    <p:extLst>
      <p:ext uri="{BB962C8B-B14F-4D97-AF65-F5344CB8AC3E}">
        <p14:creationId xmlns:p14="http://schemas.microsoft.com/office/powerpoint/2010/main" val="4240619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_no logo">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996892-FE4E-9F40-AF64-07BFFA4DDF00}"/>
              </a:ext>
            </a:extLst>
          </p:cNvPr>
          <p:cNvSpPr/>
          <p:nvPr userDrawn="1"/>
        </p:nvSpPr>
        <p:spPr>
          <a:xfrm>
            <a:off x="0" y="5955858"/>
            <a:ext cx="4520242" cy="9021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
            <a:extLst>
              <a:ext uri="{FF2B5EF4-FFF2-40B4-BE49-F238E27FC236}">
                <a16:creationId xmlns:a16="http://schemas.microsoft.com/office/drawing/2014/main" id="{FE34EE12-FCAE-41EE-BFE5-5A67FD1AFD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E1C948-A344-491D-8DB0-86668A8521AB}" type="slidenum">
              <a:rPr lang="en-US" smtClean="0"/>
              <a:t>‹#›</a:t>
            </a:fld>
            <a:endParaRPr lang="en-US"/>
          </a:p>
        </p:txBody>
      </p:sp>
    </p:spTree>
    <p:extLst>
      <p:ext uri="{BB962C8B-B14F-4D97-AF65-F5344CB8AC3E}">
        <p14:creationId xmlns:p14="http://schemas.microsoft.com/office/powerpoint/2010/main" val="1587257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and content 1">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13" name="Picture Placeholder 12"/>
          <p:cNvSpPr>
            <a:spLocks noGrp="1"/>
          </p:cNvSpPr>
          <p:nvPr>
            <p:ph type="pic" sz="quarter" idx="15"/>
          </p:nvPr>
        </p:nvSpPr>
        <p:spPr>
          <a:xfrm>
            <a:off x="5074021" y="0"/>
            <a:ext cx="7129705" cy="6858000"/>
          </a:xfrm>
          <a:custGeom>
            <a:avLst/>
            <a:gdLst>
              <a:gd name="connsiteX0" fmla="*/ 4076915 w 14255696"/>
              <a:gd name="connsiteY0" fmla="*/ 1625600 h 13716000"/>
              <a:gd name="connsiteX1" fmla="*/ 4102046 w 14255696"/>
              <a:gd name="connsiteY1" fmla="*/ 1665723 h 13716000"/>
              <a:gd name="connsiteX2" fmla="*/ 4102046 w 14255696"/>
              <a:gd name="connsiteY2" fmla="*/ 1625600 h 13716000"/>
              <a:gd name="connsiteX3" fmla="*/ 0 w 14255696"/>
              <a:gd name="connsiteY3" fmla="*/ 0 h 13716000"/>
              <a:gd name="connsiteX4" fmla="*/ 2578046 w 14255696"/>
              <a:gd name="connsiteY4" fmla="*/ 0 h 13716000"/>
              <a:gd name="connsiteX5" fmla="*/ 14255696 w 14255696"/>
              <a:gd name="connsiteY5" fmla="*/ 0 h 13716000"/>
              <a:gd name="connsiteX6" fmla="*/ 14255696 w 14255696"/>
              <a:gd name="connsiteY6" fmla="*/ 13716000 h 13716000"/>
              <a:gd name="connsiteX7" fmla="*/ 2823040 w 14255696"/>
              <a:gd name="connsiteY7" fmla="*/ 13715999 h 13716000"/>
              <a:gd name="connsiteX8" fmla="*/ 2578046 w 14255696"/>
              <a:gd name="connsiteY8" fmla="*/ 13715999 h 13716000"/>
              <a:gd name="connsiteX9" fmla="*/ 178996 w 14255696"/>
              <a:gd name="connsiteY9" fmla="*/ 13715999 h 13716000"/>
              <a:gd name="connsiteX10" fmla="*/ 202120 w 14255696"/>
              <a:gd name="connsiteY10" fmla="*/ 13710319 h 13716000"/>
              <a:gd name="connsiteX11" fmla="*/ 4059278 w 14255696"/>
              <a:gd name="connsiteY11" fmla="*/ 6666167 h 13716000"/>
              <a:gd name="connsiteX12" fmla="*/ 98188 w 14255696"/>
              <a:gd name="connsiteY12" fmla="*/ 24318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55696" h="13716000">
                <a:moveTo>
                  <a:pt x="4076915" y="1625600"/>
                </a:moveTo>
                <a:lnTo>
                  <a:pt x="4102046" y="1665723"/>
                </a:lnTo>
                <a:lnTo>
                  <a:pt x="4102046" y="1625600"/>
                </a:lnTo>
                <a:close/>
                <a:moveTo>
                  <a:pt x="0" y="0"/>
                </a:moveTo>
                <a:lnTo>
                  <a:pt x="2578046" y="0"/>
                </a:lnTo>
                <a:lnTo>
                  <a:pt x="14255696" y="0"/>
                </a:lnTo>
                <a:lnTo>
                  <a:pt x="14255696" y="13716000"/>
                </a:lnTo>
                <a:lnTo>
                  <a:pt x="2823040" y="13715999"/>
                </a:lnTo>
                <a:lnTo>
                  <a:pt x="2578046" y="13715999"/>
                </a:lnTo>
                <a:lnTo>
                  <a:pt x="178996" y="13715999"/>
                </a:lnTo>
                <a:lnTo>
                  <a:pt x="202120" y="13710319"/>
                </a:lnTo>
                <a:cubicBezTo>
                  <a:pt x="2491786" y="12987451"/>
                  <a:pt x="4133490" y="10049963"/>
                  <a:pt x="4059278" y="6666167"/>
                </a:cubicBezTo>
                <a:cubicBezTo>
                  <a:pt x="3986798" y="3361240"/>
                  <a:pt x="2304610" y="650391"/>
                  <a:pt x="98188" y="24318"/>
                </a:cubicBezTo>
                <a:close/>
              </a:path>
            </a:pathLst>
          </a:custGeom>
          <a:solidFill>
            <a:schemeClr val="bg1"/>
          </a:solidFill>
          <a:effectLst/>
        </p:spPr>
        <p:txBody>
          <a:bodyPr wrap="square">
            <a:noAutofit/>
          </a:bodyPr>
          <a:lstStyle>
            <a:lvl1pPr marL="0" indent="0">
              <a:buNone/>
              <a:defRPr sz="1300" b="0" i="0">
                <a:ln>
                  <a:noFill/>
                </a:ln>
                <a:noFill/>
                <a:latin typeface="Calibri" panose="020F0502020204030204" pitchFamily="34" charset="0"/>
                <a:ea typeface="Open Sans Light" charset="0"/>
                <a:cs typeface="Calibri" panose="020F0502020204030204" pitchFamily="34" charset="0"/>
              </a:defRPr>
            </a:lvl1pPr>
          </a:lstStyle>
          <a:p>
            <a:r>
              <a:rPr lang="en-US"/>
              <a:t>Click icon to add picture</a:t>
            </a:r>
          </a:p>
        </p:txBody>
      </p:sp>
      <p:sp>
        <p:nvSpPr>
          <p:cNvPr id="6" name="Title 1">
            <a:extLst>
              <a:ext uri="{FF2B5EF4-FFF2-40B4-BE49-F238E27FC236}">
                <a16:creationId xmlns:a16="http://schemas.microsoft.com/office/drawing/2014/main" id="{9DF61E13-4195-494C-B4BA-4696B5ADF7E8}"/>
              </a:ext>
            </a:extLst>
          </p:cNvPr>
          <p:cNvSpPr>
            <a:spLocks noGrp="1"/>
          </p:cNvSpPr>
          <p:nvPr>
            <p:ph type="title" hasCustomPrompt="1"/>
          </p:nvPr>
        </p:nvSpPr>
        <p:spPr>
          <a:xfrm>
            <a:off x="647699" y="2294844"/>
            <a:ext cx="5242737" cy="584200"/>
          </a:xfrm>
          <a:prstGeom prst="rect">
            <a:avLst/>
          </a:prstGeom>
        </p:spPr>
        <p:txBody>
          <a:bodyPr lIns="0"/>
          <a:lstStyle>
            <a:lvl1pPr>
              <a:defRPr sz="3200" b="0" i="0" spc="0" baseline="0">
                <a:solidFill>
                  <a:schemeClr val="tx1"/>
                </a:solidFill>
                <a:latin typeface="Calibri" panose="020F0502020204030204" pitchFamily="34" charset="0"/>
                <a:cs typeface="Calibri" panose="020F0502020204030204" pitchFamily="34" charset="0"/>
              </a:defRPr>
            </a:lvl1pPr>
          </a:lstStyle>
          <a:p>
            <a:r>
              <a:rPr lang="en-US"/>
              <a:t>Click to edit master title style</a:t>
            </a:r>
          </a:p>
        </p:txBody>
      </p:sp>
      <p:sp>
        <p:nvSpPr>
          <p:cNvPr id="7" name="Text Placeholder 5">
            <a:extLst>
              <a:ext uri="{FF2B5EF4-FFF2-40B4-BE49-F238E27FC236}">
                <a16:creationId xmlns:a16="http://schemas.microsoft.com/office/drawing/2014/main" id="{A9A72B0C-4647-FE4E-B499-919B07542450}"/>
              </a:ext>
            </a:extLst>
          </p:cNvPr>
          <p:cNvSpPr>
            <a:spLocks noGrp="1"/>
          </p:cNvSpPr>
          <p:nvPr>
            <p:ph type="body" sz="quarter" idx="11"/>
          </p:nvPr>
        </p:nvSpPr>
        <p:spPr>
          <a:xfrm>
            <a:off x="664029" y="3209013"/>
            <a:ext cx="4192055" cy="1762482"/>
          </a:xfrm>
          <a:prstGeom prst="rect">
            <a:avLst/>
          </a:prstGeom>
        </p:spPr>
        <p:txBody>
          <a:bodyPr lIns="0"/>
          <a:lstStyle>
            <a:lvl1pPr>
              <a:buClr>
                <a:srgbClr val="000000"/>
              </a:buClr>
              <a:buFont typeface="Arial" panose="020B0604020202020204" pitchFamily="34" charset="0"/>
              <a:buNone/>
              <a:defRPr sz="2400">
                <a:latin typeface="Calibri" panose="020F0502020204030204" pitchFamily="34" charset="0"/>
                <a:cs typeface="Calibri" panose="020F0502020204030204" pitchFamily="34" charset="0"/>
              </a:defRPr>
            </a:lvl1pPr>
            <a:lvl2pPr marL="0" indent="-182880">
              <a:buClr>
                <a:srgbClr val="000000"/>
              </a:buClr>
              <a:buFont typeface="Arial" panose="020B0604020202020204" pitchFamily="34" charset="0"/>
              <a:buChar char="•"/>
              <a:defRPr sz="1800">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1">
            <a:extLst>
              <a:ext uri="{FF2B5EF4-FFF2-40B4-BE49-F238E27FC236}">
                <a16:creationId xmlns:a16="http://schemas.microsoft.com/office/drawing/2014/main" id="{B605A7BB-7ECE-46AC-B3F5-142012A2FBAD}"/>
              </a:ext>
            </a:extLst>
          </p:cNvPr>
          <p:cNvSpPr>
            <a:spLocks noGrp="1"/>
          </p:cNvSpPr>
          <p:nvPr>
            <p:ph type="sldNum" sz="quarter" idx="16"/>
          </p:nvPr>
        </p:nvSpPr>
        <p:spPr/>
        <p:txBody>
          <a:bodyPr/>
          <a:lstStyle/>
          <a:p>
            <a:fld id="{87E1C948-A344-491D-8DB0-86668A8521AB}" type="slidenum">
              <a:rPr lang="en-US" smtClean="0"/>
              <a:t>‹#›</a:t>
            </a:fld>
            <a:endParaRPr lang="en-US"/>
          </a:p>
        </p:txBody>
      </p:sp>
    </p:spTree>
    <p:extLst>
      <p:ext uri="{BB962C8B-B14F-4D97-AF65-F5344CB8AC3E}">
        <p14:creationId xmlns:p14="http://schemas.microsoft.com/office/powerpoint/2010/main" val="97427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ontent 2">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5EB9CE6-B8EE-EE42-AB1F-511D94D7AD1F}"/>
              </a:ext>
            </a:extLst>
          </p:cNvPr>
          <p:cNvSpPr>
            <a:spLocks noGrp="1"/>
          </p:cNvSpPr>
          <p:nvPr>
            <p:ph type="title" hasCustomPrompt="1"/>
          </p:nvPr>
        </p:nvSpPr>
        <p:spPr>
          <a:xfrm>
            <a:off x="647700" y="2204583"/>
            <a:ext cx="2895600" cy="1056520"/>
          </a:xfrm>
          <a:prstGeom prst="rect">
            <a:avLst/>
          </a:prstGeom>
        </p:spPr>
        <p:txBody>
          <a:bodyPr lIns="0"/>
          <a:lstStyle>
            <a:lvl1pPr>
              <a:defRPr sz="3200" b="0" i="0" spc="0" baseline="0">
                <a:solidFill>
                  <a:srgbClr val="000000"/>
                </a:solidFill>
                <a:latin typeface="Calibri" panose="020F0502020204030204" pitchFamily="34" charset="0"/>
                <a:cs typeface="Calibri" panose="020F0502020204030204" pitchFamily="34" charset="0"/>
              </a:defRPr>
            </a:lvl1pPr>
          </a:lstStyle>
          <a:p>
            <a:r>
              <a:rPr lang="en-US"/>
              <a:t>Click to edit master title style</a:t>
            </a:r>
          </a:p>
        </p:txBody>
      </p:sp>
      <p:sp>
        <p:nvSpPr>
          <p:cNvPr id="4" name="Picture Placeholder 3">
            <a:extLst>
              <a:ext uri="{FF2B5EF4-FFF2-40B4-BE49-F238E27FC236}">
                <a16:creationId xmlns:a16="http://schemas.microsoft.com/office/drawing/2014/main" id="{6DB0AB57-BF47-AE49-8803-EC6FAA32E228}"/>
              </a:ext>
            </a:extLst>
          </p:cNvPr>
          <p:cNvSpPr>
            <a:spLocks noGrp="1"/>
          </p:cNvSpPr>
          <p:nvPr>
            <p:ph type="pic" sz="quarter" idx="10"/>
          </p:nvPr>
        </p:nvSpPr>
        <p:spPr>
          <a:xfrm flipH="1">
            <a:off x="6096000" y="0"/>
            <a:ext cx="6095996" cy="6858000"/>
          </a:xfrm>
          <a:prstGeom prst="flowChartDelay">
            <a:avLst/>
          </a:prstGeom>
          <a:solidFill>
            <a:schemeClr val="bg1"/>
          </a:solidFill>
        </p:spPr>
        <p:txBody>
          <a:bodyPr/>
          <a:lstStyle>
            <a:lvl1pPr>
              <a:defRPr>
                <a:noFill/>
              </a:defRPr>
            </a:lvl1pPr>
          </a:lstStyle>
          <a:p>
            <a:r>
              <a:rPr lang="en-US"/>
              <a:t>Click icon to add picture</a:t>
            </a:r>
          </a:p>
        </p:txBody>
      </p:sp>
      <p:sp>
        <p:nvSpPr>
          <p:cNvPr id="6" name="Text Placeholder 5">
            <a:extLst>
              <a:ext uri="{FF2B5EF4-FFF2-40B4-BE49-F238E27FC236}">
                <a16:creationId xmlns:a16="http://schemas.microsoft.com/office/drawing/2014/main" id="{C853C9A5-41E3-694A-A308-E421A78C5271}"/>
              </a:ext>
            </a:extLst>
          </p:cNvPr>
          <p:cNvSpPr>
            <a:spLocks noGrp="1"/>
          </p:cNvSpPr>
          <p:nvPr>
            <p:ph type="body" sz="quarter" idx="11" hasCustomPrompt="1"/>
          </p:nvPr>
        </p:nvSpPr>
        <p:spPr>
          <a:xfrm>
            <a:off x="664029" y="3429000"/>
            <a:ext cx="4713511" cy="832983"/>
          </a:xfrm>
          <a:prstGeom prst="rect">
            <a:avLst/>
          </a:prstGeom>
        </p:spPr>
        <p:txBody>
          <a:bodyPr/>
          <a:lstStyle>
            <a:lvl1pPr>
              <a:buClr>
                <a:srgbClr val="000000"/>
              </a:buClr>
              <a:buFont typeface="Arial" panose="020B0604020202020204" pitchFamily="34" charset="0"/>
              <a:buChar char="•"/>
              <a:defRPr sz="2400">
                <a:latin typeface="Calibri" panose="020F0502020204030204" pitchFamily="34" charset="0"/>
                <a:cs typeface="Calibri" panose="020F0502020204030204" pitchFamily="34" charset="0"/>
              </a:defRPr>
            </a:lvl1pPr>
            <a:lvl2pPr>
              <a:buClr>
                <a:srgbClr val="000000"/>
              </a:buClr>
              <a:buFont typeface="Arial" panose="020B0604020202020204" pitchFamily="34" charset="0"/>
              <a:buChar char="•"/>
              <a:defRPr sz="1800">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 Click to edit Master text styles</a:t>
            </a:r>
          </a:p>
          <a:p>
            <a:pPr lvl="1"/>
            <a:r>
              <a:rPr lang="en-US"/>
              <a:t>Second level</a:t>
            </a:r>
          </a:p>
          <a:p>
            <a:pPr lvl="1"/>
            <a:endParaRPr lang="en-US"/>
          </a:p>
          <a:p>
            <a:pPr lvl="1"/>
            <a:endParaRPr lang="en-US"/>
          </a:p>
          <a:p>
            <a:pPr lvl="1"/>
            <a:endParaRPr lang="en-US"/>
          </a:p>
          <a:p>
            <a:pPr lvl="1"/>
            <a:endParaRPr lang="en-US"/>
          </a:p>
        </p:txBody>
      </p:sp>
      <p:sp>
        <p:nvSpPr>
          <p:cNvPr id="2" name="Slide Number Placeholder 1">
            <a:extLst>
              <a:ext uri="{FF2B5EF4-FFF2-40B4-BE49-F238E27FC236}">
                <a16:creationId xmlns:a16="http://schemas.microsoft.com/office/drawing/2014/main" id="{2E902963-3AF1-4E59-8C6C-8F6945BD4C2B}"/>
              </a:ext>
            </a:extLst>
          </p:cNvPr>
          <p:cNvSpPr>
            <a:spLocks noGrp="1"/>
          </p:cNvSpPr>
          <p:nvPr>
            <p:ph type="sldNum" sz="quarter" idx="12"/>
          </p:nvPr>
        </p:nvSpPr>
        <p:spPr/>
        <p:txBody>
          <a:bodyPr/>
          <a:lstStyle/>
          <a:p>
            <a:fld id="{87E1C948-A344-491D-8DB0-86668A8521AB}" type="slidenum">
              <a:rPr lang="en-US" smtClean="0"/>
              <a:t>‹#›</a:t>
            </a:fld>
            <a:endParaRPr lang="en-US"/>
          </a:p>
        </p:txBody>
      </p:sp>
    </p:spTree>
    <p:extLst>
      <p:ext uri="{BB962C8B-B14F-4D97-AF65-F5344CB8AC3E}">
        <p14:creationId xmlns:p14="http://schemas.microsoft.com/office/powerpoint/2010/main" val="593593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ank you slide 1">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66161D9-E985-4942-A05E-3E5A2879C319}"/>
              </a:ext>
            </a:extLst>
          </p:cNvPr>
          <p:cNvSpPr>
            <a:spLocks noGrp="1"/>
          </p:cNvSpPr>
          <p:nvPr>
            <p:ph type="body" sz="quarter" idx="17" hasCustomPrompt="1"/>
          </p:nvPr>
        </p:nvSpPr>
        <p:spPr>
          <a:xfrm>
            <a:off x="668625" y="3379459"/>
            <a:ext cx="5944826" cy="741520"/>
          </a:xfrm>
          <a:prstGeom prst="rect">
            <a:avLst/>
          </a:prstGeom>
        </p:spPr>
        <p:txBody>
          <a:bodyPr lIns="0" tIns="0"/>
          <a:lstStyle>
            <a:lvl1pPr marL="0" marR="0" indent="0" algn="l" defTabSz="914400" rtl="0" eaLnBrk="1" fontAlgn="auto" latinLnBrk="0" hangingPunct="1">
              <a:lnSpc>
                <a:spcPct val="100000"/>
              </a:lnSpc>
              <a:spcBef>
                <a:spcPts val="0"/>
              </a:spcBef>
              <a:spcAft>
                <a:spcPts val="0"/>
              </a:spcAft>
              <a:buClrTx/>
              <a:buSzTx/>
              <a:buFontTx/>
              <a:buNone/>
              <a:tabLst/>
              <a:defRPr b="0" i="0">
                <a:solidFill>
                  <a:schemeClr val="bg1"/>
                </a:solidFill>
                <a:latin typeface="Calibri" panose="020F0502020204030204" pitchFamily="34" charset="0"/>
                <a:cs typeface="Calibri" panose="020F0502020204030204" pitchFamily="34" charset="0"/>
              </a:defRPr>
            </a:lvl1pPr>
            <a:lvl5pPr marL="0" indent="0" algn="l">
              <a:spcBef>
                <a:spcPts val="0"/>
              </a:spcBef>
              <a:buNone/>
              <a:defRPr sz="2400" b="0" i="0">
                <a:solidFill>
                  <a:schemeClr val="bg1"/>
                </a:solidFill>
                <a:latin typeface="Calibri" panose="020F0502020204030204" pitchFamily="34" charset="0"/>
                <a:cs typeface="Calibri" panose="020F0502020204030204" pitchFamily="34" charset="0"/>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Open Sans" panose="020B0606030504020204" pitchFamily="34" charset="0"/>
                <a:cs typeface="Calibri" panose="020F0502020204030204" pitchFamily="34" charset="0"/>
              </a:rPr>
              <a:t>We Blend in to Create Results that Stand Out</a:t>
            </a:r>
          </a:p>
        </p:txBody>
      </p:sp>
      <p:sp>
        <p:nvSpPr>
          <p:cNvPr id="15" name="TextBox 14">
            <a:extLst>
              <a:ext uri="{FF2B5EF4-FFF2-40B4-BE49-F238E27FC236}">
                <a16:creationId xmlns:a16="http://schemas.microsoft.com/office/drawing/2014/main" id="{8DD1EDC9-FED3-8241-8790-922D03CE7422}"/>
              </a:ext>
            </a:extLst>
          </p:cNvPr>
          <p:cNvSpPr txBox="1"/>
          <p:nvPr userDrawn="1"/>
        </p:nvSpPr>
        <p:spPr>
          <a:xfrm>
            <a:off x="8034728" y="764498"/>
            <a:ext cx="0" cy="0"/>
          </a:xfrm>
          <a:prstGeom prst="rect">
            <a:avLst/>
          </a:prstGeom>
          <a:noFill/>
        </p:spPr>
        <p:txBody>
          <a:bodyPr wrap="none" lIns="0" tIns="0" rIns="0" bIns="0" rtlCol="0" anchor="t">
            <a:noAutofit/>
          </a:bodyPr>
          <a:lstStyle/>
          <a:p>
            <a:pPr algn="l">
              <a:spcBef>
                <a:spcPts val="0"/>
              </a:spcBef>
            </a:pPr>
            <a:endParaRPr lang="en-US" sz="1600" spc="-50">
              <a:solidFill>
                <a:schemeClr val="tx2"/>
              </a:solidFill>
              <a:latin typeface="Calibri" panose="020F0502020204030204" pitchFamily="34" charset="0"/>
              <a:cs typeface="Segoe UI"/>
            </a:endParaRPr>
          </a:p>
        </p:txBody>
      </p:sp>
      <p:sp>
        <p:nvSpPr>
          <p:cNvPr id="16" name="TextBox 15">
            <a:extLst>
              <a:ext uri="{FF2B5EF4-FFF2-40B4-BE49-F238E27FC236}">
                <a16:creationId xmlns:a16="http://schemas.microsoft.com/office/drawing/2014/main" id="{FDD804DC-0346-7845-B859-DAEFFE076F89}"/>
              </a:ext>
            </a:extLst>
          </p:cNvPr>
          <p:cNvSpPr txBox="1"/>
          <p:nvPr userDrawn="1"/>
        </p:nvSpPr>
        <p:spPr>
          <a:xfrm>
            <a:off x="5276538" y="5621311"/>
            <a:ext cx="0" cy="0"/>
          </a:xfrm>
          <a:prstGeom prst="rect">
            <a:avLst/>
          </a:prstGeom>
          <a:noFill/>
        </p:spPr>
        <p:txBody>
          <a:bodyPr wrap="none" lIns="0" tIns="0" rIns="0" bIns="0" rtlCol="0" anchor="t">
            <a:noAutofit/>
          </a:bodyPr>
          <a:lstStyle/>
          <a:p>
            <a:pPr algn="l">
              <a:spcBef>
                <a:spcPts val="0"/>
              </a:spcBef>
            </a:pPr>
            <a:endParaRPr lang="en-US" sz="1600" spc="-50">
              <a:solidFill>
                <a:schemeClr val="tx2"/>
              </a:solidFill>
              <a:latin typeface="Calibri" panose="020F0502020204030204" pitchFamily="34" charset="0"/>
              <a:cs typeface="Segoe UI"/>
            </a:endParaRPr>
          </a:p>
        </p:txBody>
      </p:sp>
      <p:sp>
        <p:nvSpPr>
          <p:cNvPr id="11" name="Text Placeholder 10">
            <a:extLst>
              <a:ext uri="{FF2B5EF4-FFF2-40B4-BE49-F238E27FC236}">
                <a16:creationId xmlns:a16="http://schemas.microsoft.com/office/drawing/2014/main" id="{A3E9CC45-C07D-AB40-B535-0F3785A60008}"/>
              </a:ext>
            </a:extLst>
          </p:cNvPr>
          <p:cNvSpPr>
            <a:spLocks noGrp="1"/>
          </p:cNvSpPr>
          <p:nvPr>
            <p:ph type="body" sz="quarter" idx="18" hasCustomPrompt="1"/>
          </p:nvPr>
        </p:nvSpPr>
        <p:spPr>
          <a:xfrm>
            <a:off x="675436" y="1175388"/>
            <a:ext cx="5751512" cy="931863"/>
          </a:xfrm>
          <a:prstGeom prst="rect">
            <a:avLst/>
          </a:prstGeom>
        </p:spPr>
        <p:txBody>
          <a:bodyPr lIns="0" tIns="0"/>
          <a:lstStyle>
            <a:lvl1pPr>
              <a:defRPr sz="8000" b="0" i="0">
                <a:solidFill>
                  <a:schemeClr val="bg1"/>
                </a:solidFill>
                <a:latin typeface="Calibri" panose="020F0502020204030204" pitchFamily="34" charset="0"/>
                <a:cs typeface="Calibri" panose="020F0502020204030204" pitchFamily="34" charset="0"/>
              </a:defRPr>
            </a:lvl1pPr>
          </a:lstStyle>
          <a:p>
            <a:pPr lvl="0"/>
            <a:r>
              <a:rPr lang="en-US"/>
              <a:t>Thank You</a:t>
            </a:r>
          </a:p>
        </p:txBody>
      </p:sp>
      <p:sp>
        <p:nvSpPr>
          <p:cNvPr id="2" name="TextBox 1">
            <a:extLst>
              <a:ext uri="{FF2B5EF4-FFF2-40B4-BE49-F238E27FC236}">
                <a16:creationId xmlns:a16="http://schemas.microsoft.com/office/drawing/2014/main" id="{F41225DC-D1EE-0648-8498-51046834E6AF}"/>
              </a:ext>
            </a:extLst>
          </p:cNvPr>
          <p:cNvSpPr txBox="1"/>
          <p:nvPr userDrawn="1"/>
        </p:nvSpPr>
        <p:spPr>
          <a:xfrm>
            <a:off x="6325849" y="1618938"/>
            <a:ext cx="0" cy="0"/>
          </a:xfrm>
          <a:prstGeom prst="rect">
            <a:avLst/>
          </a:prstGeom>
          <a:noFill/>
        </p:spPr>
        <p:txBody>
          <a:bodyPr wrap="none" lIns="0" tIns="0" rIns="0" bIns="0" rtlCol="0" anchor="t">
            <a:noAutofit/>
          </a:bodyPr>
          <a:lstStyle/>
          <a:p>
            <a:pPr algn="l">
              <a:spcBef>
                <a:spcPts val="0"/>
              </a:spcBef>
            </a:pPr>
            <a:endParaRPr lang="en-US" sz="1600" spc="-50">
              <a:solidFill>
                <a:schemeClr val="tx2"/>
              </a:solidFill>
              <a:latin typeface="Calibri" panose="020F0502020204030204" pitchFamily="34" charset="0"/>
              <a:cs typeface="Segoe UI"/>
            </a:endParaRPr>
          </a:p>
        </p:txBody>
      </p:sp>
      <p:sp>
        <p:nvSpPr>
          <p:cNvPr id="4" name="TextBox 3">
            <a:extLst>
              <a:ext uri="{FF2B5EF4-FFF2-40B4-BE49-F238E27FC236}">
                <a16:creationId xmlns:a16="http://schemas.microsoft.com/office/drawing/2014/main" id="{986EBCA5-1EB9-7849-95AC-59BB03184577}"/>
              </a:ext>
            </a:extLst>
          </p:cNvPr>
          <p:cNvSpPr txBox="1"/>
          <p:nvPr userDrawn="1"/>
        </p:nvSpPr>
        <p:spPr>
          <a:xfrm>
            <a:off x="4796852" y="2218544"/>
            <a:ext cx="0" cy="0"/>
          </a:xfrm>
          <a:prstGeom prst="rect">
            <a:avLst/>
          </a:prstGeom>
          <a:noFill/>
        </p:spPr>
        <p:txBody>
          <a:bodyPr wrap="none" lIns="0" tIns="0" rIns="0" bIns="0" rtlCol="0" anchor="t">
            <a:noAutofit/>
          </a:bodyPr>
          <a:lstStyle/>
          <a:p>
            <a:pPr algn="l">
              <a:spcBef>
                <a:spcPts val="0"/>
              </a:spcBef>
            </a:pPr>
            <a:endParaRPr lang="en-US" sz="1600" spc="-50">
              <a:solidFill>
                <a:schemeClr val="tx2"/>
              </a:solidFill>
              <a:latin typeface="Calibri" panose="020F0502020204030204" pitchFamily="34" charset="0"/>
              <a:cs typeface="Segoe UI"/>
            </a:endParaRPr>
          </a:p>
        </p:txBody>
      </p:sp>
      <p:pic>
        <p:nvPicPr>
          <p:cNvPr id="7" name="Picture 6" descr="A picture containing rain, nature&#10;&#10;Description automatically generated">
            <a:extLst>
              <a:ext uri="{FF2B5EF4-FFF2-40B4-BE49-F238E27FC236}">
                <a16:creationId xmlns:a16="http://schemas.microsoft.com/office/drawing/2014/main" id="{4337C594-894C-1147-A8A8-06C37F64199D}"/>
              </a:ext>
            </a:extLst>
          </p:cNvPr>
          <p:cNvPicPr>
            <a:picLocks noChangeAspect="1"/>
          </p:cNvPicPr>
          <p:nvPr userDrawn="1"/>
        </p:nvPicPr>
        <p:blipFill rotWithShape="1">
          <a:blip r:embed="rId2"/>
          <a:srcRect r="7924"/>
          <a:stretch/>
        </p:blipFill>
        <p:spPr>
          <a:xfrm>
            <a:off x="5175851" y="0"/>
            <a:ext cx="7016149" cy="6858000"/>
          </a:xfrm>
          <a:prstGeom prst="rect">
            <a:avLst/>
          </a:prstGeom>
        </p:spPr>
      </p:pic>
      <p:sp>
        <p:nvSpPr>
          <p:cNvPr id="12" name="Rectangle 11">
            <a:extLst>
              <a:ext uri="{FF2B5EF4-FFF2-40B4-BE49-F238E27FC236}">
                <a16:creationId xmlns:a16="http://schemas.microsoft.com/office/drawing/2014/main" id="{867C7695-3C3A-684A-9D41-246A3B660DED}"/>
              </a:ext>
            </a:extLst>
          </p:cNvPr>
          <p:cNvSpPr/>
          <p:nvPr userDrawn="1"/>
        </p:nvSpPr>
        <p:spPr>
          <a:xfrm>
            <a:off x="0" y="5955858"/>
            <a:ext cx="4520242" cy="9021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3A0AF0F4-D2A0-4EE2-8576-29DEB056D42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41069" y="5078018"/>
            <a:ext cx="2599845" cy="974942"/>
          </a:xfrm>
          <a:prstGeom prst="rect">
            <a:avLst/>
          </a:prstGeom>
        </p:spPr>
      </p:pic>
      <p:sp>
        <p:nvSpPr>
          <p:cNvPr id="5" name="Slide Number Placeholder 4">
            <a:extLst>
              <a:ext uri="{FF2B5EF4-FFF2-40B4-BE49-F238E27FC236}">
                <a16:creationId xmlns:a16="http://schemas.microsoft.com/office/drawing/2014/main" id="{CEEA8BCD-225D-4019-A062-E90C738C1441}"/>
              </a:ext>
            </a:extLst>
          </p:cNvPr>
          <p:cNvSpPr>
            <a:spLocks noGrp="1"/>
          </p:cNvSpPr>
          <p:nvPr>
            <p:ph type="sldNum" sz="quarter" idx="19"/>
          </p:nvPr>
        </p:nvSpPr>
        <p:spPr/>
        <p:txBody>
          <a:bodyPr/>
          <a:lstStyle/>
          <a:p>
            <a:fld id="{87E1C948-A344-491D-8DB0-86668A8521AB}" type="slidenum">
              <a:rPr lang="en-US" smtClean="0"/>
              <a:t>‹#›</a:t>
            </a:fld>
            <a:endParaRPr lang="en-US"/>
          </a:p>
        </p:txBody>
      </p:sp>
    </p:spTree>
    <p:extLst>
      <p:ext uri="{BB962C8B-B14F-4D97-AF65-F5344CB8AC3E}">
        <p14:creationId xmlns:p14="http://schemas.microsoft.com/office/powerpoint/2010/main" val="167999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26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slide 2">
    <p:bg>
      <p:bgPr>
        <a:solidFill>
          <a:schemeClr val="tx1"/>
        </a:solidFill>
        <a:effectLst/>
      </p:bgPr>
    </p:bg>
    <p:spTree>
      <p:nvGrpSpPr>
        <p:cNvPr id="1" name=""/>
        <p:cNvGrpSpPr/>
        <p:nvPr/>
      </p:nvGrpSpPr>
      <p:grpSpPr>
        <a:xfrm>
          <a:off x="0" y="0"/>
          <a:ext cx="0" cy="0"/>
          <a:chOff x="0" y="0"/>
          <a:chExt cx="0" cy="0"/>
        </a:xfrm>
      </p:grpSpPr>
      <p:pic>
        <p:nvPicPr>
          <p:cNvPr id="13" name="Picture 2" descr="abstract blur people background, silhouettes of unrecognizable people walking on a street abstract blur people background, silhouettes of unrecognizable people walking on a street abstract blur lights stock pictures, royalty-free photos &amp; images">
            <a:extLst>
              <a:ext uri="{FF2B5EF4-FFF2-40B4-BE49-F238E27FC236}">
                <a16:creationId xmlns:a16="http://schemas.microsoft.com/office/drawing/2014/main" id="{52C1AC05-B0AB-49FD-9C31-00D1CDF489A8}"/>
              </a:ext>
            </a:extLst>
          </p:cNvPr>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flipH="1">
            <a:off x="-1" y="1"/>
            <a:ext cx="12225503" cy="68580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8DD1EDC9-FED3-8241-8790-922D03CE7422}"/>
              </a:ext>
            </a:extLst>
          </p:cNvPr>
          <p:cNvSpPr txBox="1"/>
          <p:nvPr userDrawn="1"/>
        </p:nvSpPr>
        <p:spPr>
          <a:xfrm>
            <a:off x="8034728" y="764498"/>
            <a:ext cx="0" cy="0"/>
          </a:xfrm>
          <a:prstGeom prst="rect">
            <a:avLst/>
          </a:prstGeom>
          <a:noFill/>
        </p:spPr>
        <p:txBody>
          <a:bodyPr wrap="none" lIns="0" tIns="0" rIns="0" bIns="0" rtlCol="0" anchor="t">
            <a:noAutofit/>
          </a:bodyPr>
          <a:lstStyle/>
          <a:p>
            <a:pPr algn="l">
              <a:spcBef>
                <a:spcPts val="0"/>
              </a:spcBef>
            </a:pPr>
            <a:endParaRPr lang="en-US" sz="1600" spc="-50">
              <a:solidFill>
                <a:schemeClr val="tx2"/>
              </a:solidFill>
              <a:latin typeface="Calibri" panose="020F0502020204030204" pitchFamily="34" charset="0"/>
              <a:cs typeface="Segoe UI"/>
            </a:endParaRPr>
          </a:p>
        </p:txBody>
      </p:sp>
      <p:sp>
        <p:nvSpPr>
          <p:cNvPr id="16" name="TextBox 15">
            <a:extLst>
              <a:ext uri="{FF2B5EF4-FFF2-40B4-BE49-F238E27FC236}">
                <a16:creationId xmlns:a16="http://schemas.microsoft.com/office/drawing/2014/main" id="{FDD804DC-0346-7845-B859-DAEFFE076F89}"/>
              </a:ext>
            </a:extLst>
          </p:cNvPr>
          <p:cNvSpPr txBox="1"/>
          <p:nvPr userDrawn="1"/>
        </p:nvSpPr>
        <p:spPr>
          <a:xfrm>
            <a:off x="5276538" y="5621311"/>
            <a:ext cx="0" cy="0"/>
          </a:xfrm>
          <a:prstGeom prst="rect">
            <a:avLst/>
          </a:prstGeom>
          <a:noFill/>
        </p:spPr>
        <p:txBody>
          <a:bodyPr wrap="none" lIns="0" tIns="0" rIns="0" bIns="0" rtlCol="0" anchor="t">
            <a:noAutofit/>
          </a:bodyPr>
          <a:lstStyle/>
          <a:p>
            <a:pPr algn="l">
              <a:spcBef>
                <a:spcPts val="0"/>
              </a:spcBef>
            </a:pPr>
            <a:endParaRPr lang="en-US" sz="1600" spc="-50">
              <a:solidFill>
                <a:schemeClr val="tx2"/>
              </a:solidFill>
              <a:latin typeface="Calibri" panose="020F0502020204030204" pitchFamily="34" charset="0"/>
              <a:cs typeface="Segoe UI"/>
            </a:endParaRPr>
          </a:p>
        </p:txBody>
      </p:sp>
      <p:sp>
        <p:nvSpPr>
          <p:cNvPr id="2" name="TextBox 1">
            <a:extLst>
              <a:ext uri="{FF2B5EF4-FFF2-40B4-BE49-F238E27FC236}">
                <a16:creationId xmlns:a16="http://schemas.microsoft.com/office/drawing/2014/main" id="{F41225DC-D1EE-0648-8498-51046834E6AF}"/>
              </a:ext>
            </a:extLst>
          </p:cNvPr>
          <p:cNvSpPr txBox="1"/>
          <p:nvPr userDrawn="1"/>
        </p:nvSpPr>
        <p:spPr>
          <a:xfrm>
            <a:off x="6325849" y="1618938"/>
            <a:ext cx="0" cy="0"/>
          </a:xfrm>
          <a:prstGeom prst="rect">
            <a:avLst/>
          </a:prstGeom>
          <a:noFill/>
        </p:spPr>
        <p:txBody>
          <a:bodyPr wrap="none" lIns="0" tIns="0" rIns="0" bIns="0" rtlCol="0" anchor="t">
            <a:noAutofit/>
          </a:bodyPr>
          <a:lstStyle/>
          <a:p>
            <a:pPr algn="l">
              <a:spcBef>
                <a:spcPts val="0"/>
              </a:spcBef>
            </a:pPr>
            <a:endParaRPr lang="en-US" sz="1600" spc="-50">
              <a:solidFill>
                <a:schemeClr val="tx2"/>
              </a:solidFill>
              <a:latin typeface="Calibri" panose="020F0502020204030204" pitchFamily="34" charset="0"/>
              <a:cs typeface="Segoe UI"/>
            </a:endParaRPr>
          </a:p>
        </p:txBody>
      </p:sp>
      <p:sp>
        <p:nvSpPr>
          <p:cNvPr id="4" name="TextBox 3">
            <a:extLst>
              <a:ext uri="{FF2B5EF4-FFF2-40B4-BE49-F238E27FC236}">
                <a16:creationId xmlns:a16="http://schemas.microsoft.com/office/drawing/2014/main" id="{986EBCA5-1EB9-7849-95AC-59BB03184577}"/>
              </a:ext>
            </a:extLst>
          </p:cNvPr>
          <p:cNvSpPr txBox="1"/>
          <p:nvPr userDrawn="1"/>
        </p:nvSpPr>
        <p:spPr>
          <a:xfrm>
            <a:off x="4796852" y="2218544"/>
            <a:ext cx="0" cy="0"/>
          </a:xfrm>
          <a:prstGeom prst="rect">
            <a:avLst/>
          </a:prstGeom>
          <a:noFill/>
        </p:spPr>
        <p:txBody>
          <a:bodyPr wrap="none" lIns="0" tIns="0" rIns="0" bIns="0" rtlCol="0" anchor="t">
            <a:noAutofit/>
          </a:bodyPr>
          <a:lstStyle/>
          <a:p>
            <a:pPr algn="l">
              <a:spcBef>
                <a:spcPts val="0"/>
              </a:spcBef>
            </a:pPr>
            <a:endParaRPr lang="en-US" sz="1600" spc="-50">
              <a:solidFill>
                <a:schemeClr val="tx2"/>
              </a:solidFill>
              <a:latin typeface="Calibri" panose="020F0502020204030204" pitchFamily="34" charset="0"/>
              <a:cs typeface="Segoe UI"/>
            </a:endParaRPr>
          </a:p>
        </p:txBody>
      </p:sp>
      <p:sp>
        <p:nvSpPr>
          <p:cNvPr id="21" name="Text Placeholder 7">
            <a:extLst>
              <a:ext uri="{FF2B5EF4-FFF2-40B4-BE49-F238E27FC236}">
                <a16:creationId xmlns:a16="http://schemas.microsoft.com/office/drawing/2014/main" id="{A4AAB15B-ABED-48D1-B5FF-1A62EDC7C1D0}"/>
              </a:ext>
            </a:extLst>
          </p:cNvPr>
          <p:cNvSpPr>
            <a:spLocks noGrp="1"/>
          </p:cNvSpPr>
          <p:nvPr>
            <p:ph type="body" sz="quarter" idx="10" hasCustomPrompt="1"/>
          </p:nvPr>
        </p:nvSpPr>
        <p:spPr>
          <a:xfrm>
            <a:off x="508559" y="2396835"/>
            <a:ext cx="5362405" cy="1145355"/>
          </a:xfrm>
          <a:prstGeom prst="rect">
            <a:avLst/>
          </a:prstGeom>
        </p:spPr>
        <p:txBody>
          <a:bodyPr/>
          <a:lstStyle>
            <a:lvl1pPr>
              <a:defRPr sz="8000">
                <a:solidFill>
                  <a:schemeClr val="tx1"/>
                </a:solidFill>
                <a:latin typeface="Calibri" panose="020F0502020204030204" pitchFamily="34" charset="0"/>
                <a:cs typeface="Calibri" panose="020F0502020204030204" pitchFamily="34" charset="0"/>
              </a:defRPr>
            </a:lvl1pPr>
            <a:lvl5pPr>
              <a:defRPr/>
            </a:lvl5p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20" normalizeH="0" baseline="0" noProof="0">
                <a:ln>
                  <a:noFill/>
                </a:ln>
                <a:solidFill>
                  <a:srgbClr val="2E2E7B"/>
                </a:solidFill>
                <a:effectLst/>
                <a:uLnTx/>
                <a:uFillTx/>
                <a:latin typeface="Calibri" panose="020F0502020204030204" pitchFamily="34" charset="0"/>
                <a:ea typeface="+mn-ea"/>
                <a:cs typeface="Calibri"/>
              </a:rPr>
              <a:t>Thank You</a:t>
            </a:r>
          </a:p>
        </p:txBody>
      </p:sp>
      <p:sp>
        <p:nvSpPr>
          <p:cNvPr id="22" name="Text Placeholder 9">
            <a:extLst>
              <a:ext uri="{FF2B5EF4-FFF2-40B4-BE49-F238E27FC236}">
                <a16:creationId xmlns:a16="http://schemas.microsoft.com/office/drawing/2014/main" id="{97EA8E92-6934-4ACA-86C0-965800E5CBE7}"/>
              </a:ext>
            </a:extLst>
          </p:cNvPr>
          <p:cNvSpPr>
            <a:spLocks noGrp="1"/>
          </p:cNvSpPr>
          <p:nvPr>
            <p:ph type="body" sz="quarter" idx="11" hasCustomPrompt="1"/>
          </p:nvPr>
        </p:nvSpPr>
        <p:spPr>
          <a:xfrm>
            <a:off x="517437" y="3793208"/>
            <a:ext cx="6124575" cy="517049"/>
          </a:xfrm>
          <a:prstGeom prst="rect">
            <a:avLst/>
          </a:prstGeom>
        </p:spPr>
        <p:txBody>
          <a:bodyPr/>
          <a:lstStyle>
            <a:lvl1pPr>
              <a:defRPr sz="2400">
                <a:solidFill>
                  <a:schemeClr val="tx1"/>
                </a:solidFill>
                <a:latin typeface="Calibri" panose="020F0502020204030204" pitchFamily="34" charset="0"/>
                <a:cs typeface="Calibri" panose="020F050202020403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E2E7B"/>
                </a:solidFill>
                <a:effectLst/>
                <a:uLnTx/>
                <a:uFillTx/>
                <a:latin typeface="Calibri" panose="020F0502020204030204" pitchFamily="34" charset="0"/>
                <a:ea typeface="Open Sans" panose="020B0606030504020204" pitchFamily="34" charset="0"/>
                <a:cs typeface="Calibri" panose="020F0502020204030204" pitchFamily="34" charset="0"/>
              </a:rPr>
              <a:t>We Blend in to Create Results that Stand Out</a:t>
            </a:r>
          </a:p>
        </p:txBody>
      </p:sp>
      <p:pic>
        <p:nvPicPr>
          <p:cNvPr id="10" name="Picture 9" descr="Logo&#10;&#10;Description automatically generated">
            <a:extLst>
              <a:ext uri="{FF2B5EF4-FFF2-40B4-BE49-F238E27FC236}">
                <a16:creationId xmlns:a16="http://schemas.microsoft.com/office/drawing/2014/main" id="{D16229D9-01AD-4B16-8F66-D4DADBAE9DD4}"/>
              </a:ext>
            </a:extLst>
          </p:cNvPr>
          <p:cNvPicPr>
            <a:picLocks noChangeAspect="1"/>
          </p:cNvPicPr>
          <p:nvPr userDrawn="1"/>
        </p:nvPicPr>
        <p:blipFill>
          <a:blip r:embed="rId3"/>
          <a:stretch>
            <a:fillRect/>
          </a:stretch>
        </p:blipFill>
        <p:spPr>
          <a:xfrm>
            <a:off x="648372" y="1200359"/>
            <a:ext cx="2352277" cy="883939"/>
          </a:xfrm>
          <a:prstGeom prst="rect">
            <a:avLst/>
          </a:prstGeom>
        </p:spPr>
      </p:pic>
    </p:spTree>
    <p:extLst>
      <p:ext uri="{BB962C8B-B14F-4D97-AF65-F5344CB8AC3E}">
        <p14:creationId xmlns:p14="http://schemas.microsoft.com/office/powerpoint/2010/main" val="2806368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26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with Text">
    <p:spTree>
      <p:nvGrpSpPr>
        <p:cNvPr id="1" name=""/>
        <p:cNvGrpSpPr/>
        <p:nvPr/>
      </p:nvGrpSpPr>
      <p:grpSpPr>
        <a:xfrm>
          <a:off x="0" y="0"/>
          <a:ext cx="0" cy="0"/>
          <a:chOff x="0" y="0"/>
          <a:chExt cx="0" cy="0"/>
        </a:xfrm>
      </p:grpSpPr>
      <p:sp>
        <p:nvSpPr>
          <p:cNvPr id="2" name="Title 1"/>
          <p:cNvSpPr>
            <a:spLocks noGrp="1"/>
          </p:cNvSpPr>
          <p:nvPr>
            <p:ph type="title"/>
          </p:nvPr>
        </p:nvSpPr>
        <p:spPr>
          <a:xfrm>
            <a:off x="644006" y="639830"/>
            <a:ext cx="10981765" cy="664536"/>
          </a:xfrm>
          <a:prstGeom prst="rect">
            <a:avLst/>
          </a:prstGeom>
        </p:spPr>
        <p:txBody>
          <a:bodyPr lIns="0" tIns="0" rIns="0" bIns="0"/>
          <a:lstStyle>
            <a:lvl1pPr>
              <a:defRPr sz="3200" b="0" i="0" spc="0">
                <a:solidFill>
                  <a:schemeClr val="tx1"/>
                </a:solidFill>
                <a:latin typeface="Calibri" panose="020F0502020204030204" pitchFamily="34" charset="0"/>
              </a:defRPr>
            </a:lvl1pPr>
          </a:lstStyle>
          <a:p>
            <a:r>
              <a:rPr lang="en-US"/>
              <a:t>Click to edit Master title style</a:t>
            </a:r>
          </a:p>
        </p:txBody>
      </p:sp>
      <p:sp>
        <p:nvSpPr>
          <p:cNvPr id="4" name="TextBox 3">
            <a:extLst>
              <a:ext uri="{FF2B5EF4-FFF2-40B4-BE49-F238E27FC236}">
                <a16:creationId xmlns:a16="http://schemas.microsoft.com/office/drawing/2014/main" id="{A16A94D3-9DBF-BE48-84DA-990636327BFF}"/>
              </a:ext>
            </a:extLst>
          </p:cNvPr>
          <p:cNvSpPr txBox="1"/>
          <p:nvPr userDrawn="1"/>
        </p:nvSpPr>
        <p:spPr>
          <a:xfrm>
            <a:off x="538619" y="-388307"/>
            <a:ext cx="0" cy="0"/>
          </a:xfrm>
          <a:prstGeom prst="rect">
            <a:avLst/>
          </a:prstGeom>
        </p:spPr>
        <p:txBody>
          <a:bodyPr vert="horz" wrap="non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a:ln>
                <a:noFill/>
              </a:ln>
              <a:solidFill>
                <a:srgbClr val="FFFFFF"/>
              </a:solidFill>
              <a:effectLst/>
              <a:uLnTx/>
              <a:uFillTx/>
              <a:latin typeface="Proxima Nova Rg" panose="02000506030000020004" pitchFamily="2" charset="77"/>
              <a:ea typeface="nevis" charset="0"/>
              <a:cs typeface="Arial" panose="020B0604020202020204" pitchFamily="34" charset="0"/>
            </a:endParaRPr>
          </a:p>
        </p:txBody>
      </p:sp>
      <p:sp>
        <p:nvSpPr>
          <p:cNvPr id="5" name="Slide Number Placeholder 4">
            <a:extLst>
              <a:ext uri="{FF2B5EF4-FFF2-40B4-BE49-F238E27FC236}">
                <a16:creationId xmlns:a16="http://schemas.microsoft.com/office/drawing/2014/main" id="{9BCD827E-D131-4997-A76D-ACCED92F69D1}"/>
              </a:ext>
            </a:extLst>
          </p:cNvPr>
          <p:cNvSpPr>
            <a:spLocks noGrp="1"/>
          </p:cNvSpPr>
          <p:nvPr>
            <p:ph type="sldNum" sz="quarter" idx="10"/>
          </p:nvPr>
        </p:nvSpPr>
        <p:spPr/>
        <p:txBody>
          <a:bodyPr/>
          <a:lstStyle/>
          <a:p>
            <a:fld id="{87E1C948-A344-491D-8DB0-86668A8521AB}" type="slidenum">
              <a:rPr lang="en-US" smtClean="0"/>
              <a:t>‹#›</a:t>
            </a:fld>
            <a:endParaRPr lang="en-US"/>
          </a:p>
        </p:txBody>
      </p:sp>
      <p:sp>
        <p:nvSpPr>
          <p:cNvPr id="11" name="Text Placeholder 10">
            <a:extLst>
              <a:ext uri="{FF2B5EF4-FFF2-40B4-BE49-F238E27FC236}">
                <a16:creationId xmlns:a16="http://schemas.microsoft.com/office/drawing/2014/main" id="{00966CAD-0838-43A0-9D83-F659FBA15391}"/>
              </a:ext>
            </a:extLst>
          </p:cNvPr>
          <p:cNvSpPr>
            <a:spLocks noGrp="1"/>
          </p:cNvSpPr>
          <p:nvPr>
            <p:ph type="body" sz="quarter" idx="11"/>
          </p:nvPr>
        </p:nvSpPr>
        <p:spPr>
          <a:xfrm>
            <a:off x="643498" y="1438275"/>
            <a:ext cx="10981765" cy="2058988"/>
          </a:xfrm>
          <a:prstGeom prst="rect">
            <a:avLst/>
          </a:prstGeom>
        </p:spPr>
        <p:txBody>
          <a:bodyPr/>
          <a:lstStyle>
            <a:lvl1pPr>
              <a:defRPr sz="2400">
                <a:latin typeface="+mn-lt"/>
              </a:defRPr>
            </a:lvl1pPr>
            <a:lvl2pPr>
              <a:defRPr sz="1800">
                <a:latin typeface="+mn-lt"/>
              </a:defRPr>
            </a:lvl2pPr>
            <a:lvl3pPr>
              <a:defRPr sz="16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636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Text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4006" y="639830"/>
            <a:ext cx="10981765" cy="664536"/>
          </a:xfrm>
          <a:prstGeom prst="rect">
            <a:avLst/>
          </a:prstGeom>
        </p:spPr>
        <p:txBody>
          <a:bodyPr lIns="0" tIns="0" rIns="0" bIns="0"/>
          <a:lstStyle>
            <a:lvl1pPr>
              <a:defRPr sz="3200" b="0" i="0" spc="0">
                <a:solidFill>
                  <a:schemeClr val="tx1"/>
                </a:solidFill>
                <a:latin typeface="Calibri" panose="020F0502020204030204" pitchFamily="34" charset="0"/>
              </a:defRPr>
            </a:lvl1pPr>
          </a:lstStyle>
          <a:p>
            <a:r>
              <a:rPr lang="en-US"/>
              <a:t>Click to edit Master title style</a:t>
            </a:r>
          </a:p>
        </p:txBody>
      </p:sp>
      <p:sp>
        <p:nvSpPr>
          <p:cNvPr id="4" name="TextBox 3">
            <a:extLst>
              <a:ext uri="{FF2B5EF4-FFF2-40B4-BE49-F238E27FC236}">
                <a16:creationId xmlns:a16="http://schemas.microsoft.com/office/drawing/2014/main" id="{A16A94D3-9DBF-BE48-84DA-990636327BFF}"/>
              </a:ext>
            </a:extLst>
          </p:cNvPr>
          <p:cNvSpPr txBox="1"/>
          <p:nvPr userDrawn="1"/>
        </p:nvSpPr>
        <p:spPr>
          <a:xfrm>
            <a:off x="538619" y="-388307"/>
            <a:ext cx="0" cy="0"/>
          </a:xfrm>
          <a:prstGeom prst="rect">
            <a:avLst/>
          </a:prstGeom>
        </p:spPr>
        <p:txBody>
          <a:bodyPr vert="horz" wrap="none" lIns="0" tIns="0" rIns="0" bIns="0" rtlCol="0">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a:ln>
                <a:noFill/>
              </a:ln>
              <a:solidFill>
                <a:srgbClr val="FFFFFF"/>
              </a:solidFill>
              <a:effectLst/>
              <a:uLnTx/>
              <a:uFillTx/>
              <a:latin typeface="Proxima Nova Rg" panose="02000506030000020004" pitchFamily="2" charset="77"/>
              <a:ea typeface="nevis" charset="0"/>
              <a:cs typeface="Arial" panose="020B0604020202020204" pitchFamily="34" charset="0"/>
            </a:endParaRPr>
          </a:p>
        </p:txBody>
      </p:sp>
      <p:sp>
        <p:nvSpPr>
          <p:cNvPr id="5" name="Slide Number Placeholder 4">
            <a:extLst>
              <a:ext uri="{FF2B5EF4-FFF2-40B4-BE49-F238E27FC236}">
                <a16:creationId xmlns:a16="http://schemas.microsoft.com/office/drawing/2014/main" id="{9BCD827E-D131-4997-A76D-ACCED92F69D1}"/>
              </a:ext>
            </a:extLst>
          </p:cNvPr>
          <p:cNvSpPr>
            <a:spLocks noGrp="1"/>
          </p:cNvSpPr>
          <p:nvPr>
            <p:ph type="sldNum" sz="quarter" idx="10"/>
          </p:nvPr>
        </p:nvSpPr>
        <p:spPr/>
        <p:txBody>
          <a:bodyPr/>
          <a:lstStyle/>
          <a:p>
            <a:fld id="{87E1C948-A344-491D-8DB0-86668A8521AB}" type="slidenum">
              <a:rPr lang="en-US" smtClean="0"/>
              <a:t>‹#›</a:t>
            </a:fld>
            <a:endParaRPr lang="en-US"/>
          </a:p>
        </p:txBody>
      </p:sp>
      <p:sp>
        <p:nvSpPr>
          <p:cNvPr id="11" name="Text Placeholder 10">
            <a:extLst>
              <a:ext uri="{FF2B5EF4-FFF2-40B4-BE49-F238E27FC236}">
                <a16:creationId xmlns:a16="http://schemas.microsoft.com/office/drawing/2014/main" id="{00966CAD-0838-43A0-9D83-F659FBA15391}"/>
              </a:ext>
            </a:extLst>
          </p:cNvPr>
          <p:cNvSpPr>
            <a:spLocks noGrp="1"/>
          </p:cNvSpPr>
          <p:nvPr>
            <p:ph type="body" sz="quarter" idx="11"/>
          </p:nvPr>
        </p:nvSpPr>
        <p:spPr>
          <a:xfrm>
            <a:off x="643498" y="1438275"/>
            <a:ext cx="10981765" cy="2058988"/>
          </a:xfrm>
          <a:prstGeom prst="rect">
            <a:avLst/>
          </a:prstGeom>
        </p:spPr>
        <p:txBody>
          <a:bodyPr/>
          <a:lstStyle>
            <a:lvl1pPr>
              <a:defRPr sz="2400">
                <a:solidFill>
                  <a:schemeClr val="tx1"/>
                </a:solidFill>
                <a:latin typeface="+mn-lt"/>
              </a:defRPr>
            </a:lvl1pPr>
            <a:lvl2pPr marL="457200" indent="0">
              <a:buNone/>
              <a:defRPr sz="1800">
                <a:latin typeface="+mn-lt"/>
              </a:defRPr>
            </a:lvl2pPr>
            <a:lvl3pPr>
              <a:defRPr sz="1600">
                <a:latin typeface="+mn-lt"/>
              </a:defRPr>
            </a:lvl3pPr>
            <a:lvl4pPr>
              <a:defRPr sz="1400">
                <a:latin typeface="+mn-lt"/>
              </a:defRPr>
            </a:lvl4pPr>
            <a:lvl5pPr>
              <a:defRPr sz="1400">
                <a:latin typeface="+mn-lt"/>
              </a:defRPr>
            </a:lvl5pPr>
          </a:lstStyle>
          <a:p>
            <a:pPr lvl="0"/>
            <a:r>
              <a:rPr lang="en-US"/>
              <a:t>Click to edit Master text styles</a:t>
            </a:r>
          </a:p>
        </p:txBody>
      </p:sp>
    </p:spTree>
    <p:extLst>
      <p:ext uri="{BB962C8B-B14F-4D97-AF65-F5344CB8AC3E}">
        <p14:creationId xmlns:p14="http://schemas.microsoft.com/office/powerpoint/2010/main" val="10522105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B2136E50-4F59-3442-A244-5EED01AD3ABD}"/>
              </a:ext>
            </a:extLst>
          </p:cNvPr>
          <p:cNvSpPr txBox="1">
            <a:spLocks/>
          </p:cNvSpPr>
          <p:nvPr userDrawn="1"/>
        </p:nvSpPr>
        <p:spPr>
          <a:xfrm>
            <a:off x="2244515" y="6162906"/>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DIN-Regular" panose="020B050000000000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a:solidFill>
                  <a:schemeClr val="bg1">
                    <a:lumMod val="75000"/>
                  </a:schemeClr>
                </a:solidFill>
                <a:latin typeface="Calibri" panose="020F0502020204030204" pitchFamily="34" charset="0"/>
              </a:rPr>
              <a:t>Confidential &amp; Proprietary</a:t>
            </a:r>
          </a:p>
        </p:txBody>
      </p:sp>
      <p:sp>
        <p:nvSpPr>
          <p:cNvPr id="2" name="Slide Number Placeholder 1">
            <a:extLst>
              <a:ext uri="{FF2B5EF4-FFF2-40B4-BE49-F238E27FC236}">
                <a16:creationId xmlns:a16="http://schemas.microsoft.com/office/drawing/2014/main" id="{0C401CE2-46A5-4A2A-B915-F905D0A51E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E1C948-A344-491D-8DB0-86668A8521AB}"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976B27B4-7873-43E1-8ECF-DEDBD89C8F04}"/>
              </a:ext>
            </a:extLst>
          </p:cNvPr>
          <p:cNvPicPr>
            <a:picLocks noChangeAspect="1"/>
          </p:cNvPicPr>
          <p:nvPr userDrawn="1"/>
        </p:nvPicPr>
        <p:blipFill>
          <a:blip r:embed="rId17"/>
          <a:stretch>
            <a:fillRect/>
          </a:stretch>
        </p:blipFill>
        <p:spPr>
          <a:xfrm>
            <a:off x="603992" y="6028716"/>
            <a:ext cx="1606556" cy="603712"/>
          </a:xfrm>
          <a:prstGeom prst="rect">
            <a:avLst/>
          </a:prstGeom>
        </p:spPr>
      </p:pic>
    </p:spTree>
    <p:extLst>
      <p:ext uri="{BB962C8B-B14F-4D97-AF65-F5344CB8AC3E}">
        <p14:creationId xmlns:p14="http://schemas.microsoft.com/office/powerpoint/2010/main" val="392631476"/>
      </p:ext>
    </p:extLst>
  </p:cSld>
  <p:clrMap bg1="lt1" tx1="dk1" bg2="lt2" tx2="dk2" accent1="accent1" accent2="accent2" accent3="accent3" accent4="accent4" accent5="accent5" accent6="accent6" hlink="hlink" folHlink="folHlink"/>
  <p:sldLayoutIdLst>
    <p:sldLayoutId id="2147483836" r:id="rId1"/>
    <p:sldLayoutId id="2147483850" r:id="rId2"/>
    <p:sldLayoutId id="2147483865" r:id="rId3"/>
    <p:sldLayoutId id="2147483854" r:id="rId4"/>
    <p:sldLayoutId id="2147483847" r:id="rId5"/>
    <p:sldLayoutId id="2147483830" r:id="rId6"/>
    <p:sldLayoutId id="2147483856" r:id="rId7"/>
    <p:sldLayoutId id="2147483857" r:id="rId8"/>
    <p:sldLayoutId id="2147483863" r:id="rId9"/>
    <p:sldLayoutId id="2147483858" r:id="rId10"/>
    <p:sldLayoutId id="2147483862" r:id="rId11"/>
    <p:sldLayoutId id="2147483859" r:id="rId12"/>
    <p:sldLayoutId id="2147483860" r:id="rId13"/>
    <p:sldLayoutId id="2147483861" r:id="rId14"/>
    <p:sldLayoutId id="2147483866"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000" b="1" i="0" kern="1200">
          <a:solidFill>
            <a:srgbClr val="4A498E"/>
          </a:solidFill>
          <a:latin typeface="Proxima Nova Rg" panose="02000506030000020004" pitchFamily="2" charset="0"/>
          <a:ea typeface="+mj-ea"/>
          <a:cs typeface="+mj-cs"/>
        </a:defRPr>
      </a:lvl1pPr>
    </p:titleStyle>
    <p:bodyStyle>
      <a:lvl1pPr marL="0" indent="0" algn="l" defTabSz="914400" rtl="0" eaLnBrk="1" latinLnBrk="0" hangingPunct="1">
        <a:lnSpc>
          <a:spcPct val="90000"/>
        </a:lnSpc>
        <a:spcBef>
          <a:spcPts val="1000"/>
        </a:spcBef>
        <a:buFont typeface="Arial"/>
        <a:buNone/>
        <a:defRPr sz="2800" kern="1200">
          <a:solidFill>
            <a:schemeClr val="tx2"/>
          </a:solidFill>
          <a:latin typeface="Gotham Regular"/>
          <a:ea typeface="+mn-ea"/>
          <a:cs typeface="+mn-cs"/>
        </a:defRPr>
      </a:lvl1pPr>
      <a:lvl2pPr marL="685800" indent="-228600" algn="l" defTabSz="914400" rtl="0" eaLnBrk="1" latinLnBrk="0" hangingPunct="1">
        <a:lnSpc>
          <a:spcPct val="90000"/>
        </a:lnSpc>
        <a:spcBef>
          <a:spcPts val="500"/>
        </a:spcBef>
        <a:buClr>
          <a:srgbClr val="4A498E"/>
        </a:buClr>
        <a:buFont typeface="Arial"/>
        <a:buChar char="•"/>
        <a:defRPr sz="2400" kern="1200">
          <a:solidFill>
            <a:schemeClr val="tx2"/>
          </a:solidFill>
          <a:latin typeface="Gotham Regular"/>
          <a:ea typeface="+mn-ea"/>
          <a:cs typeface="+mn-cs"/>
        </a:defRPr>
      </a:lvl2pPr>
      <a:lvl3pPr marL="1143000" indent="-228600" algn="l" defTabSz="914400" rtl="0" eaLnBrk="1" latinLnBrk="0" hangingPunct="1">
        <a:lnSpc>
          <a:spcPct val="90000"/>
        </a:lnSpc>
        <a:spcBef>
          <a:spcPts val="500"/>
        </a:spcBef>
        <a:buClr>
          <a:srgbClr val="4A498E"/>
        </a:buClr>
        <a:buFontTx/>
        <a:buChar char="-"/>
        <a:defRPr sz="2000" kern="1200">
          <a:solidFill>
            <a:schemeClr val="tx2"/>
          </a:solidFill>
          <a:latin typeface="Gotham Regular"/>
          <a:ea typeface="+mn-ea"/>
          <a:cs typeface="+mn-cs"/>
        </a:defRPr>
      </a:lvl3pPr>
      <a:lvl4pPr marL="1600200" indent="-228600" algn="l" defTabSz="914400" rtl="0" eaLnBrk="1" latinLnBrk="0" hangingPunct="1">
        <a:lnSpc>
          <a:spcPct val="90000"/>
        </a:lnSpc>
        <a:spcBef>
          <a:spcPts val="500"/>
        </a:spcBef>
        <a:buClr>
          <a:srgbClr val="4A498E"/>
        </a:buClr>
        <a:buFont typeface="Arial"/>
        <a:buChar char="•"/>
        <a:defRPr sz="1800" kern="1200">
          <a:solidFill>
            <a:schemeClr val="tx2"/>
          </a:solidFill>
          <a:latin typeface="Gotham Regular"/>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432">
          <p15:clr>
            <a:srgbClr val="F26B43"/>
          </p15:clr>
        </p15:guide>
        <p15:guide id="3" orient="horz" pos="4032">
          <p15:clr>
            <a:srgbClr val="F26B43"/>
          </p15:clr>
        </p15:guide>
        <p15:guide id="4" orient="horz" pos="3696">
          <p15:clr>
            <a:srgbClr val="F26B43"/>
          </p15:clr>
        </p15:guide>
        <p15:guide id="5" orient="horz" pos="864">
          <p15:clr>
            <a:srgbClr val="F26B43"/>
          </p15:clr>
        </p15:guide>
        <p15:guide id="6" pos="408">
          <p15:clr>
            <a:srgbClr val="F26B43"/>
          </p15:clr>
        </p15:guide>
        <p15:guide id="7" pos="729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B2136E50-4F59-3442-A244-5EED01AD3ABD}"/>
              </a:ext>
            </a:extLst>
          </p:cNvPr>
          <p:cNvSpPr txBox="1">
            <a:spLocks/>
          </p:cNvSpPr>
          <p:nvPr userDrawn="1"/>
        </p:nvSpPr>
        <p:spPr>
          <a:xfrm>
            <a:off x="2244515" y="6162906"/>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DIN-Regular" panose="020B050000000000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dirty="0">
                <a:solidFill>
                  <a:schemeClr val="bg1">
                    <a:lumMod val="75000"/>
                  </a:schemeClr>
                </a:solidFill>
                <a:latin typeface="Calibri" panose="020F0502020204030204" pitchFamily="34" charset="0"/>
              </a:rPr>
              <a:t>Confidential &amp; Proprietary</a:t>
            </a:r>
          </a:p>
        </p:txBody>
      </p:sp>
      <p:sp>
        <p:nvSpPr>
          <p:cNvPr id="2" name="Slide Number Placeholder 1">
            <a:extLst>
              <a:ext uri="{FF2B5EF4-FFF2-40B4-BE49-F238E27FC236}">
                <a16:creationId xmlns:a16="http://schemas.microsoft.com/office/drawing/2014/main" id="{0C401CE2-46A5-4A2A-B915-F905D0A51E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E1C948-A344-491D-8DB0-86668A8521AB}" type="slidenum">
              <a:rPr lang="en-US" smtClean="0"/>
              <a:t>‹#›</a:t>
            </a:fld>
            <a:endParaRPr lang="en-US" dirty="0"/>
          </a:p>
        </p:txBody>
      </p:sp>
      <p:pic>
        <p:nvPicPr>
          <p:cNvPr id="5" name="Picture 4" descr="Logo&#10;&#10;Description automatically generated">
            <a:extLst>
              <a:ext uri="{FF2B5EF4-FFF2-40B4-BE49-F238E27FC236}">
                <a16:creationId xmlns:a16="http://schemas.microsoft.com/office/drawing/2014/main" id="{976B27B4-7873-43E1-8ECF-DEDBD89C8F04}"/>
              </a:ext>
            </a:extLst>
          </p:cNvPr>
          <p:cNvPicPr>
            <a:picLocks noChangeAspect="1"/>
          </p:cNvPicPr>
          <p:nvPr userDrawn="1"/>
        </p:nvPicPr>
        <p:blipFill>
          <a:blip r:embed="rId3"/>
          <a:stretch>
            <a:fillRect/>
          </a:stretch>
        </p:blipFill>
        <p:spPr>
          <a:xfrm>
            <a:off x="603992" y="6028716"/>
            <a:ext cx="1606556" cy="603712"/>
          </a:xfrm>
          <a:prstGeom prst="rect">
            <a:avLst/>
          </a:prstGeom>
        </p:spPr>
      </p:pic>
    </p:spTree>
    <p:extLst>
      <p:ext uri="{BB962C8B-B14F-4D97-AF65-F5344CB8AC3E}">
        <p14:creationId xmlns:p14="http://schemas.microsoft.com/office/powerpoint/2010/main" val="1741096758"/>
      </p:ext>
    </p:extLst>
  </p:cSld>
  <p:clrMap bg1="lt1" tx1="dk1" bg2="lt2" tx2="dk2" accent1="accent1" accent2="accent2" accent3="accent3" accent4="accent4" accent5="accent5" accent6="accent6" hlink="hlink" folHlink="folHlink"/>
  <p:sldLayoutIdLst>
    <p:sldLayoutId id="2147483787"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000" b="1" i="0" kern="1200">
          <a:solidFill>
            <a:srgbClr val="4A498E"/>
          </a:solidFill>
          <a:latin typeface="Proxima Nova Rg" panose="02000506030000020004" pitchFamily="2" charset="0"/>
          <a:ea typeface="+mj-ea"/>
          <a:cs typeface="+mj-cs"/>
        </a:defRPr>
      </a:lvl1pPr>
    </p:titleStyle>
    <p:bodyStyle>
      <a:lvl1pPr marL="0" indent="0" algn="l" defTabSz="914400" rtl="0" eaLnBrk="1" latinLnBrk="0" hangingPunct="1">
        <a:lnSpc>
          <a:spcPct val="90000"/>
        </a:lnSpc>
        <a:spcBef>
          <a:spcPts val="1000"/>
        </a:spcBef>
        <a:buFont typeface="Arial"/>
        <a:buNone/>
        <a:defRPr sz="2800" kern="1200">
          <a:solidFill>
            <a:schemeClr val="tx2"/>
          </a:solidFill>
          <a:latin typeface="Gotham Regular"/>
          <a:ea typeface="+mn-ea"/>
          <a:cs typeface="+mn-cs"/>
        </a:defRPr>
      </a:lvl1pPr>
      <a:lvl2pPr marL="685800" indent="-228600" algn="l" defTabSz="914400" rtl="0" eaLnBrk="1" latinLnBrk="0" hangingPunct="1">
        <a:lnSpc>
          <a:spcPct val="90000"/>
        </a:lnSpc>
        <a:spcBef>
          <a:spcPts val="500"/>
        </a:spcBef>
        <a:buClr>
          <a:srgbClr val="4A498E"/>
        </a:buClr>
        <a:buFont typeface="Arial"/>
        <a:buChar char="•"/>
        <a:defRPr sz="2400" kern="1200">
          <a:solidFill>
            <a:schemeClr val="tx2"/>
          </a:solidFill>
          <a:latin typeface="Gotham Regular"/>
          <a:ea typeface="+mn-ea"/>
          <a:cs typeface="+mn-cs"/>
        </a:defRPr>
      </a:lvl2pPr>
      <a:lvl3pPr marL="1143000" indent="-228600" algn="l" defTabSz="914400" rtl="0" eaLnBrk="1" latinLnBrk="0" hangingPunct="1">
        <a:lnSpc>
          <a:spcPct val="90000"/>
        </a:lnSpc>
        <a:spcBef>
          <a:spcPts val="500"/>
        </a:spcBef>
        <a:buClr>
          <a:srgbClr val="4A498E"/>
        </a:buClr>
        <a:buFontTx/>
        <a:buChar char="-"/>
        <a:defRPr sz="2000" kern="1200">
          <a:solidFill>
            <a:schemeClr val="tx2"/>
          </a:solidFill>
          <a:latin typeface="Gotham Regular"/>
          <a:ea typeface="+mn-ea"/>
          <a:cs typeface="+mn-cs"/>
        </a:defRPr>
      </a:lvl3pPr>
      <a:lvl4pPr marL="1600200" indent="-228600" algn="l" defTabSz="914400" rtl="0" eaLnBrk="1" latinLnBrk="0" hangingPunct="1">
        <a:lnSpc>
          <a:spcPct val="90000"/>
        </a:lnSpc>
        <a:spcBef>
          <a:spcPts val="500"/>
        </a:spcBef>
        <a:buClr>
          <a:srgbClr val="4A498E"/>
        </a:buClr>
        <a:buFont typeface="Arial"/>
        <a:buChar char="•"/>
        <a:defRPr sz="1800" kern="1200">
          <a:solidFill>
            <a:schemeClr val="tx2"/>
          </a:solidFill>
          <a:latin typeface="Gotham Regular"/>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432">
          <p15:clr>
            <a:srgbClr val="F26B43"/>
          </p15:clr>
        </p15:guide>
        <p15:guide id="3" orient="horz" pos="4032">
          <p15:clr>
            <a:srgbClr val="F26B43"/>
          </p15:clr>
        </p15:guide>
        <p15:guide id="4" orient="horz" pos="3696">
          <p15:clr>
            <a:srgbClr val="F26B43"/>
          </p15:clr>
        </p15:guide>
        <p15:guide id="5" orient="horz" pos="864">
          <p15:clr>
            <a:srgbClr val="F26B43"/>
          </p15:clr>
        </p15:guide>
        <p15:guide id="6" pos="408">
          <p15:clr>
            <a:srgbClr val="F26B43"/>
          </p15:clr>
        </p15:guide>
        <p15:guide id="7" pos="729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7A144D-011B-EC41-8EAC-FB5529129238}"/>
              </a:ext>
            </a:extLst>
          </p:cNvPr>
          <p:cNvSpPr>
            <a:spLocks noGrp="1"/>
          </p:cNvSpPr>
          <p:nvPr>
            <p:ph type="title"/>
          </p:nvPr>
        </p:nvSpPr>
        <p:spPr>
          <a:xfrm>
            <a:off x="666131" y="2901483"/>
            <a:ext cx="5947545" cy="2256338"/>
          </a:xfrm>
        </p:spPr>
        <p:txBody>
          <a:bodyPr/>
          <a:lstStyle/>
          <a:p>
            <a:r>
              <a:rPr lang="en-US"/>
              <a:t>Data Science Solution </a:t>
            </a:r>
            <a:r>
              <a:rPr lang="en-US" dirty="0"/>
              <a:t>Design</a:t>
            </a:r>
          </a:p>
        </p:txBody>
      </p:sp>
      <p:sp>
        <p:nvSpPr>
          <p:cNvPr id="7" name="Text Placeholder 6">
            <a:extLst>
              <a:ext uri="{FF2B5EF4-FFF2-40B4-BE49-F238E27FC236}">
                <a16:creationId xmlns:a16="http://schemas.microsoft.com/office/drawing/2014/main" id="{9D8DBFA3-8168-694C-A8DE-BFB5351D640E}"/>
              </a:ext>
            </a:extLst>
          </p:cNvPr>
          <p:cNvSpPr>
            <a:spLocks noGrp="1"/>
          </p:cNvSpPr>
          <p:nvPr>
            <p:ph type="body" sz="quarter" idx="18"/>
          </p:nvPr>
        </p:nvSpPr>
        <p:spPr>
          <a:xfrm>
            <a:off x="666131" y="5157821"/>
            <a:ext cx="3830638" cy="600721"/>
          </a:xfrm>
        </p:spPr>
        <p:txBody>
          <a:bodyPr/>
          <a:lstStyle/>
          <a:p>
            <a:r>
              <a:rPr lang="en-US" dirty="0">
                <a:solidFill>
                  <a:schemeClr val="accent3">
                    <a:lumMod val="75000"/>
                    <a:lumOff val="25000"/>
                  </a:schemeClr>
                </a:solidFill>
              </a:rPr>
              <a:t>Customer Segmentation for Insurance Provider</a:t>
            </a:r>
          </a:p>
        </p:txBody>
      </p:sp>
      <p:sp>
        <p:nvSpPr>
          <p:cNvPr id="2" name="TextBox 1">
            <a:extLst>
              <a:ext uri="{FF2B5EF4-FFF2-40B4-BE49-F238E27FC236}">
                <a16:creationId xmlns:a16="http://schemas.microsoft.com/office/drawing/2014/main" id="{D9BA18D4-9B3B-B940-8859-F8FB46BADF33}"/>
              </a:ext>
            </a:extLst>
          </p:cNvPr>
          <p:cNvSpPr txBox="1"/>
          <p:nvPr/>
        </p:nvSpPr>
        <p:spPr>
          <a:xfrm>
            <a:off x="2655065" y="1410159"/>
            <a:ext cx="0" cy="0"/>
          </a:xfrm>
          <a:prstGeom prst="rect">
            <a:avLst/>
          </a:prstGeom>
          <a:noFill/>
        </p:spPr>
        <p:txBody>
          <a:bodyPr wrap="none" lIns="0" tIns="0" rIns="0" bIns="0" rtlCol="0" anchor="t">
            <a:noAutofit/>
          </a:bodyPr>
          <a:lstStyle/>
          <a:p>
            <a:pPr algn="l">
              <a:spcBef>
                <a:spcPts val="0"/>
              </a:spcBef>
            </a:pPr>
            <a:endParaRPr lang="en-US" sz="1600" spc="-50" dirty="0">
              <a:solidFill>
                <a:schemeClr val="tx2"/>
              </a:solidFill>
              <a:latin typeface="Calibri" panose="020F0502020204030204" pitchFamily="34" charset="0"/>
              <a:cs typeface="Segoe UI"/>
            </a:endParaRPr>
          </a:p>
        </p:txBody>
      </p:sp>
      <p:sp>
        <p:nvSpPr>
          <p:cNvPr id="3" name="TextBox 2">
            <a:extLst>
              <a:ext uri="{FF2B5EF4-FFF2-40B4-BE49-F238E27FC236}">
                <a16:creationId xmlns:a16="http://schemas.microsoft.com/office/drawing/2014/main" id="{5521673F-EB47-9442-9AE3-3A2C2718EB30}"/>
              </a:ext>
            </a:extLst>
          </p:cNvPr>
          <p:cNvSpPr txBox="1"/>
          <p:nvPr/>
        </p:nvSpPr>
        <p:spPr>
          <a:xfrm>
            <a:off x="1597446" y="1388125"/>
            <a:ext cx="0" cy="0"/>
          </a:xfrm>
          <a:prstGeom prst="rect">
            <a:avLst/>
          </a:prstGeom>
          <a:noFill/>
        </p:spPr>
        <p:txBody>
          <a:bodyPr wrap="none" lIns="0" tIns="0" rIns="0" bIns="0" rtlCol="0" anchor="t">
            <a:noAutofit/>
          </a:bodyPr>
          <a:lstStyle/>
          <a:p>
            <a:pPr algn="l">
              <a:spcBef>
                <a:spcPts val="0"/>
              </a:spcBef>
            </a:pPr>
            <a:endParaRPr lang="en-US" sz="1600" spc="-50" dirty="0">
              <a:solidFill>
                <a:schemeClr val="tx2"/>
              </a:solidFill>
              <a:latin typeface="Calibri" panose="020F0502020204030204" pitchFamily="34" charset="0"/>
              <a:cs typeface="Segoe UI"/>
            </a:endParaRPr>
          </a:p>
        </p:txBody>
      </p:sp>
    </p:spTree>
    <p:extLst>
      <p:ext uri="{BB962C8B-B14F-4D97-AF65-F5344CB8AC3E}">
        <p14:creationId xmlns:p14="http://schemas.microsoft.com/office/powerpoint/2010/main" val="1868021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ABAF1-44FF-EC27-09A5-656572E6A011}"/>
              </a:ext>
            </a:extLst>
          </p:cNvPr>
          <p:cNvSpPr>
            <a:spLocks noGrp="1"/>
          </p:cNvSpPr>
          <p:nvPr>
            <p:ph type="title"/>
          </p:nvPr>
        </p:nvSpPr>
        <p:spPr>
          <a:xfrm>
            <a:off x="620532" y="351489"/>
            <a:ext cx="10981765" cy="664536"/>
          </a:xfrm>
        </p:spPr>
        <p:txBody>
          <a:bodyPr/>
          <a:lstStyle/>
          <a:p>
            <a:r>
              <a:rPr lang="en-US" dirty="0"/>
              <a:t>Data Preparation</a:t>
            </a:r>
          </a:p>
        </p:txBody>
      </p:sp>
      <p:sp>
        <p:nvSpPr>
          <p:cNvPr id="8" name="Rectangle 7">
            <a:extLst>
              <a:ext uri="{FF2B5EF4-FFF2-40B4-BE49-F238E27FC236}">
                <a16:creationId xmlns:a16="http://schemas.microsoft.com/office/drawing/2014/main" id="{EFFF14D9-90FF-37F9-8F2A-61124A50A8DC}"/>
              </a:ext>
            </a:extLst>
          </p:cNvPr>
          <p:cNvSpPr/>
          <p:nvPr/>
        </p:nvSpPr>
        <p:spPr>
          <a:xfrm>
            <a:off x="2186531" y="1276346"/>
            <a:ext cx="1961801" cy="934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Model Building</a:t>
            </a:r>
          </a:p>
        </p:txBody>
      </p:sp>
      <p:sp>
        <p:nvSpPr>
          <p:cNvPr id="9" name="Rectangle 8">
            <a:extLst>
              <a:ext uri="{FF2B5EF4-FFF2-40B4-BE49-F238E27FC236}">
                <a16:creationId xmlns:a16="http://schemas.microsoft.com/office/drawing/2014/main" id="{666D6294-8E71-5E8E-65F4-37B1E7C02E92}"/>
              </a:ext>
            </a:extLst>
          </p:cNvPr>
          <p:cNvSpPr/>
          <p:nvPr/>
        </p:nvSpPr>
        <p:spPr>
          <a:xfrm>
            <a:off x="4956380" y="1272132"/>
            <a:ext cx="1965960" cy="93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Model Improvement</a:t>
            </a:r>
          </a:p>
        </p:txBody>
      </p:sp>
      <p:sp>
        <p:nvSpPr>
          <p:cNvPr id="10" name="Rectangle 9">
            <a:extLst>
              <a:ext uri="{FF2B5EF4-FFF2-40B4-BE49-F238E27FC236}">
                <a16:creationId xmlns:a16="http://schemas.microsoft.com/office/drawing/2014/main" id="{035C5C0D-4C79-EC1B-0736-0E50AB4D174A}"/>
              </a:ext>
            </a:extLst>
          </p:cNvPr>
          <p:cNvSpPr/>
          <p:nvPr/>
        </p:nvSpPr>
        <p:spPr>
          <a:xfrm>
            <a:off x="7899207" y="1272132"/>
            <a:ext cx="2442222" cy="93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Evaluation  - Offline and </a:t>
            </a:r>
          </a:p>
          <a:p>
            <a:pPr algn="ctr"/>
            <a:r>
              <a:rPr lang="en-US" sz="1600" dirty="0">
                <a:solidFill>
                  <a:schemeClr val="bg1"/>
                </a:solidFill>
              </a:rPr>
              <a:t>online</a:t>
            </a:r>
          </a:p>
        </p:txBody>
      </p:sp>
      <p:sp>
        <p:nvSpPr>
          <p:cNvPr id="21" name="TextBox 20">
            <a:extLst>
              <a:ext uri="{FF2B5EF4-FFF2-40B4-BE49-F238E27FC236}">
                <a16:creationId xmlns:a16="http://schemas.microsoft.com/office/drawing/2014/main" id="{C0D7A735-F090-01A6-65FA-A68C7B8FD4FA}"/>
              </a:ext>
            </a:extLst>
          </p:cNvPr>
          <p:cNvSpPr txBox="1"/>
          <p:nvPr/>
        </p:nvSpPr>
        <p:spPr>
          <a:xfrm>
            <a:off x="2186531" y="2575139"/>
            <a:ext cx="1740204" cy="2722513"/>
          </a:xfrm>
          <a:prstGeom prst="rect">
            <a:avLst/>
          </a:prstGeom>
          <a:noFill/>
        </p:spPr>
        <p:txBody>
          <a:bodyPr wrap="square" lIns="0" tIns="0" rIns="0" bIns="0" rtlCol="0" anchor="t">
            <a:noAutofit/>
          </a:bodyPr>
          <a:lstStyle/>
          <a:p>
            <a:pPr algn="l">
              <a:spcBef>
                <a:spcPts val="0"/>
              </a:spcBef>
            </a:pPr>
            <a:r>
              <a:rPr lang="en-US" sz="1500" b="1" spc="-50" dirty="0">
                <a:solidFill>
                  <a:schemeClr val="tx2"/>
                </a:solidFill>
                <a:latin typeface="Calibri" panose="020F0502020204030204" pitchFamily="34" charset="0"/>
                <a:cs typeface="Segoe UI"/>
              </a:rPr>
              <a:t>Model</a:t>
            </a:r>
          </a:p>
          <a:p>
            <a:pPr marL="285750" indent="-285750" algn="l">
              <a:spcBef>
                <a:spcPts val="0"/>
              </a:spcBef>
              <a:buFont typeface="Arial" panose="020B0604020202020204" pitchFamily="34" charset="0"/>
              <a:buChar char="•"/>
            </a:pPr>
            <a:r>
              <a:rPr lang="en-US" sz="1500" spc="-50" dirty="0">
                <a:solidFill>
                  <a:schemeClr val="tx2"/>
                </a:solidFill>
                <a:latin typeface="Calibri" panose="020F0502020204030204" pitchFamily="34" charset="0"/>
                <a:cs typeface="Segoe UI"/>
              </a:rPr>
              <a:t>K-means </a:t>
            </a:r>
          </a:p>
          <a:p>
            <a:pPr marL="285750" indent="-285750" algn="l">
              <a:spcBef>
                <a:spcPts val="0"/>
              </a:spcBef>
              <a:buFont typeface="Arial" panose="020B0604020202020204" pitchFamily="34" charset="0"/>
              <a:buChar char="•"/>
            </a:pPr>
            <a:r>
              <a:rPr lang="en-US" sz="1500" spc="-50" dirty="0">
                <a:solidFill>
                  <a:schemeClr val="tx2"/>
                </a:solidFill>
                <a:latin typeface="Calibri" panose="020F0502020204030204" pitchFamily="34" charset="0"/>
                <a:cs typeface="Segoe UI"/>
              </a:rPr>
              <a:t>Hierarchical</a:t>
            </a:r>
          </a:p>
          <a:p>
            <a:pPr marL="285750" indent="-285750" algn="l">
              <a:spcBef>
                <a:spcPts val="0"/>
              </a:spcBef>
              <a:buFont typeface="Arial" panose="020B0604020202020204" pitchFamily="34" charset="0"/>
              <a:buChar char="•"/>
            </a:pPr>
            <a:r>
              <a:rPr lang="en-US" sz="1500" spc="-50" dirty="0">
                <a:solidFill>
                  <a:schemeClr val="tx2"/>
                </a:solidFill>
                <a:latin typeface="Calibri" panose="020F0502020204030204" pitchFamily="34" charset="0"/>
                <a:cs typeface="Segoe UI"/>
              </a:rPr>
              <a:t>DBSCAN</a:t>
            </a:r>
          </a:p>
        </p:txBody>
      </p:sp>
      <p:sp>
        <p:nvSpPr>
          <p:cNvPr id="22" name="TextBox 21">
            <a:extLst>
              <a:ext uri="{FF2B5EF4-FFF2-40B4-BE49-F238E27FC236}">
                <a16:creationId xmlns:a16="http://schemas.microsoft.com/office/drawing/2014/main" id="{0AC9BDC6-5923-1226-C317-AE95867B6621}"/>
              </a:ext>
            </a:extLst>
          </p:cNvPr>
          <p:cNvSpPr txBox="1"/>
          <p:nvPr/>
        </p:nvSpPr>
        <p:spPr>
          <a:xfrm>
            <a:off x="4956380" y="2575139"/>
            <a:ext cx="1965960" cy="1919963"/>
          </a:xfrm>
          <a:prstGeom prst="rect">
            <a:avLst/>
          </a:prstGeom>
          <a:noFill/>
        </p:spPr>
        <p:txBody>
          <a:bodyPr wrap="square" lIns="0" tIns="0" rIns="0" bIns="0" rtlCol="0" anchor="t">
            <a:noAutofit/>
          </a:bodyPr>
          <a:lstStyle/>
          <a:p>
            <a:pPr marL="285750" indent="-285750" algn="l">
              <a:spcBef>
                <a:spcPts val="0"/>
              </a:spcBef>
              <a:buFont typeface="Arial" panose="020B0604020202020204" pitchFamily="34" charset="0"/>
              <a:buChar char="•"/>
            </a:pPr>
            <a:r>
              <a:rPr lang="en-US" sz="1500" spc="-50" dirty="0">
                <a:solidFill>
                  <a:schemeClr val="tx2"/>
                </a:solidFill>
                <a:latin typeface="Calibri" panose="020F0502020204030204" pitchFamily="34" charset="0"/>
                <a:cs typeface="Segoe UI"/>
              </a:rPr>
              <a:t>Elbow method</a:t>
            </a:r>
          </a:p>
          <a:p>
            <a:pPr marL="285750" indent="-285750" algn="l">
              <a:spcBef>
                <a:spcPts val="0"/>
              </a:spcBef>
              <a:buFont typeface="Arial" panose="020B0604020202020204" pitchFamily="34" charset="0"/>
              <a:buChar char="•"/>
            </a:pPr>
            <a:r>
              <a:rPr lang="en-US" sz="1500" spc="-50" dirty="0">
                <a:solidFill>
                  <a:schemeClr val="tx2"/>
                </a:solidFill>
                <a:latin typeface="Calibri" panose="020F0502020204030204" pitchFamily="34" charset="0"/>
                <a:cs typeface="Segoe UI"/>
              </a:rPr>
              <a:t>Hyperparameter tuning</a:t>
            </a:r>
          </a:p>
          <a:p>
            <a:pPr algn="l">
              <a:spcBef>
                <a:spcPts val="0"/>
              </a:spcBef>
            </a:pPr>
            <a:endParaRPr lang="en-US" sz="1500" b="1" spc="-50" dirty="0">
              <a:solidFill>
                <a:schemeClr val="tx2"/>
              </a:solidFill>
              <a:latin typeface="Calibri" panose="020F0502020204030204" pitchFamily="34" charset="0"/>
              <a:cs typeface="Segoe UI"/>
            </a:endParaRPr>
          </a:p>
        </p:txBody>
      </p:sp>
      <p:sp>
        <p:nvSpPr>
          <p:cNvPr id="23" name="TextBox 22">
            <a:extLst>
              <a:ext uri="{FF2B5EF4-FFF2-40B4-BE49-F238E27FC236}">
                <a16:creationId xmlns:a16="http://schemas.microsoft.com/office/drawing/2014/main" id="{03047DF5-7F16-BBAA-5C3A-02218089089F}"/>
              </a:ext>
            </a:extLst>
          </p:cNvPr>
          <p:cNvSpPr txBox="1"/>
          <p:nvPr/>
        </p:nvSpPr>
        <p:spPr>
          <a:xfrm>
            <a:off x="7988089" y="2575139"/>
            <a:ext cx="2788767" cy="2446518"/>
          </a:xfrm>
          <a:prstGeom prst="rect">
            <a:avLst/>
          </a:prstGeom>
          <a:noFill/>
        </p:spPr>
        <p:txBody>
          <a:bodyPr wrap="square" lIns="0" tIns="0" rIns="0" bIns="0" rtlCol="0" anchor="t">
            <a:noAutofit/>
          </a:bodyPr>
          <a:lstStyle/>
          <a:p>
            <a:pPr algn="l">
              <a:spcBef>
                <a:spcPts val="0"/>
              </a:spcBef>
            </a:pPr>
            <a:r>
              <a:rPr lang="en-US" sz="1500" b="1" spc="-50" dirty="0">
                <a:solidFill>
                  <a:schemeClr val="tx2"/>
                </a:solidFill>
                <a:latin typeface="Calibri" panose="020F0502020204030204" pitchFamily="34" charset="0"/>
                <a:cs typeface="Segoe UI"/>
              </a:rPr>
              <a:t>Offline metrics:</a:t>
            </a:r>
          </a:p>
          <a:p>
            <a:pPr marL="285750" indent="-285750" algn="l">
              <a:spcBef>
                <a:spcPts val="0"/>
              </a:spcBef>
              <a:buFont typeface="Arial" panose="020B0604020202020204" pitchFamily="34" charset="0"/>
              <a:buChar char="•"/>
            </a:pPr>
            <a:r>
              <a:rPr lang="en-US" sz="1500" spc="-50" dirty="0">
                <a:solidFill>
                  <a:schemeClr val="tx2"/>
                </a:solidFill>
                <a:latin typeface="Calibri" panose="020F0502020204030204" pitchFamily="34" charset="0"/>
                <a:cs typeface="Segoe UI"/>
              </a:rPr>
              <a:t>Silhouette's Score</a:t>
            </a:r>
          </a:p>
          <a:p>
            <a:pPr marL="285750" indent="-285750" algn="l">
              <a:spcBef>
                <a:spcPts val="0"/>
              </a:spcBef>
              <a:buFont typeface="Arial" panose="020B0604020202020204" pitchFamily="34" charset="0"/>
              <a:buChar char="•"/>
            </a:pPr>
            <a:r>
              <a:rPr lang="en-US" sz="1500" spc="-50" dirty="0">
                <a:solidFill>
                  <a:schemeClr val="tx2"/>
                </a:solidFill>
                <a:latin typeface="Calibri" panose="020F0502020204030204" pitchFamily="34" charset="0"/>
                <a:cs typeface="Segoe UI"/>
              </a:rPr>
              <a:t>Davies-Bouldin Index (DBI)</a:t>
            </a:r>
          </a:p>
          <a:p>
            <a:pPr marL="285750" indent="-285750" algn="l">
              <a:spcBef>
                <a:spcPts val="0"/>
              </a:spcBef>
              <a:buFont typeface="Arial" panose="020B0604020202020204" pitchFamily="34" charset="0"/>
              <a:buChar char="•"/>
            </a:pPr>
            <a:r>
              <a:rPr lang="en-US" sz="1500" spc="-50" dirty="0">
                <a:solidFill>
                  <a:schemeClr val="tx2"/>
                </a:solidFill>
                <a:latin typeface="Calibri" panose="020F0502020204030204" pitchFamily="34" charset="0"/>
                <a:cs typeface="Segoe UI"/>
              </a:rPr>
              <a:t>Adjusted Rand Index (ARI)</a:t>
            </a:r>
          </a:p>
          <a:p>
            <a:pPr algn="l">
              <a:spcBef>
                <a:spcPts val="0"/>
              </a:spcBef>
            </a:pPr>
            <a:r>
              <a:rPr lang="en-US" sz="1500" b="1" spc="-50" dirty="0">
                <a:solidFill>
                  <a:schemeClr val="tx2"/>
                </a:solidFill>
                <a:latin typeface="Calibri" panose="020F0502020204030204" pitchFamily="34" charset="0"/>
                <a:cs typeface="Segoe UI"/>
              </a:rPr>
              <a:t>Online metrics:</a:t>
            </a:r>
          </a:p>
          <a:p>
            <a:pPr marL="285750" indent="-285750" algn="l">
              <a:spcBef>
                <a:spcPts val="0"/>
              </a:spcBef>
              <a:buFont typeface="Arial" panose="020B0604020202020204" pitchFamily="34" charset="0"/>
              <a:buChar char="•"/>
            </a:pPr>
            <a:r>
              <a:rPr lang="en-US" sz="1500" spc="-50" dirty="0">
                <a:solidFill>
                  <a:schemeClr val="tx2"/>
                </a:solidFill>
                <a:latin typeface="Calibri" panose="020F0502020204030204" pitchFamily="34" charset="0"/>
                <a:cs typeface="Segoe UI"/>
              </a:rPr>
              <a:t>Click-Through Rate (CTR)</a:t>
            </a:r>
          </a:p>
          <a:p>
            <a:pPr marL="285750" indent="-285750" algn="l">
              <a:spcBef>
                <a:spcPts val="0"/>
              </a:spcBef>
              <a:buFont typeface="Arial" panose="020B0604020202020204" pitchFamily="34" charset="0"/>
              <a:buChar char="•"/>
            </a:pPr>
            <a:r>
              <a:rPr lang="en-US" sz="1500" spc="-50" dirty="0">
                <a:solidFill>
                  <a:schemeClr val="tx2"/>
                </a:solidFill>
                <a:latin typeface="Calibri" panose="020F0502020204030204" pitchFamily="34" charset="0"/>
                <a:cs typeface="Segoe UI"/>
              </a:rPr>
              <a:t>Conversion Rate</a:t>
            </a:r>
          </a:p>
          <a:p>
            <a:pPr algn="l">
              <a:spcBef>
                <a:spcPts val="0"/>
              </a:spcBef>
            </a:pPr>
            <a:endParaRPr lang="en-US" sz="1500" spc="-50" dirty="0">
              <a:solidFill>
                <a:schemeClr val="tx2"/>
              </a:solidFill>
              <a:latin typeface="Calibri"/>
              <a:cs typeface="Segoe UI"/>
            </a:endParaRPr>
          </a:p>
        </p:txBody>
      </p:sp>
      <p:sp>
        <p:nvSpPr>
          <p:cNvPr id="25" name="Arrow: Right 24">
            <a:extLst>
              <a:ext uri="{FF2B5EF4-FFF2-40B4-BE49-F238E27FC236}">
                <a16:creationId xmlns:a16="http://schemas.microsoft.com/office/drawing/2014/main" id="{A32198E6-A394-CE39-6A0B-00A4916A5190}"/>
              </a:ext>
            </a:extLst>
          </p:cNvPr>
          <p:cNvSpPr/>
          <p:nvPr/>
        </p:nvSpPr>
        <p:spPr>
          <a:xfrm>
            <a:off x="4423829" y="1662071"/>
            <a:ext cx="329784" cy="2716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43E67C68-0F20-2D52-7032-C3DA5BA7BEEE}"/>
              </a:ext>
            </a:extLst>
          </p:cNvPr>
          <p:cNvSpPr/>
          <p:nvPr/>
        </p:nvSpPr>
        <p:spPr>
          <a:xfrm>
            <a:off x="7298132" y="1722405"/>
            <a:ext cx="329784" cy="2716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A86FEC4-CD4D-7098-372E-707998FD6235}"/>
              </a:ext>
            </a:extLst>
          </p:cNvPr>
          <p:cNvSpPr/>
          <p:nvPr/>
        </p:nvSpPr>
        <p:spPr>
          <a:xfrm>
            <a:off x="1077685" y="925143"/>
            <a:ext cx="10297885" cy="51855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9767AC1-7F94-016D-6A9D-1380E37C43AD}"/>
              </a:ext>
            </a:extLst>
          </p:cNvPr>
          <p:cNvSpPr/>
          <p:nvPr/>
        </p:nvSpPr>
        <p:spPr>
          <a:xfrm>
            <a:off x="2457911" y="5667971"/>
            <a:ext cx="7311167" cy="264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No need to perform test split</a:t>
            </a:r>
          </a:p>
        </p:txBody>
      </p:sp>
    </p:spTree>
    <p:extLst>
      <p:ext uri="{BB962C8B-B14F-4D97-AF65-F5344CB8AC3E}">
        <p14:creationId xmlns:p14="http://schemas.microsoft.com/office/powerpoint/2010/main" val="1476599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ABAF1-44FF-EC27-09A5-656572E6A011}"/>
              </a:ext>
            </a:extLst>
          </p:cNvPr>
          <p:cNvSpPr>
            <a:spLocks noGrp="1"/>
          </p:cNvSpPr>
          <p:nvPr>
            <p:ph type="title"/>
          </p:nvPr>
        </p:nvSpPr>
        <p:spPr>
          <a:xfrm>
            <a:off x="802239" y="322157"/>
            <a:ext cx="10981765" cy="664536"/>
          </a:xfrm>
        </p:spPr>
        <p:txBody>
          <a:bodyPr/>
          <a:lstStyle/>
          <a:p>
            <a:r>
              <a:rPr lang="en-US" dirty="0"/>
              <a:t>Challenges</a:t>
            </a:r>
          </a:p>
        </p:txBody>
      </p:sp>
      <p:sp>
        <p:nvSpPr>
          <p:cNvPr id="3" name="TextBox 2">
            <a:extLst>
              <a:ext uri="{FF2B5EF4-FFF2-40B4-BE49-F238E27FC236}">
                <a16:creationId xmlns:a16="http://schemas.microsoft.com/office/drawing/2014/main" id="{3B9B669A-F6AE-310A-27A9-E1F2ADAAE260}"/>
              </a:ext>
            </a:extLst>
          </p:cNvPr>
          <p:cNvSpPr txBox="1"/>
          <p:nvPr/>
        </p:nvSpPr>
        <p:spPr>
          <a:xfrm>
            <a:off x="815312" y="983901"/>
            <a:ext cx="10570027" cy="2579355"/>
          </a:xfrm>
          <a:prstGeom prst="rect">
            <a:avLst/>
          </a:prstGeom>
          <a:noFill/>
        </p:spPr>
        <p:txBody>
          <a:bodyPr wrap="square" lIns="0" tIns="0" rIns="0" bIns="0" rtlCol="0" anchor="t">
            <a:noAutofit/>
          </a:bodyPr>
          <a:lstStyle/>
          <a:p>
            <a:pPr marL="285750" indent="-285750">
              <a:spcBef>
                <a:spcPts val="0"/>
              </a:spcBef>
              <a:buFont typeface="Arial" panose="020B0604020202020204" pitchFamily="34" charset="0"/>
              <a:buChar char="•"/>
            </a:pPr>
            <a:r>
              <a:rPr lang="en-US" dirty="0">
                <a:solidFill>
                  <a:schemeClr val="tx2"/>
                </a:solidFill>
              </a:rPr>
              <a:t>One of the biggest issues with customer segmentation is data quality. Inaccurate data in source systems will usually result in poor grouping.</a:t>
            </a:r>
          </a:p>
          <a:p>
            <a:pPr marL="285750" indent="-285750">
              <a:buFont typeface="Arial" panose="020B0604020202020204" pitchFamily="34" charset="0"/>
              <a:buChar char="•"/>
            </a:pPr>
            <a:r>
              <a:rPr lang="en-US" dirty="0">
                <a:solidFill>
                  <a:schemeClr val="tx2"/>
                </a:solidFill>
              </a:rPr>
              <a:t>Insurance companies possess abundance of variables and factors that can be utilized for customer segmentation. Nonetheless, managing large amounts of data can be difficult, and it may be necessary to utilize dimensionality reduction methods to pinpoint the most significant variables.</a:t>
            </a:r>
            <a:endParaRPr lang="en-US" dirty="0">
              <a:solidFill>
                <a:schemeClr val="tx2"/>
              </a:solidFill>
              <a:cs typeface="Calibri"/>
            </a:endParaRPr>
          </a:p>
          <a:p>
            <a:pPr marL="285750" indent="-285750">
              <a:buFont typeface="Arial" panose="020B0604020202020204" pitchFamily="34" charset="0"/>
              <a:buChar char="•"/>
            </a:pPr>
            <a:r>
              <a:rPr lang="en-US" dirty="0">
                <a:solidFill>
                  <a:schemeClr val="tx2"/>
                </a:solidFill>
                <a:cs typeface="Calibri"/>
              </a:rPr>
              <a:t>Customer preferences and </a:t>
            </a:r>
            <a:r>
              <a:rPr lang="en-US" dirty="0" err="1">
                <a:solidFill>
                  <a:schemeClr val="tx2"/>
                </a:solidFill>
                <a:cs typeface="Calibri"/>
              </a:rPr>
              <a:t>behaviour</a:t>
            </a:r>
            <a:r>
              <a:rPr lang="en-US" dirty="0">
                <a:solidFill>
                  <a:schemeClr val="tx2"/>
                </a:solidFill>
                <a:cs typeface="Calibri"/>
              </a:rPr>
              <a:t> may change over time, making the segmentation model less effective.</a:t>
            </a:r>
          </a:p>
          <a:p>
            <a:pPr marL="285750" indent="-285750">
              <a:buFont typeface="Arial" panose="020B0604020202020204" pitchFamily="34" charset="0"/>
              <a:buChar char="•"/>
            </a:pPr>
            <a:r>
              <a:rPr lang="en-US" dirty="0">
                <a:solidFill>
                  <a:schemeClr val="tx2"/>
                </a:solidFill>
                <a:cs typeface="Calibri"/>
              </a:rPr>
              <a:t>The accuracy, completeness, and consistency of customer data could be a challenge. </a:t>
            </a:r>
          </a:p>
          <a:p>
            <a:pPr marL="285750" indent="-285750">
              <a:buFont typeface="Arial" panose="020B0604020202020204" pitchFamily="34" charset="0"/>
              <a:buChar char="•"/>
            </a:pPr>
            <a:r>
              <a:rPr lang="en-US" dirty="0">
                <a:solidFill>
                  <a:schemeClr val="tx2"/>
                </a:solidFill>
                <a:cs typeface="Calibri"/>
              </a:rPr>
              <a:t>Incomplete or inconsistent data may lead to incorrect segmentation, resulting in ineffective advertising.</a:t>
            </a:r>
            <a:endParaRPr lang="en-US">
              <a:solidFill>
                <a:schemeClr val="tx2"/>
              </a:solidFill>
              <a:cs typeface="Calibri"/>
            </a:endParaRPr>
          </a:p>
          <a:p>
            <a:pPr marL="285750" indent="-285750">
              <a:buFont typeface="Arial" panose="020B0604020202020204" pitchFamily="34" charset="0"/>
              <a:buChar char="•"/>
            </a:pPr>
            <a:endParaRPr lang="en-US" dirty="0">
              <a:solidFill>
                <a:schemeClr val="tx2"/>
              </a:solidFill>
              <a:cs typeface="Calibri" panose="020F0502020204030204"/>
            </a:endParaRPr>
          </a:p>
          <a:p>
            <a:pPr marL="285750" indent="-285750">
              <a:buFont typeface="Arial" panose="020B0604020202020204" pitchFamily="34" charset="0"/>
              <a:buChar char="•"/>
            </a:pPr>
            <a:endParaRPr lang="en-IN" dirty="0">
              <a:solidFill>
                <a:schemeClr val="tx2"/>
              </a:solidFill>
              <a:cs typeface="Calibri" panose="020F0502020204030204"/>
            </a:endParaRPr>
          </a:p>
        </p:txBody>
      </p:sp>
    </p:spTree>
    <p:extLst>
      <p:ext uri="{BB962C8B-B14F-4D97-AF65-F5344CB8AC3E}">
        <p14:creationId xmlns:p14="http://schemas.microsoft.com/office/powerpoint/2010/main" val="545753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ABAF1-44FF-EC27-09A5-656572E6A011}"/>
              </a:ext>
            </a:extLst>
          </p:cNvPr>
          <p:cNvSpPr>
            <a:spLocks noGrp="1"/>
          </p:cNvSpPr>
          <p:nvPr>
            <p:ph type="title"/>
          </p:nvPr>
        </p:nvSpPr>
        <p:spPr>
          <a:xfrm>
            <a:off x="802239" y="322157"/>
            <a:ext cx="10981765" cy="664536"/>
          </a:xfrm>
        </p:spPr>
        <p:txBody>
          <a:bodyPr lIns="0" tIns="0" rIns="0" bIns="0" anchor="t"/>
          <a:lstStyle/>
          <a:p>
            <a:r>
              <a:rPr lang="en-US" dirty="0">
                <a:latin typeface="Calibri"/>
                <a:cs typeface="Calibri"/>
              </a:rPr>
              <a:t>Assumptions</a:t>
            </a:r>
            <a:endParaRPr lang="en-US" dirty="0"/>
          </a:p>
        </p:txBody>
      </p:sp>
      <p:sp>
        <p:nvSpPr>
          <p:cNvPr id="3" name="TextBox 2">
            <a:extLst>
              <a:ext uri="{FF2B5EF4-FFF2-40B4-BE49-F238E27FC236}">
                <a16:creationId xmlns:a16="http://schemas.microsoft.com/office/drawing/2014/main" id="{3B9B669A-F6AE-310A-27A9-E1F2ADAAE260}"/>
              </a:ext>
            </a:extLst>
          </p:cNvPr>
          <p:cNvSpPr txBox="1"/>
          <p:nvPr/>
        </p:nvSpPr>
        <p:spPr>
          <a:xfrm>
            <a:off x="815312" y="983901"/>
            <a:ext cx="10570027" cy="2579355"/>
          </a:xfrm>
          <a:prstGeom prst="rect">
            <a:avLst/>
          </a:prstGeom>
          <a:noFill/>
        </p:spPr>
        <p:txBody>
          <a:bodyPr wrap="square" lIns="0" tIns="0" rIns="0" bIns="0" rtlCol="0" anchor="t">
            <a:noAutofit/>
          </a:bodyPr>
          <a:lstStyle/>
          <a:p>
            <a:pPr marL="285750" indent="-285750">
              <a:buFont typeface="Arial" panose="020B0604020202020204" pitchFamily="34" charset="0"/>
              <a:buChar char="•"/>
            </a:pPr>
            <a:r>
              <a:rPr lang="en-US" dirty="0">
                <a:solidFill>
                  <a:schemeClr val="tx2"/>
                </a:solidFill>
              </a:rPr>
              <a:t>Each cluster is homogenous, meaning that the customers within a cluster are similar to each other and different from those in other clusters.</a:t>
            </a:r>
            <a:endParaRPr lang="en-US" dirty="0">
              <a:solidFill>
                <a:schemeClr val="tx2"/>
              </a:solidFill>
              <a:cs typeface="Calibri"/>
            </a:endParaRPr>
          </a:p>
          <a:p>
            <a:pPr marL="285750" indent="-285750">
              <a:buFont typeface="Arial" panose="020B0604020202020204" pitchFamily="34" charset="0"/>
              <a:buChar char="•"/>
            </a:pPr>
            <a:r>
              <a:rPr lang="en-US" dirty="0">
                <a:solidFill>
                  <a:schemeClr val="tx2"/>
                </a:solidFill>
                <a:cs typeface="Calibri"/>
              </a:rPr>
              <a:t>There is a clear separation between the different clusters, meaning that the boundaries between the clusters are distinct and well-defined. </a:t>
            </a:r>
          </a:p>
          <a:p>
            <a:pPr marL="285750" indent="-285750">
              <a:buFont typeface="Arial" panose="020B0604020202020204" pitchFamily="34" charset="0"/>
              <a:buChar char="•"/>
            </a:pPr>
            <a:r>
              <a:rPr lang="en-US" dirty="0">
                <a:solidFill>
                  <a:schemeClr val="tx2"/>
                </a:solidFill>
                <a:cs typeface="Calibri"/>
              </a:rPr>
              <a:t>The distance between two points in feature space is measured using Euclidean distance.</a:t>
            </a:r>
          </a:p>
          <a:p>
            <a:pPr marL="285750" indent="-285750">
              <a:buFont typeface="Arial" panose="020B0604020202020204" pitchFamily="34" charset="0"/>
              <a:buChar char="•"/>
            </a:pPr>
            <a:r>
              <a:rPr lang="en-US" dirty="0">
                <a:solidFill>
                  <a:schemeClr val="tx2"/>
                </a:solidFill>
                <a:cs typeface="Calibri"/>
              </a:rPr>
              <a:t>The features selected are relevant to the clustering task.</a:t>
            </a:r>
          </a:p>
        </p:txBody>
      </p:sp>
    </p:spTree>
    <p:extLst>
      <p:ext uri="{BB962C8B-B14F-4D97-AF65-F5344CB8AC3E}">
        <p14:creationId xmlns:p14="http://schemas.microsoft.com/office/powerpoint/2010/main" val="16072662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0FA06A12-64BE-FD4B-84B5-BDA0C222A1FD}"/>
              </a:ext>
            </a:extLst>
          </p:cNvPr>
          <p:cNvSpPr>
            <a:spLocks noGrp="1"/>
          </p:cNvSpPr>
          <p:nvPr>
            <p:ph type="body" sz="quarter" idx="17"/>
          </p:nvPr>
        </p:nvSpPr>
        <p:spPr>
          <a:xfrm>
            <a:off x="668625" y="3379459"/>
            <a:ext cx="6604045" cy="741520"/>
          </a:xfrm>
        </p:spPr>
        <p:txBody>
          <a:bodyPr/>
          <a:lstStyle/>
          <a:p>
            <a:r>
              <a:rPr lang="en-US" dirty="0"/>
              <a:t>We Blend in to Create Results that Stand Out </a:t>
            </a:r>
          </a:p>
        </p:txBody>
      </p:sp>
      <p:sp>
        <p:nvSpPr>
          <p:cNvPr id="15" name="Text Placeholder 14">
            <a:extLst>
              <a:ext uri="{FF2B5EF4-FFF2-40B4-BE49-F238E27FC236}">
                <a16:creationId xmlns:a16="http://schemas.microsoft.com/office/drawing/2014/main" id="{9E6379BD-905F-FA4B-82B6-FEF571644B71}"/>
              </a:ext>
            </a:extLst>
          </p:cNvPr>
          <p:cNvSpPr>
            <a:spLocks noGrp="1"/>
          </p:cNvSpPr>
          <p:nvPr>
            <p:ph type="body" sz="quarter" idx="18"/>
          </p:nvPr>
        </p:nvSpPr>
        <p:spPr/>
        <p:txBody>
          <a:bodyPr/>
          <a:lstStyle/>
          <a:p>
            <a:r>
              <a:rPr lang="en-US" dirty="0"/>
              <a:t>Thank You</a:t>
            </a:r>
          </a:p>
        </p:txBody>
      </p:sp>
    </p:spTree>
    <p:extLst>
      <p:ext uri="{BB962C8B-B14F-4D97-AF65-F5344CB8AC3E}">
        <p14:creationId xmlns:p14="http://schemas.microsoft.com/office/powerpoint/2010/main" val="263302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2324A-ACC4-43D6-9A8C-19E11084E3AA}"/>
              </a:ext>
            </a:extLst>
          </p:cNvPr>
          <p:cNvSpPr>
            <a:spLocks noGrp="1"/>
          </p:cNvSpPr>
          <p:nvPr>
            <p:ph type="title"/>
          </p:nvPr>
        </p:nvSpPr>
        <p:spPr>
          <a:xfrm>
            <a:off x="605117" y="408719"/>
            <a:ext cx="10981765" cy="664536"/>
          </a:xfrm>
        </p:spPr>
        <p:txBody>
          <a:bodyPr/>
          <a:lstStyle/>
          <a:p>
            <a:r>
              <a:rPr lang="en-US" sz="3600" dirty="0"/>
              <a:t>Agenda:</a:t>
            </a:r>
          </a:p>
        </p:txBody>
      </p:sp>
      <p:sp>
        <p:nvSpPr>
          <p:cNvPr id="3" name="Slide Number Placeholder 2">
            <a:extLst>
              <a:ext uri="{FF2B5EF4-FFF2-40B4-BE49-F238E27FC236}">
                <a16:creationId xmlns:a16="http://schemas.microsoft.com/office/drawing/2014/main" id="{7A272273-0B9E-42B5-9761-5430928DB11D}"/>
              </a:ext>
            </a:extLst>
          </p:cNvPr>
          <p:cNvSpPr>
            <a:spLocks noGrp="1"/>
          </p:cNvSpPr>
          <p:nvPr>
            <p:ph type="sldNum" sz="quarter" idx="10"/>
          </p:nvPr>
        </p:nvSpPr>
        <p:spPr/>
        <p:txBody>
          <a:bodyPr/>
          <a:lstStyle/>
          <a:p>
            <a:fld id="{87E1C948-A344-491D-8DB0-86668A8521AB}" type="slidenum">
              <a:rPr lang="en-US" smtClean="0"/>
              <a:t>2</a:t>
            </a:fld>
            <a:endParaRPr lang="en-US" dirty="0"/>
          </a:p>
        </p:txBody>
      </p:sp>
      <p:sp>
        <p:nvSpPr>
          <p:cNvPr id="4" name="Text Placeholder 3">
            <a:extLst>
              <a:ext uri="{FF2B5EF4-FFF2-40B4-BE49-F238E27FC236}">
                <a16:creationId xmlns:a16="http://schemas.microsoft.com/office/drawing/2014/main" id="{EF97F2F4-2CD8-41D4-A8CF-146DAACA347B}"/>
              </a:ext>
            </a:extLst>
          </p:cNvPr>
          <p:cNvSpPr>
            <a:spLocks noGrp="1"/>
          </p:cNvSpPr>
          <p:nvPr>
            <p:ph type="body" sz="quarter" idx="11"/>
          </p:nvPr>
        </p:nvSpPr>
        <p:spPr>
          <a:xfrm>
            <a:off x="573226" y="947203"/>
            <a:ext cx="6860782" cy="5003428"/>
          </a:xfrm>
        </p:spPr>
        <p:txBody>
          <a:bodyPr/>
          <a:lstStyle/>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pitchFamily="34" charset="0"/>
              </a:rPr>
              <a:t>CRISP – DM Overview</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00000"/>
                </a:solidFill>
                <a:latin typeface="Calibri" panose="020F0502020204030204"/>
                <a:cs typeface="Calibri" panose="020F0502020204030204" pitchFamily="34" charset="0"/>
              </a:rPr>
              <a:t>Business Understanding</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00000"/>
                </a:solidFill>
                <a:latin typeface="Calibri" panose="020F0502020204030204"/>
                <a:cs typeface="Calibri" panose="020F0502020204030204" pitchFamily="34" charset="0"/>
              </a:rPr>
              <a:t>Data Understanding</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00000"/>
                </a:solidFill>
                <a:latin typeface="Calibri" panose="020F0502020204030204"/>
                <a:cs typeface="Calibri" panose="020F0502020204030204" pitchFamily="34" charset="0"/>
              </a:rPr>
              <a:t>Data Preparation</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00000"/>
                </a:solidFill>
                <a:latin typeface="Calibri" panose="020F0502020204030204"/>
                <a:cs typeface="Calibri" panose="020F0502020204030204" pitchFamily="34" charset="0"/>
              </a:rPr>
              <a:t>Model Building</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00000"/>
                </a:solidFill>
                <a:latin typeface="Calibri" panose="020F0502020204030204"/>
                <a:cs typeface="Calibri" panose="020F0502020204030204" pitchFamily="34" charset="0"/>
              </a:rPr>
              <a:t>Model Evaluation</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dirty="0">
                <a:solidFill>
                  <a:srgbClr val="000000"/>
                </a:solidFill>
                <a:latin typeface="Calibri" panose="020F0502020204030204"/>
                <a:cs typeface="Calibri" panose="020F0502020204030204" pitchFamily="34" charset="0"/>
              </a:rPr>
              <a:t>Model Deployment</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800" dirty="0"/>
          </a:p>
          <a:p>
            <a:pPr>
              <a:defRPr/>
            </a:pPr>
            <a:endParaRPr kumimoji="0" lang="en-US" sz="1800" b="0" u="none" strike="noStrike" kern="1200" cap="none" spc="0" normalizeH="0" baseline="0" noProof="0" dirty="0">
              <a:ln>
                <a:noFill/>
              </a:ln>
              <a:solidFill>
                <a:srgbClr val="2E2E7B"/>
              </a:solidFill>
              <a:effectLst/>
              <a:uLnTx/>
              <a:uFillTx/>
              <a:latin typeface="Calibri"/>
              <a:ea typeface="+mn-ea"/>
              <a:cs typeface="Calibri"/>
            </a:endParaRPr>
          </a:p>
          <a:p>
            <a:pPr marR="0" lvl="0" algn="l" defTabSz="914400" rtl="0" eaLnBrk="1" fontAlgn="auto" latinLnBrk="0" hangingPunct="1">
              <a:lnSpc>
                <a:spcPct val="90000"/>
              </a:lnSpc>
              <a:spcBef>
                <a:spcPts val="1000"/>
              </a:spcBef>
              <a:spcAft>
                <a:spcPts val="0"/>
              </a:spcAft>
              <a:buClrTx/>
              <a:buSzTx/>
              <a:tabLst/>
              <a:defRPr/>
            </a:pPr>
            <a:endParaRPr kumimoji="0" lang="en-US" sz="1800" b="0" i="0" u="none" strike="noStrike" kern="1200" cap="none" spc="0" normalizeH="0" baseline="0" noProof="0" dirty="0">
              <a:ln>
                <a:noFill/>
              </a:ln>
              <a:solidFill>
                <a:srgbClr val="2E2E7B"/>
              </a:solidFill>
              <a:effectLst/>
              <a:uLnTx/>
              <a:uFillTx/>
              <a:latin typeface="Calibri"/>
              <a:ea typeface="+mn-ea"/>
              <a:cs typeface="Calibri"/>
            </a:endParaRPr>
          </a:p>
        </p:txBody>
      </p:sp>
      <p:grpSp>
        <p:nvGrpSpPr>
          <p:cNvPr id="5" name="Group 4">
            <a:extLst>
              <a:ext uri="{FF2B5EF4-FFF2-40B4-BE49-F238E27FC236}">
                <a16:creationId xmlns:a16="http://schemas.microsoft.com/office/drawing/2014/main" id="{F3F93AC9-379E-47BB-A6A0-FB35A17DE114}"/>
              </a:ext>
            </a:extLst>
          </p:cNvPr>
          <p:cNvGrpSpPr/>
          <p:nvPr/>
        </p:nvGrpSpPr>
        <p:grpSpPr>
          <a:xfrm>
            <a:off x="5022835" y="0"/>
            <a:ext cx="8769058" cy="6858000"/>
            <a:chOff x="2806846" y="0"/>
            <a:chExt cx="8571837" cy="6858000"/>
          </a:xfrm>
          <a:solidFill>
            <a:schemeClr val="bg2">
              <a:lumMod val="20000"/>
              <a:lumOff val="80000"/>
            </a:schemeClr>
          </a:solidFill>
        </p:grpSpPr>
        <p:sp>
          <p:nvSpPr>
            <p:cNvPr id="6" name="Freeform 24">
              <a:extLst>
                <a:ext uri="{FF2B5EF4-FFF2-40B4-BE49-F238E27FC236}">
                  <a16:creationId xmlns:a16="http://schemas.microsoft.com/office/drawing/2014/main" id="{C361095F-F7C6-492D-9915-51F20052DD93}"/>
                </a:ext>
              </a:extLst>
            </p:cNvPr>
            <p:cNvSpPr/>
            <p:nvPr/>
          </p:nvSpPr>
          <p:spPr>
            <a:xfrm>
              <a:off x="2806846" y="0"/>
              <a:ext cx="4713890" cy="6858000"/>
            </a:xfrm>
            <a:custGeom>
              <a:avLst/>
              <a:gdLst>
                <a:gd name="connsiteX0" fmla="*/ 0 w 4713890"/>
                <a:gd name="connsiteY0" fmla="*/ 0 h 6858000"/>
                <a:gd name="connsiteX1" fmla="*/ 4713890 w 4713890"/>
                <a:gd name="connsiteY1" fmla="*/ 0 h 6858000"/>
                <a:gd name="connsiteX2" fmla="*/ 4713890 w 4713890"/>
                <a:gd name="connsiteY2" fmla="*/ 6858000 h 6858000"/>
                <a:gd name="connsiteX3" fmla="*/ 0 w 4713890"/>
                <a:gd name="connsiteY3" fmla="*/ 6858000 h 6858000"/>
                <a:gd name="connsiteX4" fmla="*/ 0 w 4713890"/>
                <a:gd name="connsiteY4" fmla="*/ 6857394 h 6858000"/>
                <a:gd name="connsiteX5" fmla="*/ 100249 w 4713890"/>
                <a:gd name="connsiteY5" fmla="*/ 6853538 h 6858000"/>
                <a:gd name="connsiteX6" fmla="*/ 2238704 w 4713890"/>
                <a:gd name="connsiteY6" fmla="*/ 3429000 h 6858000"/>
                <a:gd name="connsiteX7" fmla="*/ 100249 w 4713890"/>
                <a:gd name="connsiteY7" fmla="*/ 4462 h 6858000"/>
                <a:gd name="connsiteX8" fmla="*/ 0 w 4713890"/>
                <a:gd name="connsiteY8" fmla="*/ 60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13890" h="6858000">
                  <a:moveTo>
                    <a:pt x="0" y="0"/>
                  </a:moveTo>
                  <a:lnTo>
                    <a:pt x="4713890" y="0"/>
                  </a:lnTo>
                  <a:lnTo>
                    <a:pt x="4713890" y="6858000"/>
                  </a:lnTo>
                  <a:lnTo>
                    <a:pt x="0" y="6858000"/>
                  </a:lnTo>
                  <a:lnTo>
                    <a:pt x="0" y="6857394"/>
                  </a:lnTo>
                  <a:lnTo>
                    <a:pt x="100249" y="6853538"/>
                  </a:lnTo>
                  <a:cubicBezTo>
                    <a:pt x="1291443" y="6761699"/>
                    <a:pt x="2238704" y="5263603"/>
                    <a:pt x="2238704" y="3429000"/>
                  </a:cubicBezTo>
                  <a:cubicBezTo>
                    <a:pt x="2238704" y="1594397"/>
                    <a:pt x="1291443" y="96301"/>
                    <a:pt x="100249" y="4462"/>
                  </a:cubicBezTo>
                  <a:lnTo>
                    <a:pt x="0" y="6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7" name="Rectangle 6">
              <a:extLst>
                <a:ext uri="{FF2B5EF4-FFF2-40B4-BE49-F238E27FC236}">
                  <a16:creationId xmlns:a16="http://schemas.microsoft.com/office/drawing/2014/main" id="{0D47B68A-946B-4CB0-8F45-DFEA2FF8DB36}"/>
                </a:ext>
              </a:extLst>
            </p:cNvPr>
            <p:cNvSpPr/>
            <p:nvPr/>
          </p:nvSpPr>
          <p:spPr>
            <a:xfrm>
              <a:off x="6807202" y="0"/>
              <a:ext cx="4571481"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grpSp>
    </p:spTree>
    <p:extLst>
      <p:ext uri="{BB962C8B-B14F-4D97-AF65-F5344CB8AC3E}">
        <p14:creationId xmlns:p14="http://schemas.microsoft.com/office/powerpoint/2010/main" val="3314778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6BD2C-6426-4784-AB22-16841F953A2D}"/>
              </a:ext>
            </a:extLst>
          </p:cNvPr>
          <p:cNvSpPr>
            <a:spLocks noGrp="1"/>
          </p:cNvSpPr>
          <p:nvPr>
            <p:ph type="title"/>
          </p:nvPr>
        </p:nvSpPr>
        <p:spPr>
          <a:xfrm>
            <a:off x="740768" y="136525"/>
            <a:ext cx="10981765" cy="585546"/>
          </a:xfrm>
        </p:spPr>
        <p:txBody>
          <a:bodyPr/>
          <a:lstStyle/>
          <a:p>
            <a:r>
              <a:rPr lang="en-US" dirty="0"/>
              <a:t>CRISP – DM Overview</a:t>
            </a:r>
          </a:p>
        </p:txBody>
      </p:sp>
      <p:sp>
        <p:nvSpPr>
          <p:cNvPr id="3" name="Slide Number Placeholder 2">
            <a:extLst>
              <a:ext uri="{FF2B5EF4-FFF2-40B4-BE49-F238E27FC236}">
                <a16:creationId xmlns:a16="http://schemas.microsoft.com/office/drawing/2014/main" id="{F39FC87D-F69C-4141-863D-201FD14CE36E}"/>
              </a:ext>
            </a:extLst>
          </p:cNvPr>
          <p:cNvSpPr>
            <a:spLocks noGrp="1"/>
          </p:cNvSpPr>
          <p:nvPr>
            <p:ph type="sldNum" sz="quarter" idx="10"/>
          </p:nvPr>
        </p:nvSpPr>
        <p:spPr/>
        <p:txBody>
          <a:bodyPr/>
          <a:lstStyle/>
          <a:p>
            <a:fld id="{87E1C948-A344-491D-8DB0-86668A8521AB}" type="slidenum">
              <a:rPr lang="en-US" smtClean="0"/>
              <a:t>3</a:t>
            </a:fld>
            <a:endParaRPr lang="en-US"/>
          </a:p>
        </p:txBody>
      </p:sp>
      <p:sp>
        <p:nvSpPr>
          <p:cNvPr id="6" name="Text Placeholder 3">
            <a:extLst>
              <a:ext uri="{FF2B5EF4-FFF2-40B4-BE49-F238E27FC236}">
                <a16:creationId xmlns:a16="http://schemas.microsoft.com/office/drawing/2014/main" id="{B92205F4-0C6E-45CA-0733-36F2F9F79946}"/>
              </a:ext>
            </a:extLst>
          </p:cNvPr>
          <p:cNvSpPr>
            <a:spLocks noGrp="1"/>
          </p:cNvSpPr>
          <p:nvPr>
            <p:ph type="body" sz="quarter" idx="11"/>
          </p:nvPr>
        </p:nvSpPr>
        <p:spPr>
          <a:xfrm>
            <a:off x="7815943" y="722071"/>
            <a:ext cx="4162351" cy="5755888"/>
          </a:xfrm>
        </p:spPr>
        <p:txBody>
          <a:bodyPr lIns="91440" tIns="45720" rIns="91440" bIns="45720" anchor="t"/>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pitchFamily="34" charset="0"/>
              </a:rPr>
              <a:t>Business Understanding</a:t>
            </a:r>
          </a:p>
          <a:p>
            <a:pPr marL="971550" lvl="1" indent="-285750">
              <a:lnSpc>
                <a:spcPct val="150000"/>
              </a:lnSpc>
              <a:spcBef>
                <a:spcPts val="0"/>
              </a:spcBef>
              <a:buClrTx/>
              <a:buFont typeface="Arial" panose="020B0604020202020204" pitchFamily="34" charset="0"/>
              <a:buChar char="•"/>
              <a:defRPr/>
            </a:pPr>
            <a:r>
              <a:rPr lang="en-US" sz="1400" dirty="0">
                <a:solidFill>
                  <a:srgbClr val="000000"/>
                </a:solidFill>
                <a:latin typeface="Calibri" panose="020F0502020204030204"/>
                <a:cs typeface="Calibri"/>
              </a:rPr>
              <a:t>Key Questions </a:t>
            </a:r>
            <a:endParaRPr lang="en-US" sz="1400" b="0" i="0" u="none" strike="noStrike" kern="1200" cap="none" spc="0" normalizeH="0" baseline="0" noProof="0" dirty="0">
              <a:ln>
                <a:noFill/>
              </a:ln>
              <a:solidFill>
                <a:srgbClr val="000000"/>
              </a:solidFill>
              <a:effectLst/>
              <a:uLnTx/>
              <a:uFillTx/>
              <a:latin typeface="Calibri" panose="020F0502020204030204"/>
              <a:cs typeface="Calibri"/>
            </a:endParaRP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b="1" dirty="0">
                <a:solidFill>
                  <a:srgbClr val="000000"/>
                </a:solidFill>
                <a:latin typeface="Calibri" panose="020F0502020204030204"/>
                <a:cs typeface="Calibri" panose="020F0502020204030204" pitchFamily="34" charset="0"/>
              </a:rPr>
              <a:t>Data Understanding </a:t>
            </a:r>
          </a:p>
          <a:p>
            <a:pPr marL="971550" lvl="1" indent="-285750">
              <a:lnSpc>
                <a:spcPct val="150000"/>
              </a:lnSpc>
              <a:spcBef>
                <a:spcPts val="0"/>
              </a:spcBef>
              <a:buClrTx/>
              <a:defRPr/>
            </a:pPr>
            <a:r>
              <a:rPr lang="en-US" sz="1400" dirty="0">
                <a:solidFill>
                  <a:srgbClr val="000000"/>
                </a:solidFill>
                <a:latin typeface="Calibri" panose="020F0502020204030204"/>
                <a:cs typeface="Calibri" panose="020F0502020204030204" pitchFamily="34" charset="0"/>
              </a:rPr>
              <a:t>Data discovery and Collection</a:t>
            </a:r>
          </a:p>
          <a:p>
            <a:pPr marL="971550" lvl="1" indent="-285750">
              <a:lnSpc>
                <a:spcPct val="150000"/>
              </a:lnSpc>
              <a:spcBef>
                <a:spcPts val="0"/>
              </a:spcBef>
              <a:buClrTx/>
              <a:defRPr/>
            </a:pPr>
            <a:r>
              <a:rPr lang="en-US" sz="1400" dirty="0">
                <a:solidFill>
                  <a:srgbClr val="000000"/>
                </a:solidFill>
                <a:latin typeface="Calibri" panose="020F0502020204030204"/>
                <a:cs typeface="Calibri" panose="020F0502020204030204" pitchFamily="34" charset="0"/>
              </a:rPr>
              <a:t>Data QC</a:t>
            </a:r>
          </a:p>
          <a:p>
            <a:pPr marL="971550" lvl="1" indent="-285750">
              <a:lnSpc>
                <a:spcPct val="150000"/>
              </a:lnSpc>
              <a:spcBef>
                <a:spcPts val="0"/>
              </a:spcBef>
              <a:buClrTx/>
              <a:defRPr/>
            </a:pPr>
            <a:r>
              <a:rPr lang="en-US" sz="1400" dirty="0">
                <a:solidFill>
                  <a:srgbClr val="000000"/>
                </a:solidFill>
                <a:latin typeface="Calibri" panose="020F0502020204030204"/>
                <a:cs typeface="Calibri" panose="020F0502020204030204" pitchFamily="34" charset="0"/>
              </a:rPr>
              <a:t>Data Exploration</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b="1" dirty="0">
                <a:solidFill>
                  <a:srgbClr val="000000"/>
                </a:solidFill>
                <a:latin typeface="Calibri" panose="020F0502020204030204"/>
                <a:cs typeface="Calibri" panose="020F0502020204030204" pitchFamily="34" charset="0"/>
              </a:rPr>
              <a:t>Data preparation</a:t>
            </a:r>
          </a:p>
          <a:p>
            <a:pPr marL="1028700" lvl="1" indent="-342900">
              <a:lnSpc>
                <a:spcPct val="150000"/>
              </a:lnSpc>
              <a:spcBef>
                <a:spcPts val="0"/>
              </a:spcBef>
              <a:buClrTx/>
              <a:buFont typeface="Arial" panose="020B0604020202020204" pitchFamily="34" charset="0"/>
              <a:buChar char="•"/>
              <a:defRPr/>
            </a:pPr>
            <a:r>
              <a:rPr lang="en-US" sz="1400" dirty="0">
                <a:solidFill>
                  <a:schemeClr val="tx2"/>
                </a:solidFill>
              </a:rPr>
              <a:t>Null Value Identification and Imputation</a:t>
            </a:r>
          </a:p>
          <a:p>
            <a:pPr marL="1028700" lvl="1" indent="-342900">
              <a:lnSpc>
                <a:spcPct val="150000"/>
              </a:lnSpc>
              <a:spcBef>
                <a:spcPts val="0"/>
              </a:spcBef>
              <a:buClrTx/>
              <a:buFont typeface="Arial" panose="020B0604020202020204" pitchFamily="34" charset="0"/>
              <a:buChar char="•"/>
              <a:defRPr/>
            </a:pPr>
            <a:r>
              <a:rPr lang="en-US" sz="1400" dirty="0">
                <a:solidFill>
                  <a:schemeClr val="tx2"/>
                </a:solidFill>
              </a:rPr>
              <a:t>Feature Selection</a:t>
            </a:r>
          </a:p>
          <a:p>
            <a:pPr marL="1028700" lvl="1" indent="-342900">
              <a:lnSpc>
                <a:spcPct val="150000"/>
              </a:lnSpc>
              <a:spcBef>
                <a:spcPts val="0"/>
              </a:spcBef>
              <a:buClrTx/>
              <a:buFont typeface="Arial" panose="020B0604020202020204" pitchFamily="34" charset="0"/>
              <a:buChar char="•"/>
              <a:defRPr/>
            </a:pPr>
            <a:r>
              <a:rPr lang="en-US" sz="1400" dirty="0"/>
              <a:t>Feature Transformation</a:t>
            </a:r>
            <a:endParaRPr lang="en-US" sz="1400" dirty="0">
              <a:solidFill>
                <a:schemeClr val="tx2"/>
              </a:solidFill>
            </a:endParaRP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b="1" dirty="0">
                <a:solidFill>
                  <a:srgbClr val="000000"/>
                </a:solidFill>
                <a:latin typeface="Calibri" panose="020F0502020204030204"/>
                <a:cs typeface="Calibri" panose="020F0502020204030204" pitchFamily="34" charset="0"/>
              </a:rPr>
              <a:t>Model building and evaluation</a:t>
            </a:r>
          </a:p>
          <a:p>
            <a:pPr marL="1028700" lvl="1" indent="-342900">
              <a:lnSpc>
                <a:spcPct val="150000"/>
              </a:lnSpc>
              <a:spcBef>
                <a:spcPts val="0"/>
              </a:spcBef>
              <a:buClrTx/>
              <a:buFont typeface="Arial" panose="020B0604020202020204" pitchFamily="34" charset="0"/>
              <a:buChar char="•"/>
              <a:defRPr/>
            </a:pPr>
            <a:r>
              <a:rPr lang="en-US" sz="1400" dirty="0"/>
              <a:t>Model Building</a:t>
            </a:r>
          </a:p>
          <a:p>
            <a:pPr marL="1028700" lvl="1" indent="-342900">
              <a:lnSpc>
                <a:spcPct val="150000"/>
              </a:lnSpc>
              <a:spcBef>
                <a:spcPts val="0"/>
              </a:spcBef>
              <a:buClrTx/>
              <a:buFont typeface="Arial" panose="020B0604020202020204" pitchFamily="34" charset="0"/>
              <a:buChar char="•"/>
              <a:defRPr/>
            </a:pPr>
            <a:r>
              <a:rPr lang="en-US" sz="1400" dirty="0"/>
              <a:t>Model Improvement</a:t>
            </a:r>
          </a:p>
          <a:p>
            <a:pPr marL="1028700" lvl="1" indent="-342900">
              <a:lnSpc>
                <a:spcPct val="150000"/>
              </a:lnSpc>
              <a:spcBef>
                <a:spcPts val="0"/>
              </a:spcBef>
              <a:buClrTx/>
              <a:buFont typeface="Arial" panose="020B0604020202020204" pitchFamily="34" charset="0"/>
              <a:buChar char="•"/>
              <a:defRPr/>
            </a:pPr>
            <a:r>
              <a:rPr lang="en-US" sz="1400" dirty="0"/>
              <a:t>Evaluation  - Offline and online</a:t>
            </a:r>
            <a:endParaRPr lang="en-US" sz="1400" dirty="0">
              <a:solidFill>
                <a:srgbClr val="000000"/>
              </a:solidFill>
              <a:latin typeface="Calibri" panose="020F0502020204030204"/>
              <a:cs typeface="Calibri" panose="020F0502020204030204" pitchFamily="34" charset="0"/>
            </a:endParaRP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b="1" dirty="0">
                <a:solidFill>
                  <a:srgbClr val="000000"/>
                </a:solidFill>
                <a:latin typeface="Calibri" panose="020F0502020204030204"/>
                <a:cs typeface="Calibri" panose="020F0502020204030204" pitchFamily="34" charset="0"/>
              </a:rPr>
              <a:t>Model Deployment</a:t>
            </a:r>
            <a:endParaRPr lang="en-US" sz="1400" b="1" dirty="0"/>
          </a:p>
          <a:p>
            <a:pPr>
              <a:defRPr/>
            </a:pPr>
            <a:endParaRPr kumimoji="0" lang="en-US" sz="1200" b="0" u="none" strike="noStrike" kern="1200" cap="none" spc="0" normalizeH="0" baseline="0" noProof="0" dirty="0">
              <a:ln>
                <a:noFill/>
              </a:ln>
              <a:solidFill>
                <a:srgbClr val="2E2E7B"/>
              </a:solidFill>
              <a:effectLst/>
              <a:uLnTx/>
              <a:uFillTx/>
              <a:latin typeface="Calibri"/>
              <a:ea typeface="+mn-ea"/>
              <a:cs typeface="Calibri"/>
            </a:endParaRPr>
          </a:p>
          <a:p>
            <a:pPr marR="0" lvl="0" algn="l" defTabSz="914400" rtl="0" eaLnBrk="1" fontAlgn="auto" latinLnBrk="0" hangingPunct="1">
              <a:lnSpc>
                <a:spcPct val="90000"/>
              </a:lnSpc>
              <a:spcBef>
                <a:spcPts val="1000"/>
              </a:spcBef>
              <a:spcAft>
                <a:spcPts val="0"/>
              </a:spcAft>
              <a:buClrTx/>
              <a:buSzTx/>
              <a:tabLst/>
              <a:defRPr/>
            </a:pPr>
            <a:endParaRPr kumimoji="0" lang="en-US" sz="1200" b="0" i="0" u="none" strike="noStrike" kern="1200" cap="none" spc="0" normalizeH="0" baseline="0" noProof="0" dirty="0">
              <a:ln>
                <a:noFill/>
              </a:ln>
              <a:solidFill>
                <a:srgbClr val="2E2E7B"/>
              </a:solidFill>
              <a:effectLst/>
              <a:uLnTx/>
              <a:uFillTx/>
              <a:latin typeface="Calibri"/>
              <a:ea typeface="+mn-ea"/>
              <a:cs typeface="Calibri"/>
            </a:endParaRPr>
          </a:p>
        </p:txBody>
      </p:sp>
      <p:pic>
        <p:nvPicPr>
          <p:cNvPr id="9" name="Picture 8" descr="Diagram&#10;&#10;Description automatically generated">
            <a:extLst>
              <a:ext uri="{FF2B5EF4-FFF2-40B4-BE49-F238E27FC236}">
                <a16:creationId xmlns:a16="http://schemas.microsoft.com/office/drawing/2014/main" id="{8472077B-1938-7A7F-AB77-BD9C30499600}"/>
              </a:ext>
            </a:extLst>
          </p:cNvPr>
          <p:cNvPicPr>
            <a:picLocks noChangeAspect="1"/>
          </p:cNvPicPr>
          <p:nvPr/>
        </p:nvPicPr>
        <p:blipFill>
          <a:blip r:embed="rId2"/>
          <a:stretch>
            <a:fillRect/>
          </a:stretch>
        </p:blipFill>
        <p:spPr>
          <a:xfrm>
            <a:off x="485007" y="689436"/>
            <a:ext cx="6698200" cy="5479128"/>
          </a:xfrm>
          <a:prstGeom prst="rect">
            <a:avLst/>
          </a:prstGeom>
        </p:spPr>
      </p:pic>
    </p:spTree>
    <p:extLst>
      <p:ext uri="{BB962C8B-B14F-4D97-AF65-F5344CB8AC3E}">
        <p14:creationId xmlns:p14="http://schemas.microsoft.com/office/powerpoint/2010/main" val="2024490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7878D-166D-441C-6DB7-92A9915A4FF6}"/>
              </a:ext>
            </a:extLst>
          </p:cNvPr>
          <p:cNvSpPr>
            <a:spLocks noGrp="1"/>
          </p:cNvSpPr>
          <p:nvPr>
            <p:ph type="title"/>
          </p:nvPr>
        </p:nvSpPr>
        <p:spPr>
          <a:xfrm>
            <a:off x="644004" y="353532"/>
            <a:ext cx="10981765" cy="441125"/>
          </a:xfrm>
        </p:spPr>
        <p:txBody>
          <a:bodyPr/>
          <a:lstStyle/>
          <a:p>
            <a:r>
              <a:rPr lang="en-US" dirty="0"/>
              <a:t> Business Understanding</a:t>
            </a:r>
          </a:p>
        </p:txBody>
      </p:sp>
      <p:sp>
        <p:nvSpPr>
          <p:cNvPr id="5" name="Text Placeholder 4">
            <a:extLst>
              <a:ext uri="{FF2B5EF4-FFF2-40B4-BE49-F238E27FC236}">
                <a16:creationId xmlns:a16="http://schemas.microsoft.com/office/drawing/2014/main" id="{4BDE6B9A-4A83-090E-63DE-6C2DF3211F07}"/>
              </a:ext>
            </a:extLst>
          </p:cNvPr>
          <p:cNvSpPr>
            <a:spLocks noGrp="1"/>
          </p:cNvSpPr>
          <p:nvPr>
            <p:ph type="body" sz="quarter" idx="11"/>
          </p:nvPr>
        </p:nvSpPr>
        <p:spPr>
          <a:xfrm>
            <a:off x="643498" y="740224"/>
            <a:ext cx="10981765" cy="4260221"/>
          </a:xfrm>
        </p:spPr>
        <p:txBody>
          <a:bodyPr lIns="91440" tIns="45720" rIns="91440" bIns="45720" anchor="t"/>
          <a:lstStyle/>
          <a:p>
            <a:r>
              <a:rPr lang="en-IN" sz="2100" dirty="0">
                <a:solidFill>
                  <a:schemeClr val="tx1"/>
                </a:solidFill>
                <a:latin typeface="Calibri" panose="020F0502020204030204" pitchFamily="34" charset="0"/>
                <a:ea typeface="+mj-ea"/>
                <a:cs typeface="+mj-cs"/>
              </a:rPr>
              <a:t>Key Questions:</a:t>
            </a:r>
          </a:p>
          <a:p>
            <a:pPr marL="342900" indent="-342900">
              <a:buFont typeface="Arial" panose="020B0604020202020204" pitchFamily="34" charset="0"/>
              <a:buChar char="•"/>
            </a:pPr>
            <a:r>
              <a:rPr lang="en-IN" sz="1700" dirty="0">
                <a:effectLst/>
                <a:latin typeface="Calibri" panose="020F0502020204030204" pitchFamily="34" charset="0"/>
                <a:ea typeface="Calibri" panose="020F0502020204030204" pitchFamily="34" charset="0"/>
                <a:cs typeface="Times New Roman" panose="02020603050405020304" pitchFamily="18" charset="0"/>
              </a:rPr>
              <a:t>What is the primary objective of the insurance provider for showing personalized ads to its customers?</a:t>
            </a:r>
          </a:p>
          <a:p>
            <a:pPr marL="342900" indent="-34290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What specific products or services are the personalized ads for?</a:t>
            </a:r>
          </a:p>
          <a:p>
            <a:pPr marL="342900" indent="-34290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What are the current segmentation approaches used by the insurance provider?</a:t>
            </a:r>
          </a:p>
          <a:p>
            <a:pPr marL="342900" indent="-34290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What are the current marketing channels used by the insurance provider?</a:t>
            </a:r>
          </a:p>
          <a:p>
            <a:pPr marL="342900" indent="-34290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What is the expected return on investment for the personalized ads?</a:t>
            </a:r>
          </a:p>
          <a:p>
            <a:pPr marL="342900" indent="-34290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How will the effectiveness of the personalized ads be measured and evaluated?</a:t>
            </a:r>
          </a:p>
          <a:p>
            <a:pPr marL="342900" indent="-34290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What is the budget for creating and delivering personalized ads?</a:t>
            </a:r>
          </a:p>
          <a:p>
            <a:pPr marL="342900" indent="-34290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What are the legal and regulatory considerations for personalized advertising?</a:t>
            </a:r>
          </a:p>
          <a:p>
            <a:pPr marL="342900" indent="-342900">
              <a:buFont typeface="Arial" panose="020B0604020202020204" pitchFamily="34" charset="0"/>
              <a:buChar char="•"/>
            </a:pPr>
            <a:r>
              <a:rPr lang="en-IN" sz="1800" dirty="0">
                <a:effectLst/>
                <a:latin typeface="Calibri"/>
                <a:ea typeface="Calibri" panose="020F0502020204030204" pitchFamily="34" charset="0"/>
                <a:cs typeface="Times New Roman"/>
              </a:rPr>
              <a:t>What is the long-term strategy for personalized advertising and how will it evolve over time?</a:t>
            </a:r>
          </a:p>
          <a:p>
            <a:pPr marL="342900" indent="-342900">
              <a:buFont typeface="Arial" panose="020B0604020202020204" pitchFamily="34" charset="0"/>
              <a:buChar char="•"/>
            </a:pPr>
            <a:endParaRPr lang="en-IN" sz="1800" dirty="0">
              <a:cs typeface="Times New Roman"/>
            </a:endParaRPr>
          </a:p>
          <a:p>
            <a:endParaRPr lang="en-IN" sz="1800" dirty="0">
              <a:cs typeface="Times New Roman"/>
            </a:endParaRPr>
          </a:p>
          <a:p>
            <a:pPr marL="342900" indent="-342900">
              <a:buFont typeface="Arial" panose="020B0604020202020204" pitchFamily="34" charset="0"/>
              <a:buChar char="•"/>
            </a:pPr>
            <a:endParaRPr lang="en-IN" sz="1700" dirty="0">
              <a:cs typeface="Calibri" panose="020F0502020204030204"/>
            </a:endParaRPr>
          </a:p>
        </p:txBody>
      </p:sp>
    </p:spTree>
    <p:extLst>
      <p:ext uri="{BB962C8B-B14F-4D97-AF65-F5344CB8AC3E}">
        <p14:creationId xmlns:p14="http://schemas.microsoft.com/office/powerpoint/2010/main" val="1767128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7878D-166D-441C-6DB7-92A9915A4FF6}"/>
              </a:ext>
            </a:extLst>
          </p:cNvPr>
          <p:cNvSpPr>
            <a:spLocks noGrp="1"/>
          </p:cNvSpPr>
          <p:nvPr>
            <p:ph type="title"/>
          </p:nvPr>
        </p:nvSpPr>
        <p:spPr>
          <a:xfrm>
            <a:off x="644004" y="353532"/>
            <a:ext cx="10981765" cy="441125"/>
          </a:xfrm>
        </p:spPr>
        <p:txBody>
          <a:bodyPr/>
          <a:lstStyle/>
          <a:p>
            <a:r>
              <a:rPr lang="en-US" dirty="0"/>
              <a:t> Data Understanding</a:t>
            </a:r>
          </a:p>
        </p:txBody>
      </p:sp>
      <p:sp>
        <p:nvSpPr>
          <p:cNvPr id="5" name="Text Placeholder 4">
            <a:extLst>
              <a:ext uri="{FF2B5EF4-FFF2-40B4-BE49-F238E27FC236}">
                <a16:creationId xmlns:a16="http://schemas.microsoft.com/office/drawing/2014/main" id="{4BDE6B9A-4A83-090E-63DE-6C2DF3211F07}"/>
              </a:ext>
            </a:extLst>
          </p:cNvPr>
          <p:cNvSpPr>
            <a:spLocks noGrp="1"/>
          </p:cNvSpPr>
          <p:nvPr>
            <p:ph type="body" sz="quarter" idx="11"/>
          </p:nvPr>
        </p:nvSpPr>
        <p:spPr>
          <a:xfrm>
            <a:off x="643498" y="740224"/>
            <a:ext cx="10981765" cy="5170720"/>
          </a:xfrm>
        </p:spPr>
        <p:txBody>
          <a:bodyPr lIns="91440" tIns="45720" rIns="91440" bIns="45720" anchor="t"/>
          <a:lstStyle/>
          <a:p>
            <a:r>
              <a:rPr lang="en-IN" sz="2100" dirty="0">
                <a:solidFill>
                  <a:schemeClr val="tx1"/>
                </a:solidFill>
                <a:latin typeface="Calibri" panose="020F0502020204030204" pitchFamily="34" charset="0"/>
                <a:ea typeface="+mj-ea"/>
                <a:cs typeface="+mj-cs"/>
              </a:rPr>
              <a:t>Data Discovery and Collection:</a:t>
            </a:r>
          </a:p>
          <a:p>
            <a:r>
              <a:rPr lang="en-IN" sz="1700" dirty="0"/>
              <a:t>For customer segmentation of insurance provider, you need data such as:</a:t>
            </a:r>
            <a:endParaRPr lang="en-IN" sz="1700" dirty="0">
              <a:solidFill>
                <a:schemeClr val="tx1"/>
              </a:solidFill>
              <a:latin typeface="Calibri" panose="020F0502020204030204" pitchFamily="34" charset="0"/>
              <a:ea typeface="+mj-ea"/>
              <a:cs typeface="+mj-cs"/>
            </a:endParaRPr>
          </a:p>
          <a:p>
            <a:pPr marL="342900" indent="-342900">
              <a:buFont typeface="Arial" panose="020B0604020202020204" pitchFamily="34" charset="0"/>
              <a:buChar char="•"/>
            </a:pPr>
            <a:r>
              <a:rPr lang="en-IN" sz="1700" dirty="0">
                <a:effectLst/>
                <a:latin typeface="Calibri"/>
                <a:ea typeface="Calibri" panose="020F0502020204030204" pitchFamily="34" charset="0"/>
                <a:cs typeface="Times New Roman"/>
              </a:rPr>
              <a:t>Demographic data: This includes information such as age, gender, income, education, occupation, and marital status.</a:t>
            </a:r>
          </a:p>
          <a:p>
            <a:pPr marL="342900" indent="-342900">
              <a:buFont typeface="Arial" panose="020B0604020202020204" pitchFamily="34" charset="0"/>
              <a:buChar char="•"/>
            </a:pPr>
            <a:r>
              <a:rPr lang="en-IN" sz="1700" dirty="0">
                <a:effectLst/>
                <a:latin typeface="Calibri"/>
                <a:ea typeface="Calibri" panose="020F0502020204030204" pitchFamily="34" charset="0"/>
                <a:cs typeface="Times New Roman"/>
              </a:rPr>
              <a:t>Geographical data: This includes location data such as the customer's city, state, and zip code.</a:t>
            </a:r>
          </a:p>
          <a:p>
            <a:pPr marL="342900" indent="-342900">
              <a:buFont typeface="Arial" panose="020B0604020202020204" pitchFamily="34" charset="0"/>
              <a:buChar char="•"/>
            </a:pPr>
            <a:r>
              <a:rPr lang="en-IN" sz="1700" dirty="0">
                <a:effectLst/>
                <a:latin typeface="Calibri" panose="020F0502020204030204" pitchFamily="34" charset="0"/>
                <a:ea typeface="Calibri" panose="020F0502020204030204" pitchFamily="34" charset="0"/>
                <a:cs typeface="Times New Roman" panose="02020603050405020304" pitchFamily="18" charset="0"/>
              </a:rPr>
              <a:t>Customer transaction data: This includes data on the customer's insurance policy history, claims history, and payment history.</a:t>
            </a:r>
          </a:p>
          <a:p>
            <a:pPr marL="342900" indent="-342900">
              <a:buFont typeface="Arial" panose="020B0604020202020204" pitchFamily="34" charset="0"/>
              <a:buChar char="•"/>
            </a:pPr>
            <a:r>
              <a:rPr lang="en-IN" sz="1700" dirty="0">
                <a:effectLst/>
                <a:latin typeface="Calibri"/>
                <a:ea typeface="Calibri" panose="020F0502020204030204" pitchFamily="34" charset="0"/>
                <a:cs typeface="Times New Roman"/>
              </a:rPr>
              <a:t>Customer behaviour data: This includes data on the customer's browsing behaviour, interaction with online ads, and response to previous marketing campaigns.</a:t>
            </a:r>
          </a:p>
          <a:p>
            <a:pPr marL="342900" indent="-342900">
              <a:buFont typeface="Arial" panose="020B0604020202020204" pitchFamily="34" charset="0"/>
              <a:buChar char="•"/>
            </a:pPr>
            <a:r>
              <a:rPr lang="en-IN" sz="1700" dirty="0">
                <a:effectLst/>
                <a:latin typeface="Calibri"/>
                <a:ea typeface="Calibri" panose="020F0502020204030204" pitchFamily="34" charset="0"/>
                <a:cs typeface="Times New Roman"/>
              </a:rPr>
              <a:t>Customer feedback data: This includes data on the customer's feedback on previous marketing campaigns, surveys, and customer service interactions.</a:t>
            </a:r>
          </a:p>
          <a:p>
            <a:pPr marL="342900" indent="-342900">
              <a:buFont typeface="Arial" panose="020B0604020202020204" pitchFamily="34" charset="0"/>
              <a:buChar char="•"/>
            </a:pPr>
            <a:r>
              <a:rPr lang="en-IN" sz="1700" dirty="0">
                <a:effectLst/>
                <a:latin typeface="Calibri"/>
                <a:ea typeface="Calibri" panose="020F0502020204030204" pitchFamily="34" charset="0"/>
                <a:cs typeface="Times New Roman"/>
              </a:rPr>
              <a:t>Social media data: This includes data on the customer's social media activity, interests, and connections.</a:t>
            </a:r>
          </a:p>
          <a:p>
            <a:pPr marL="342900" indent="-342900">
              <a:buFont typeface="Arial" panose="020B0604020202020204" pitchFamily="34" charset="0"/>
              <a:buChar char="•"/>
            </a:pPr>
            <a:r>
              <a:rPr lang="en-IN" sz="1700" dirty="0">
                <a:effectLst/>
                <a:latin typeface="Calibri"/>
                <a:ea typeface="Calibri" panose="020F0502020204030204" pitchFamily="34" charset="0"/>
                <a:cs typeface="Times New Roman"/>
              </a:rPr>
              <a:t>Third-party data: This includes data obtained from external sources such as credit bureaus, public records, and marketing data providers.</a:t>
            </a:r>
          </a:p>
          <a:p>
            <a:pPr marL="285750" indent="-285750">
              <a:buFont typeface="Arial" panose="020B0604020202020204" pitchFamily="34" charset="0"/>
              <a:buChar char="•"/>
            </a:pPr>
            <a:r>
              <a:rPr lang="en-IN" sz="1700" dirty="0">
                <a:effectLst/>
                <a:latin typeface="Calibri"/>
                <a:ea typeface="Calibri" panose="020F0502020204030204" pitchFamily="34" charset="0"/>
                <a:cs typeface="Times New Roman"/>
              </a:rPr>
              <a:t>Ad campaign data: This includes data on previous advertising campaigns, such as impressions, clicks, and conversions</a:t>
            </a:r>
          </a:p>
        </p:txBody>
      </p:sp>
    </p:spTree>
    <p:extLst>
      <p:ext uri="{BB962C8B-B14F-4D97-AF65-F5344CB8AC3E}">
        <p14:creationId xmlns:p14="http://schemas.microsoft.com/office/powerpoint/2010/main" val="3197983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7878D-166D-441C-6DB7-92A9915A4FF6}"/>
              </a:ext>
            </a:extLst>
          </p:cNvPr>
          <p:cNvSpPr>
            <a:spLocks noGrp="1"/>
          </p:cNvSpPr>
          <p:nvPr>
            <p:ph type="title"/>
          </p:nvPr>
        </p:nvSpPr>
        <p:spPr>
          <a:xfrm>
            <a:off x="644004" y="353532"/>
            <a:ext cx="10981765" cy="441125"/>
          </a:xfrm>
        </p:spPr>
        <p:txBody>
          <a:bodyPr/>
          <a:lstStyle/>
          <a:p>
            <a:r>
              <a:rPr lang="en-US" dirty="0"/>
              <a:t> Data Understanding</a:t>
            </a:r>
          </a:p>
        </p:txBody>
      </p:sp>
      <p:sp>
        <p:nvSpPr>
          <p:cNvPr id="5" name="Text Placeholder 4">
            <a:extLst>
              <a:ext uri="{FF2B5EF4-FFF2-40B4-BE49-F238E27FC236}">
                <a16:creationId xmlns:a16="http://schemas.microsoft.com/office/drawing/2014/main" id="{4BDE6B9A-4A83-090E-63DE-6C2DF3211F07}"/>
              </a:ext>
            </a:extLst>
          </p:cNvPr>
          <p:cNvSpPr>
            <a:spLocks noGrp="1"/>
          </p:cNvSpPr>
          <p:nvPr>
            <p:ph type="body" sz="quarter" idx="11"/>
          </p:nvPr>
        </p:nvSpPr>
        <p:spPr>
          <a:xfrm>
            <a:off x="643498" y="740224"/>
            <a:ext cx="10981765" cy="5170720"/>
          </a:xfrm>
        </p:spPr>
        <p:txBody>
          <a:bodyPr/>
          <a:lstStyle/>
          <a:p>
            <a:r>
              <a:rPr lang="en-IN" sz="2100" dirty="0">
                <a:solidFill>
                  <a:schemeClr val="tx1"/>
                </a:solidFill>
                <a:latin typeface="Calibri" panose="020F0502020204030204" pitchFamily="34" charset="0"/>
                <a:ea typeface="+mj-ea"/>
                <a:cs typeface="+mj-cs"/>
              </a:rPr>
              <a:t>Target:</a:t>
            </a:r>
          </a:p>
          <a:p>
            <a:r>
              <a:rPr lang="en-IN" sz="1700" dirty="0"/>
              <a:t>Understand the target of insurance provider:</a:t>
            </a:r>
            <a:endParaRPr lang="en-IN" sz="1700" dirty="0">
              <a:solidFill>
                <a:schemeClr val="tx1"/>
              </a:solidFill>
              <a:latin typeface="Calibri" panose="020F0502020204030204" pitchFamily="34" charset="0"/>
              <a:ea typeface="+mj-ea"/>
              <a:cs typeface="+mj-cs"/>
            </a:endParaRPr>
          </a:p>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Increasing customer engagement - Whether insurance company wants to capture the attention of customers and increase their engagement with the insurance provider's products and services by showing personalized ads. </a:t>
            </a:r>
          </a:p>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Improving customer experience - Whether </a:t>
            </a:r>
            <a:r>
              <a:rPr lang="en-IN" sz="1800" dirty="0">
                <a:latin typeface="Calibri" panose="020F0502020204030204" pitchFamily="34" charset="0"/>
                <a:ea typeface="Calibri" panose="020F0502020204030204" pitchFamily="34" charset="0"/>
                <a:cs typeface="Times New Roman" panose="02020603050405020304" pitchFamily="18" charset="0"/>
              </a:rPr>
              <a:t>insurance provider want to </a:t>
            </a:r>
            <a:r>
              <a:rPr lang="en-IN" sz="1800" dirty="0">
                <a:effectLst/>
                <a:latin typeface="Calibri" panose="020F0502020204030204" pitchFamily="34" charset="0"/>
                <a:ea typeface="Calibri" panose="020F0502020204030204" pitchFamily="34" charset="0"/>
                <a:cs typeface="Times New Roman" panose="02020603050405020304" pitchFamily="18" charset="0"/>
              </a:rPr>
              <a:t>provide customers with relevant and useful information, improving their experience and perception of the insurance provider by showing personalized ads. </a:t>
            </a:r>
          </a:p>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Increasing conversion rates -  Whether they want to show personalized ads to customers who are more likely to be interested in a particular product or service, the insurance provider can increase the chances of converting those customers into buyers..</a:t>
            </a:r>
          </a:p>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Increasing customer loyalty – Whether insurance provider want to increase customer loyalty and retention by showing that they understand and care about their customer's needs.</a:t>
            </a:r>
          </a:p>
        </p:txBody>
      </p:sp>
    </p:spTree>
    <p:extLst>
      <p:ext uri="{BB962C8B-B14F-4D97-AF65-F5344CB8AC3E}">
        <p14:creationId xmlns:p14="http://schemas.microsoft.com/office/powerpoint/2010/main" val="177781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7878D-166D-441C-6DB7-92A9915A4FF6}"/>
              </a:ext>
            </a:extLst>
          </p:cNvPr>
          <p:cNvSpPr>
            <a:spLocks noGrp="1"/>
          </p:cNvSpPr>
          <p:nvPr>
            <p:ph type="title"/>
          </p:nvPr>
        </p:nvSpPr>
        <p:spPr>
          <a:xfrm>
            <a:off x="644004" y="353532"/>
            <a:ext cx="10981765" cy="441125"/>
          </a:xfrm>
        </p:spPr>
        <p:txBody>
          <a:bodyPr/>
          <a:lstStyle/>
          <a:p>
            <a:r>
              <a:rPr lang="en-US" dirty="0"/>
              <a:t> Data Understanding</a:t>
            </a:r>
          </a:p>
        </p:txBody>
      </p:sp>
      <p:sp>
        <p:nvSpPr>
          <p:cNvPr id="5" name="Text Placeholder 4">
            <a:extLst>
              <a:ext uri="{FF2B5EF4-FFF2-40B4-BE49-F238E27FC236}">
                <a16:creationId xmlns:a16="http://schemas.microsoft.com/office/drawing/2014/main" id="{4BDE6B9A-4A83-090E-63DE-6C2DF3211F07}"/>
              </a:ext>
            </a:extLst>
          </p:cNvPr>
          <p:cNvSpPr>
            <a:spLocks noGrp="1"/>
          </p:cNvSpPr>
          <p:nvPr>
            <p:ph type="body" sz="quarter" idx="11"/>
          </p:nvPr>
        </p:nvSpPr>
        <p:spPr>
          <a:xfrm>
            <a:off x="643498" y="740224"/>
            <a:ext cx="10981765" cy="5170720"/>
          </a:xfrm>
        </p:spPr>
        <p:txBody>
          <a:bodyPr lIns="91440" tIns="45720" rIns="91440" bIns="45720" anchor="t"/>
          <a:lstStyle/>
          <a:p>
            <a:r>
              <a:rPr lang="en-IN" sz="2100" dirty="0">
                <a:solidFill>
                  <a:schemeClr val="tx1"/>
                </a:solidFill>
                <a:latin typeface="Calibri" panose="020F0502020204030204" pitchFamily="34" charset="0"/>
                <a:ea typeface="+mj-ea"/>
                <a:cs typeface="+mj-cs"/>
              </a:rPr>
              <a:t>Data QC</a:t>
            </a:r>
          </a:p>
          <a:p>
            <a:r>
              <a:rPr lang="en-IN" sz="1700" dirty="0"/>
              <a:t>For customer segmentation of insurance provider, following quality checks can be performed:</a:t>
            </a:r>
          </a:p>
          <a:p>
            <a:pPr marL="285750" indent="-285750">
              <a:buFont typeface="Arial" panose="020B0604020202020204" pitchFamily="34" charset="0"/>
              <a:buChar char="•"/>
            </a:pPr>
            <a:r>
              <a:rPr lang="en-US" sz="1700" dirty="0"/>
              <a:t>Check the consistency of the customer segmentation data and ensure that it aligns with the business objectives.</a:t>
            </a:r>
            <a:endParaRPr lang="en-IN" sz="1700" dirty="0"/>
          </a:p>
          <a:p>
            <a:pPr marL="285750" indent="-285750">
              <a:buFont typeface="Arial" panose="020B0604020202020204" pitchFamily="34" charset="0"/>
              <a:buChar char="•"/>
            </a:pPr>
            <a:r>
              <a:rPr lang="en-US" sz="1700" dirty="0"/>
              <a:t>Check for any outliers or anomalies in the data and determine if they need to be removed or handled differently.</a:t>
            </a:r>
          </a:p>
          <a:p>
            <a:pPr marL="285750" indent="-285750">
              <a:buFont typeface="Arial" panose="020B0604020202020204" pitchFamily="34" charset="0"/>
              <a:buChar char="•"/>
            </a:pPr>
            <a:r>
              <a:rPr lang="en-US" sz="1700" dirty="0"/>
              <a:t>Ensure that the data is structured in a consistent and standardized format for smoother analysis.</a:t>
            </a:r>
          </a:p>
          <a:p>
            <a:pPr marL="285750" indent="-285750">
              <a:buFont typeface="Arial" panose="020B0604020202020204" pitchFamily="34" charset="0"/>
              <a:buChar char="•"/>
            </a:pPr>
            <a:r>
              <a:rPr lang="en-US" sz="1700" dirty="0"/>
              <a:t>Check the data for any errors or inconsistencies introduced during the data collection process and address them.</a:t>
            </a:r>
          </a:p>
          <a:p>
            <a:pPr marL="285750" indent="-285750">
              <a:buFont typeface="Arial" panose="020B0604020202020204" pitchFamily="34" charset="0"/>
              <a:buChar char="•"/>
            </a:pPr>
            <a:r>
              <a:rPr lang="en-US" sz="1700" dirty="0"/>
              <a:t>Ensure that the data is representative of the target population and customer base.</a:t>
            </a:r>
          </a:p>
          <a:p>
            <a:pPr marL="285750" indent="-285750">
              <a:buFont typeface="Arial" panose="020B0604020202020204" pitchFamily="34" charset="0"/>
              <a:buChar char="•"/>
            </a:pPr>
            <a:r>
              <a:rPr lang="en-US" sz="1700" dirty="0"/>
              <a:t>Check the quality of any data obtained from surveys or questionnaires and ensure that they are relevant and useful for segmentation.</a:t>
            </a:r>
          </a:p>
          <a:p>
            <a:pPr marL="285750" indent="-285750">
              <a:buFont typeface="Arial" panose="020B0604020202020204" pitchFamily="34" charset="0"/>
              <a:buChar char="•"/>
            </a:pPr>
            <a:r>
              <a:rPr lang="en-US" sz="1700" dirty="0"/>
              <a:t>Ensure that the data is stored securely and backed up regularly to prevent loss or theft.</a:t>
            </a:r>
          </a:p>
          <a:p>
            <a:pPr marL="285750" indent="-285750">
              <a:buFont typeface="Arial" panose="020B0604020202020204" pitchFamily="34" charset="0"/>
              <a:buChar char="•"/>
            </a:pPr>
            <a:r>
              <a:rPr lang="en-US" sz="1700" dirty="0"/>
              <a:t>Check the quality of any data obtained from external sources and ensure that it is reliable and relevant for the segmentation analysis.</a:t>
            </a:r>
          </a:p>
          <a:p>
            <a:pPr marL="285750" indent="-285750">
              <a:buFont typeface="Arial" panose="020B0604020202020204" pitchFamily="34" charset="0"/>
              <a:buChar char="•"/>
            </a:pPr>
            <a:r>
              <a:rPr lang="en-US" sz="1700" dirty="0"/>
              <a:t>Check for any data quality issues that may arise due to data integration issues.</a:t>
            </a:r>
            <a:endParaRPr lang="en-IN" sz="1700" dirty="0"/>
          </a:p>
        </p:txBody>
      </p:sp>
    </p:spTree>
    <p:extLst>
      <p:ext uri="{BB962C8B-B14F-4D97-AF65-F5344CB8AC3E}">
        <p14:creationId xmlns:p14="http://schemas.microsoft.com/office/powerpoint/2010/main" val="3065762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7878D-166D-441C-6DB7-92A9915A4FF6}"/>
              </a:ext>
            </a:extLst>
          </p:cNvPr>
          <p:cNvSpPr>
            <a:spLocks noGrp="1"/>
          </p:cNvSpPr>
          <p:nvPr>
            <p:ph type="title"/>
          </p:nvPr>
        </p:nvSpPr>
        <p:spPr>
          <a:xfrm>
            <a:off x="644004" y="353532"/>
            <a:ext cx="10981765" cy="441125"/>
          </a:xfrm>
        </p:spPr>
        <p:txBody>
          <a:bodyPr/>
          <a:lstStyle/>
          <a:p>
            <a:r>
              <a:rPr lang="en-US" dirty="0"/>
              <a:t> Data Understanding</a:t>
            </a:r>
          </a:p>
        </p:txBody>
      </p:sp>
      <p:sp>
        <p:nvSpPr>
          <p:cNvPr id="5" name="Text Placeholder 4">
            <a:extLst>
              <a:ext uri="{FF2B5EF4-FFF2-40B4-BE49-F238E27FC236}">
                <a16:creationId xmlns:a16="http://schemas.microsoft.com/office/drawing/2014/main" id="{4BDE6B9A-4A83-090E-63DE-6C2DF3211F07}"/>
              </a:ext>
            </a:extLst>
          </p:cNvPr>
          <p:cNvSpPr>
            <a:spLocks noGrp="1"/>
          </p:cNvSpPr>
          <p:nvPr>
            <p:ph type="body" sz="quarter" idx="11"/>
          </p:nvPr>
        </p:nvSpPr>
        <p:spPr>
          <a:xfrm>
            <a:off x="643498" y="740224"/>
            <a:ext cx="10981765" cy="5170720"/>
          </a:xfrm>
        </p:spPr>
        <p:txBody>
          <a:bodyPr/>
          <a:lstStyle/>
          <a:p>
            <a:r>
              <a:rPr lang="en-IN" sz="2100" dirty="0">
                <a:solidFill>
                  <a:schemeClr val="tx1"/>
                </a:solidFill>
                <a:ea typeface="+mj-ea"/>
                <a:cs typeface="+mj-cs"/>
              </a:rPr>
              <a:t>Data Exploration</a:t>
            </a:r>
          </a:p>
          <a:p>
            <a:r>
              <a:rPr lang="en-IN" sz="1800" dirty="0"/>
              <a:t>For customer segmentation of insurance provider, following Data Exploration can be performed:</a:t>
            </a:r>
          </a:p>
          <a:p>
            <a:pPr marL="285750" indent="-285750">
              <a:buFont typeface="Arial" panose="020B0604020202020204" pitchFamily="34" charset="0"/>
              <a:buChar char="•"/>
            </a:pPr>
            <a:r>
              <a:rPr lang="en-US" sz="1800" dirty="0"/>
              <a:t>Univariate analysis: We can perform univariate analysis on each variable to get an idea about its distribution, skewness, outliers, and identify if any transformation is required. </a:t>
            </a:r>
          </a:p>
          <a:p>
            <a:pPr marL="285750" indent="-285750">
              <a:buFont typeface="Arial" panose="020B0604020202020204" pitchFamily="34" charset="0"/>
              <a:buChar char="•"/>
            </a:pPr>
            <a:r>
              <a:rPr lang="en-US" sz="1800" dirty="0"/>
              <a:t>Bivariate analysis: We can perform bivariate analysis on pairs of variables to identify any correlation or association between them.</a:t>
            </a:r>
          </a:p>
          <a:p>
            <a:pPr marL="285750" indent="-285750">
              <a:buFont typeface="Arial" panose="020B0604020202020204" pitchFamily="34" charset="0"/>
              <a:buChar char="•"/>
            </a:pPr>
            <a:r>
              <a:rPr lang="en-US" sz="1800" dirty="0"/>
              <a:t>Descriptive statistics: We can compute descriptive statistics for the variables to get an idea about the data distribution, mean, median, mode, standard deviation, etc.</a:t>
            </a:r>
          </a:p>
          <a:p>
            <a:pPr marL="285750" indent="-285750">
              <a:buFont typeface="Arial" panose="020B0604020202020204" pitchFamily="34" charset="0"/>
              <a:buChar char="•"/>
            </a:pPr>
            <a:r>
              <a:rPr lang="en-US" sz="1800" dirty="0"/>
              <a:t>Data visualization: We can use data visualization techniques such as histograms, scatterplots, boxplots, etc. to visualize the data distribution and identify any outliers , anomalies, trends and patterns in data.</a:t>
            </a:r>
          </a:p>
          <a:p>
            <a:pPr marL="285750" indent="-285750">
              <a:buFont typeface="Arial" panose="020B0604020202020204" pitchFamily="34" charset="0"/>
              <a:buChar char="•"/>
            </a:pPr>
            <a:r>
              <a:rPr lang="en-US" sz="1800" b="0" i="0" dirty="0">
                <a:effectLst/>
              </a:rPr>
              <a:t>Missing values identification: Identify any missing data and decide how to handle it.</a:t>
            </a:r>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3668658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ABAF1-44FF-EC27-09A5-656572E6A011}"/>
              </a:ext>
            </a:extLst>
          </p:cNvPr>
          <p:cNvSpPr>
            <a:spLocks noGrp="1"/>
          </p:cNvSpPr>
          <p:nvPr>
            <p:ph type="title"/>
          </p:nvPr>
        </p:nvSpPr>
        <p:spPr>
          <a:xfrm>
            <a:off x="620532" y="351489"/>
            <a:ext cx="10981765" cy="664536"/>
          </a:xfrm>
        </p:spPr>
        <p:txBody>
          <a:bodyPr/>
          <a:lstStyle/>
          <a:p>
            <a:r>
              <a:rPr lang="en-US" dirty="0"/>
              <a:t>Data Preparation</a:t>
            </a:r>
          </a:p>
        </p:txBody>
      </p:sp>
      <p:sp>
        <p:nvSpPr>
          <p:cNvPr id="8" name="Rectangle 7">
            <a:extLst>
              <a:ext uri="{FF2B5EF4-FFF2-40B4-BE49-F238E27FC236}">
                <a16:creationId xmlns:a16="http://schemas.microsoft.com/office/drawing/2014/main" id="{EFFF14D9-90FF-37F9-8F2A-61124A50A8DC}"/>
              </a:ext>
            </a:extLst>
          </p:cNvPr>
          <p:cNvSpPr/>
          <p:nvPr/>
        </p:nvSpPr>
        <p:spPr>
          <a:xfrm>
            <a:off x="2457911" y="1797895"/>
            <a:ext cx="1961801" cy="934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Null Value Identification and Imputation</a:t>
            </a:r>
          </a:p>
        </p:txBody>
      </p:sp>
      <p:sp>
        <p:nvSpPr>
          <p:cNvPr id="9" name="Rectangle 8">
            <a:extLst>
              <a:ext uri="{FF2B5EF4-FFF2-40B4-BE49-F238E27FC236}">
                <a16:creationId xmlns:a16="http://schemas.microsoft.com/office/drawing/2014/main" id="{666D6294-8E71-5E8E-65F4-37B1E7C02E92}"/>
              </a:ext>
            </a:extLst>
          </p:cNvPr>
          <p:cNvSpPr/>
          <p:nvPr/>
        </p:nvSpPr>
        <p:spPr>
          <a:xfrm>
            <a:off x="5128435" y="1799727"/>
            <a:ext cx="1965960" cy="93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Feature Selection</a:t>
            </a:r>
          </a:p>
        </p:txBody>
      </p:sp>
      <p:sp>
        <p:nvSpPr>
          <p:cNvPr id="10" name="Rectangle 9">
            <a:extLst>
              <a:ext uri="{FF2B5EF4-FFF2-40B4-BE49-F238E27FC236}">
                <a16:creationId xmlns:a16="http://schemas.microsoft.com/office/drawing/2014/main" id="{035C5C0D-4C79-EC1B-0736-0E50AB4D174A}"/>
              </a:ext>
            </a:extLst>
          </p:cNvPr>
          <p:cNvSpPr/>
          <p:nvPr/>
        </p:nvSpPr>
        <p:spPr>
          <a:xfrm>
            <a:off x="7803118" y="1797895"/>
            <a:ext cx="1965960" cy="93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Feature Transformation</a:t>
            </a:r>
          </a:p>
        </p:txBody>
      </p:sp>
      <p:sp>
        <p:nvSpPr>
          <p:cNvPr id="21" name="TextBox 20">
            <a:extLst>
              <a:ext uri="{FF2B5EF4-FFF2-40B4-BE49-F238E27FC236}">
                <a16:creationId xmlns:a16="http://schemas.microsoft.com/office/drawing/2014/main" id="{C0D7A735-F090-01A6-65FA-A68C7B8FD4FA}"/>
              </a:ext>
            </a:extLst>
          </p:cNvPr>
          <p:cNvSpPr txBox="1"/>
          <p:nvPr/>
        </p:nvSpPr>
        <p:spPr>
          <a:xfrm>
            <a:off x="2568709" y="3010667"/>
            <a:ext cx="1740204" cy="2722513"/>
          </a:xfrm>
          <a:prstGeom prst="rect">
            <a:avLst/>
          </a:prstGeom>
          <a:noFill/>
        </p:spPr>
        <p:txBody>
          <a:bodyPr wrap="square" lIns="0" tIns="0" rIns="0" bIns="0" rtlCol="0" anchor="t">
            <a:noAutofit/>
          </a:bodyPr>
          <a:lstStyle/>
          <a:p>
            <a:pPr algn="l">
              <a:spcBef>
                <a:spcPts val="0"/>
              </a:spcBef>
            </a:pPr>
            <a:r>
              <a:rPr lang="en-US" sz="1500" b="1" spc="-50" dirty="0">
                <a:solidFill>
                  <a:schemeClr val="tx2"/>
                </a:solidFill>
                <a:latin typeface="Calibri" panose="020F0502020204030204" pitchFamily="34" charset="0"/>
                <a:cs typeface="Segoe UI"/>
              </a:rPr>
              <a:t>Imputation Strategies</a:t>
            </a:r>
          </a:p>
          <a:p>
            <a:pPr marL="285750" indent="-285750" algn="l">
              <a:spcBef>
                <a:spcPts val="0"/>
              </a:spcBef>
              <a:buFont typeface="Arial" panose="020B0604020202020204" pitchFamily="34" charset="0"/>
              <a:buChar char="•"/>
            </a:pPr>
            <a:r>
              <a:rPr lang="en-US" sz="1300" spc="-50" dirty="0">
                <a:solidFill>
                  <a:schemeClr val="tx2"/>
                </a:solidFill>
                <a:latin typeface="Calibri"/>
                <a:cs typeface="Segoe UI"/>
              </a:rPr>
              <a:t>Numerical</a:t>
            </a:r>
          </a:p>
          <a:p>
            <a:pPr marL="742950" lvl="1" indent="-285750">
              <a:buFont typeface="Arial" panose="020B0604020202020204" pitchFamily="34" charset="0"/>
              <a:buChar char="•"/>
            </a:pPr>
            <a:r>
              <a:rPr lang="en-US" sz="1300" spc="-50" dirty="0">
                <a:solidFill>
                  <a:schemeClr val="tx2"/>
                </a:solidFill>
                <a:latin typeface="Calibri" panose="020F0502020204030204" pitchFamily="34" charset="0"/>
                <a:cs typeface="Segoe UI"/>
              </a:rPr>
              <a:t>KNN Imputer</a:t>
            </a:r>
          </a:p>
          <a:p>
            <a:pPr algn="l">
              <a:spcBef>
                <a:spcPts val="0"/>
              </a:spcBef>
            </a:pPr>
            <a:r>
              <a:rPr lang="en-US" sz="1300" spc="-50" dirty="0">
                <a:solidFill>
                  <a:schemeClr val="tx2"/>
                </a:solidFill>
                <a:latin typeface="Calibri" panose="020F0502020204030204" pitchFamily="34" charset="0"/>
                <a:cs typeface="Segoe UI"/>
              </a:rPr>
              <a:t>       </a:t>
            </a:r>
          </a:p>
          <a:p>
            <a:pPr marL="285750" indent="-285750" algn="l">
              <a:spcBef>
                <a:spcPts val="0"/>
              </a:spcBef>
              <a:buFont typeface="Arial" panose="020B0604020202020204" pitchFamily="34" charset="0"/>
              <a:buChar char="•"/>
            </a:pPr>
            <a:r>
              <a:rPr lang="en-US" sz="1300" spc="-50" dirty="0">
                <a:solidFill>
                  <a:schemeClr val="tx2"/>
                </a:solidFill>
                <a:latin typeface="Calibri" panose="020F0502020204030204" pitchFamily="34" charset="0"/>
                <a:cs typeface="Segoe UI"/>
              </a:rPr>
              <a:t>Categorical</a:t>
            </a:r>
          </a:p>
          <a:p>
            <a:pPr marL="742950" lvl="1" indent="-285750">
              <a:buFont typeface="Arial" panose="020B0604020202020204" pitchFamily="34" charset="0"/>
              <a:buChar char="•"/>
            </a:pPr>
            <a:r>
              <a:rPr lang="en-US" sz="1300" spc="-50" dirty="0">
                <a:solidFill>
                  <a:schemeClr val="tx2"/>
                </a:solidFill>
                <a:latin typeface="Calibri"/>
                <a:cs typeface="Segoe UI"/>
              </a:rPr>
              <a:t>Iterative Imputer </a:t>
            </a:r>
            <a:endParaRPr lang="en-US" sz="1300" spc="-50">
              <a:solidFill>
                <a:schemeClr val="tx2"/>
              </a:solidFill>
              <a:latin typeface="Calibri" panose="020F0502020204030204" pitchFamily="34" charset="0"/>
              <a:cs typeface="Segoe UI"/>
            </a:endParaRPr>
          </a:p>
          <a:p>
            <a:pPr lvl="1"/>
            <a:endParaRPr lang="en-US" sz="1200" spc="-50" dirty="0">
              <a:solidFill>
                <a:schemeClr val="tx2"/>
              </a:solidFill>
              <a:latin typeface="Calibri" panose="020F0502020204030204" pitchFamily="34" charset="0"/>
              <a:cs typeface="Segoe UI"/>
            </a:endParaRPr>
          </a:p>
        </p:txBody>
      </p:sp>
      <p:sp>
        <p:nvSpPr>
          <p:cNvPr id="22" name="TextBox 21">
            <a:extLst>
              <a:ext uri="{FF2B5EF4-FFF2-40B4-BE49-F238E27FC236}">
                <a16:creationId xmlns:a16="http://schemas.microsoft.com/office/drawing/2014/main" id="{0AC9BDC6-5923-1226-C317-AE95867B6621}"/>
              </a:ext>
            </a:extLst>
          </p:cNvPr>
          <p:cNvSpPr txBox="1"/>
          <p:nvPr/>
        </p:nvSpPr>
        <p:spPr>
          <a:xfrm>
            <a:off x="5166863" y="3010667"/>
            <a:ext cx="1965960" cy="1919963"/>
          </a:xfrm>
          <a:prstGeom prst="rect">
            <a:avLst/>
          </a:prstGeom>
          <a:noFill/>
        </p:spPr>
        <p:txBody>
          <a:bodyPr wrap="square" lIns="0" tIns="0" rIns="0" bIns="0" rtlCol="0" anchor="t">
            <a:noAutofit/>
          </a:bodyPr>
          <a:lstStyle/>
          <a:p>
            <a:pPr algn="l">
              <a:spcBef>
                <a:spcPts val="0"/>
              </a:spcBef>
            </a:pPr>
            <a:r>
              <a:rPr lang="en-US" sz="1500" b="1" spc="-50" dirty="0">
                <a:solidFill>
                  <a:schemeClr val="tx2"/>
                </a:solidFill>
                <a:latin typeface="Calibri" panose="020F0502020204030204" pitchFamily="34" charset="0"/>
                <a:cs typeface="Segoe UI"/>
              </a:rPr>
              <a:t>Feature Selection Strategies</a:t>
            </a:r>
          </a:p>
          <a:p>
            <a:pPr marL="285750" indent="-285750" algn="l">
              <a:spcBef>
                <a:spcPts val="0"/>
              </a:spcBef>
              <a:buFont typeface="Arial" panose="020B0604020202020204" pitchFamily="34" charset="0"/>
              <a:buChar char="•"/>
            </a:pPr>
            <a:r>
              <a:rPr lang="en-US" sz="1300" spc="-50" dirty="0">
                <a:solidFill>
                  <a:schemeClr val="tx2"/>
                </a:solidFill>
                <a:latin typeface="Calibri" panose="020F0502020204030204" pitchFamily="34" charset="0"/>
                <a:cs typeface="Segoe UI"/>
              </a:rPr>
              <a:t>Mutual Information</a:t>
            </a:r>
          </a:p>
          <a:p>
            <a:pPr marL="285750" indent="-285750" algn="l">
              <a:spcBef>
                <a:spcPts val="0"/>
              </a:spcBef>
              <a:buFont typeface="Arial" panose="020B0604020202020204" pitchFamily="34" charset="0"/>
              <a:buChar char="•"/>
            </a:pPr>
            <a:endParaRPr lang="en-US" sz="1300" spc="-50" dirty="0">
              <a:solidFill>
                <a:schemeClr val="tx2"/>
              </a:solidFill>
              <a:latin typeface="Calibri" panose="020F0502020204030204" pitchFamily="34" charset="0"/>
              <a:cs typeface="Segoe UI"/>
            </a:endParaRPr>
          </a:p>
        </p:txBody>
      </p:sp>
      <p:sp>
        <p:nvSpPr>
          <p:cNvPr id="23" name="TextBox 22">
            <a:extLst>
              <a:ext uri="{FF2B5EF4-FFF2-40B4-BE49-F238E27FC236}">
                <a16:creationId xmlns:a16="http://schemas.microsoft.com/office/drawing/2014/main" id="{03047DF5-7F16-BBAA-5C3A-02218089089F}"/>
              </a:ext>
            </a:extLst>
          </p:cNvPr>
          <p:cNvSpPr txBox="1"/>
          <p:nvPr/>
        </p:nvSpPr>
        <p:spPr>
          <a:xfrm>
            <a:off x="7871471" y="3010667"/>
            <a:ext cx="1965960" cy="2446518"/>
          </a:xfrm>
          <a:prstGeom prst="rect">
            <a:avLst/>
          </a:prstGeom>
          <a:noFill/>
        </p:spPr>
        <p:txBody>
          <a:bodyPr wrap="square" lIns="0" tIns="0" rIns="0" bIns="0" rtlCol="0" anchor="t">
            <a:noAutofit/>
          </a:bodyPr>
          <a:lstStyle/>
          <a:p>
            <a:pPr algn="l">
              <a:spcBef>
                <a:spcPts val="0"/>
              </a:spcBef>
            </a:pPr>
            <a:r>
              <a:rPr lang="en-US" sz="1500" b="1" spc="-50" dirty="0">
                <a:solidFill>
                  <a:schemeClr val="tx2"/>
                </a:solidFill>
                <a:latin typeface="Calibri" panose="020F0502020204030204" pitchFamily="34" charset="0"/>
                <a:cs typeface="Segoe UI"/>
              </a:rPr>
              <a:t>Feature Transformation Strategies</a:t>
            </a:r>
          </a:p>
          <a:p>
            <a:pPr marL="285750" indent="-285750">
              <a:buFont typeface="Arial" panose="020B0604020202020204" pitchFamily="34" charset="0"/>
              <a:buChar char="•"/>
            </a:pPr>
            <a:r>
              <a:rPr lang="en-US" sz="1400" spc="-50" dirty="0">
                <a:solidFill>
                  <a:schemeClr val="tx2"/>
                </a:solidFill>
                <a:latin typeface="Calibri"/>
                <a:cs typeface="Segoe UI"/>
              </a:rPr>
              <a:t>Numeric – Normalization</a:t>
            </a:r>
          </a:p>
          <a:p>
            <a:pPr marL="285750" indent="-285750" algn="l">
              <a:spcBef>
                <a:spcPts val="0"/>
              </a:spcBef>
              <a:buFont typeface="Arial" panose="020B0604020202020204" pitchFamily="34" charset="0"/>
              <a:buChar char="•"/>
            </a:pPr>
            <a:r>
              <a:rPr lang="en-US" sz="1400" spc="-50" dirty="0">
                <a:solidFill>
                  <a:schemeClr val="tx2"/>
                </a:solidFill>
                <a:latin typeface="Calibri"/>
                <a:cs typeface="Segoe UI"/>
              </a:rPr>
              <a:t>Categorical – OHE, Label Encoding</a:t>
            </a:r>
            <a:endParaRPr lang="en-US">
              <a:solidFill>
                <a:schemeClr val="tx2"/>
              </a:solidFill>
            </a:endParaRPr>
          </a:p>
          <a:p>
            <a:pPr marL="285750" indent="-285750" algn="l">
              <a:spcBef>
                <a:spcPts val="0"/>
              </a:spcBef>
              <a:buFont typeface="Arial" panose="020B0604020202020204" pitchFamily="34" charset="0"/>
              <a:buChar char="•"/>
            </a:pPr>
            <a:r>
              <a:rPr lang="en-US" sz="1400" spc="-50" dirty="0">
                <a:solidFill>
                  <a:schemeClr val="tx2"/>
                </a:solidFill>
                <a:latin typeface="Calibri"/>
                <a:cs typeface="Segoe UI"/>
              </a:rPr>
              <a:t>Feature Reduction – PCA</a:t>
            </a:r>
          </a:p>
        </p:txBody>
      </p:sp>
      <p:sp>
        <p:nvSpPr>
          <p:cNvPr id="25" name="Arrow: Right 24">
            <a:extLst>
              <a:ext uri="{FF2B5EF4-FFF2-40B4-BE49-F238E27FC236}">
                <a16:creationId xmlns:a16="http://schemas.microsoft.com/office/drawing/2014/main" id="{A32198E6-A394-CE39-6A0B-00A4916A5190}"/>
              </a:ext>
            </a:extLst>
          </p:cNvPr>
          <p:cNvSpPr/>
          <p:nvPr/>
        </p:nvSpPr>
        <p:spPr>
          <a:xfrm>
            <a:off x="4599120" y="2128415"/>
            <a:ext cx="329784" cy="2716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43E67C68-0F20-2D52-7032-C3DA5BA7BEEE}"/>
              </a:ext>
            </a:extLst>
          </p:cNvPr>
          <p:cNvSpPr/>
          <p:nvPr/>
        </p:nvSpPr>
        <p:spPr>
          <a:xfrm>
            <a:off x="7293926" y="1939219"/>
            <a:ext cx="329784" cy="2716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A86FEC4-CD4D-7098-372E-707998FD6235}"/>
              </a:ext>
            </a:extLst>
          </p:cNvPr>
          <p:cNvSpPr/>
          <p:nvPr/>
        </p:nvSpPr>
        <p:spPr>
          <a:xfrm>
            <a:off x="1841714" y="1400815"/>
            <a:ext cx="8303772" cy="4709886"/>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9767AC1-7F94-016D-6A9D-1380E37C43AD}"/>
              </a:ext>
            </a:extLst>
          </p:cNvPr>
          <p:cNvSpPr/>
          <p:nvPr/>
        </p:nvSpPr>
        <p:spPr>
          <a:xfrm>
            <a:off x="2457911" y="5667971"/>
            <a:ext cx="7311167" cy="264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No need to perform test split</a:t>
            </a:r>
          </a:p>
        </p:txBody>
      </p:sp>
      <p:sp>
        <p:nvSpPr>
          <p:cNvPr id="17" name="Arrow: Right 16">
            <a:extLst>
              <a:ext uri="{FF2B5EF4-FFF2-40B4-BE49-F238E27FC236}">
                <a16:creationId xmlns:a16="http://schemas.microsoft.com/office/drawing/2014/main" id="{538A4D3C-BBC4-0796-C198-C7653E4DDE3D}"/>
              </a:ext>
            </a:extLst>
          </p:cNvPr>
          <p:cNvSpPr/>
          <p:nvPr/>
        </p:nvSpPr>
        <p:spPr>
          <a:xfrm rot="10800000">
            <a:off x="7259786" y="2317711"/>
            <a:ext cx="329784" cy="2716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5352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748873|-8341960|-3468525|-2064878|-9539986|Markido&quot;,&quot;Id&quot;:&quot;60788c493542301b04ffc519&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Blank Slide">
  <a:themeElements>
    <a:clrScheme name="Custom 1">
      <a:dk1>
        <a:srgbClr val="2E2E7B"/>
      </a:dk1>
      <a:lt1>
        <a:srgbClr val="FFFFFF"/>
      </a:lt1>
      <a:dk2>
        <a:srgbClr val="000000"/>
      </a:dk2>
      <a:lt2>
        <a:srgbClr val="739FAF"/>
      </a:lt2>
      <a:accent1>
        <a:srgbClr val="1F95D9"/>
      </a:accent1>
      <a:accent2>
        <a:srgbClr val="11B7BF"/>
      </a:accent2>
      <a:accent3>
        <a:srgbClr val="0E0E47"/>
      </a:accent3>
      <a:accent4>
        <a:srgbClr val="054F6E"/>
      </a:accent4>
      <a:accent5>
        <a:srgbClr val="093E7D"/>
      </a:accent5>
      <a:accent6>
        <a:srgbClr val="B5B5F1"/>
      </a:accent6>
      <a:hlink>
        <a:srgbClr val="9EF8E5"/>
      </a:hlink>
      <a:folHlink>
        <a:srgbClr val="FFFF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chor="t">
        <a:noAutofit/>
      </a:bodyPr>
      <a:lstStyle>
        <a:defPPr algn="l">
          <a:spcBef>
            <a:spcPts val="0"/>
          </a:spcBef>
          <a:defRPr sz="1600" spc="-50" dirty="0">
            <a:solidFill>
              <a:schemeClr val="tx2"/>
            </a:solidFill>
            <a:latin typeface="Calibri" panose="020F0502020204030204" pitchFamily="34" charset="0"/>
            <a:cs typeface="Segoe UI"/>
          </a:defRPr>
        </a:defPPr>
      </a:lstStyle>
    </a:txDef>
  </a:objectDefaults>
  <a:extraClrSchemeLst/>
  <a:extLst>
    <a:ext uri="{05A4C25C-085E-4340-85A3-A5531E510DB2}">
      <thm15:themeFamily xmlns:thm15="http://schemas.microsoft.com/office/thememl/2012/main" name="Blend360 Toolkit Deck _Enhanced Logo " id="{3BEF1FCF-AEFE-456B-88E7-2F69F1671E73}" vid="{6974D2D1-2205-442C-A77F-A9794D379C5E}"/>
    </a:ext>
  </a:extLst>
</a:theme>
</file>

<file path=ppt/theme/theme2.xml><?xml version="1.0" encoding="utf-8"?>
<a:theme xmlns:a="http://schemas.openxmlformats.org/drawingml/2006/main" name="Blank Slide">
  <a:themeElements>
    <a:clrScheme name="Custom 1">
      <a:dk1>
        <a:srgbClr val="2E2E7B"/>
      </a:dk1>
      <a:lt1>
        <a:srgbClr val="FFFFFF"/>
      </a:lt1>
      <a:dk2>
        <a:srgbClr val="000000"/>
      </a:dk2>
      <a:lt2>
        <a:srgbClr val="739FAF"/>
      </a:lt2>
      <a:accent1>
        <a:srgbClr val="1F95D9"/>
      </a:accent1>
      <a:accent2>
        <a:srgbClr val="11B7BF"/>
      </a:accent2>
      <a:accent3>
        <a:srgbClr val="0E0E47"/>
      </a:accent3>
      <a:accent4>
        <a:srgbClr val="054F6E"/>
      </a:accent4>
      <a:accent5>
        <a:srgbClr val="093E7D"/>
      </a:accent5>
      <a:accent6>
        <a:srgbClr val="B5B5F1"/>
      </a:accent6>
      <a:hlink>
        <a:srgbClr val="9EF8E5"/>
      </a:hlink>
      <a:folHlink>
        <a:srgbClr val="FFFF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chor="t">
        <a:noAutofit/>
      </a:bodyPr>
      <a:lstStyle>
        <a:defPPr algn="l">
          <a:spcBef>
            <a:spcPts val="0"/>
          </a:spcBef>
          <a:defRPr sz="1600" spc="-50" dirty="0">
            <a:solidFill>
              <a:schemeClr val="tx2"/>
            </a:solidFill>
            <a:latin typeface="Calibri" panose="020F0502020204030204" pitchFamily="34" charset="0"/>
            <a:cs typeface="Segoe UI"/>
          </a:defRPr>
        </a:defPPr>
      </a:lstStyle>
    </a:txDef>
  </a:objectDefaults>
  <a:extraClrSchemeLst/>
  <a:extLst>
    <a:ext uri="{05A4C25C-085E-4340-85A3-A5531E510DB2}">
      <thm15:themeFamily xmlns:thm15="http://schemas.microsoft.com/office/thememl/2012/main" name="blend360 template 7.28" id="{A4E9A9BF-FE2D-4277-B45D-3614D43076B1}" vid="{1F8C44F3-AA41-4D79-8675-A6BA043B762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ebcd728c-2842-4f19-ba2e-dcf4cfee0147" xsi:nil="true"/>
    <lcf76f155ced4ddcb4097134ff3c332f xmlns="578e031b-73fb-48c4-bb9d-99ba81e4a0b5">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D96170D744C2D419C354D83FCDAF017" ma:contentTypeVersion="10" ma:contentTypeDescription="Create a new document." ma:contentTypeScope="" ma:versionID="55ea4e3b972fb458a5b994e5ec7e1ba5">
  <xsd:schema xmlns:xsd="http://www.w3.org/2001/XMLSchema" xmlns:xs="http://www.w3.org/2001/XMLSchema" xmlns:p="http://schemas.microsoft.com/office/2006/metadata/properties" xmlns:ns2="ebcd728c-2842-4f19-ba2e-dcf4cfee0147" xmlns:ns3="578e031b-73fb-48c4-bb9d-99ba81e4a0b5" targetNamespace="http://schemas.microsoft.com/office/2006/metadata/properties" ma:root="true" ma:fieldsID="6503877a899d7bf996a341edc8e97540" ns2:_="" ns3:_="">
    <xsd:import namespace="ebcd728c-2842-4f19-ba2e-dcf4cfee0147"/>
    <xsd:import namespace="578e031b-73fb-48c4-bb9d-99ba81e4a0b5"/>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bcd728c-2842-4f19-ba2e-dcf4cfee014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e55a0965-9dce-410e-ae67-fec4ac7796d7}" ma:internalName="TaxCatchAll" ma:showField="CatchAllData" ma:web="ebcd728c-2842-4f19-ba2e-dcf4cfee014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78e031b-73fb-48c4-bb9d-99ba81e4a0b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12b4ba89-8ace-419e-814f-6a2e402f6210"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A557DA-01FD-4323-A641-471F4363781D}">
  <ds:schemaRefs>
    <ds:schemaRef ds:uri="http://schemas.microsoft.com/sharepoint/v3/contenttype/forms"/>
  </ds:schemaRefs>
</ds:datastoreItem>
</file>

<file path=customXml/itemProps2.xml><?xml version="1.0" encoding="utf-8"?>
<ds:datastoreItem xmlns:ds="http://schemas.openxmlformats.org/officeDocument/2006/customXml" ds:itemID="{9D97810A-74C2-4283-96B9-51A0A374B297}">
  <ds:schemaRefs>
    <ds:schemaRef ds:uri="703922f3-0f4c-44f5-b3d0-039dc5a18c2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d83cb538-dcdc-441d-a642-0e643b97be37"/>
    <ds:schemaRef ds:uri="http://schemas.microsoft.com/sharepoint/v3"/>
    <ds:schemaRef ds:uri="b41fe58b-a25b-4acc-bda3-1cc61b51d581"/>
  </ds:schemaRefs>
</ds:datastoreItem>
</file>

<file path=customXml/itemProps3.xml><?xml version="1.0" encoding="utf-8"?>
<ds:datastoreItem xmlns:ds="http://schemas.openxmlformats.org/officeDocument/2006/customXml" ds:itemID="{712FA031-7ABF-4515-A8FB-9787A8DC22CF}"/>
</file>

<file path=docProps/app.xml><?xml version="1.0" encoding="utf-8"?>
<Properties xmlns="http://schemas.openxmlformats.org/officeDocument/2006/extended-properties" xmlns:vt="http://schemas.openxmlformats.org/officeDocument/2006/docPropsVTypes">
  <Template/>
  <TotalTime>4435</TotalTime>
  <Words>2771</Words>
  <Application>Microsoft Office PowerPoint</Application>
  <PresentationFormat>Widescreen</PresentationFormat>
  <Paragraphs>208</Paragraphs>
  <Slides>13</Slides>
  <Notes>9</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Blank Slide</vt:lpstr>
      <vt:lpstr>Blank Slide</vt:lpstr>
      <vt:lpstr>Data Science Solution Design</vt:lpstr>
      <vt:lpstr>Agenda:</vt:lpstr>
      <vt:lpstr>CRISP – DM Overview</vt:lpstr>
      <vt:lpstr> Business Understanding</vt:lpstr>
      <vt:lpstr> Data Understanding</vt:lpstr>
      <vt:lpstr> Data Understanding</vt:lpstr>
      <vt:lpstr> Data Understanding</vt:lpstr>
      <vt:lpstr> Data Understanding</vt:lpstr>
      <vt:lpstr>Data Preparation</vt:lpstr>
      <vt:lpstr>Data Preparation</vt:lpstr>
      <vt:lpstr>Challenges</vt:lpstr>
      <vt:lpstr>Assumptions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Toolkit</dc:title>
  <dc:creator>Sagar Math</dc:creator>
  <cp:lastModifiedBy>Khushal Soni</cp:lastModifiedBy>
  <cp:revision>157</cp:revision>
  <cp:lastPrinted>2019-10-06T23:07:43Z</cp:lastPrinted>
  <dcterms:created xsi:type="dcterms:W3CDTF">2022-04-22T05:28:34Z</dcterms:created>
  <dcterms:modified xsi:type="dcterms:W3CDTF">2023-04-05T12:47:03Z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0x010100AD96170D744C2D419C354D83FCDAF017</vt:lpwstr>
  </property>
  <property fmtid="{D5CDD505-2E9C-101B-9397-08002B2CF9AE}" pid="3" name="Order">
    <vt:r8>10200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TemplateUrl">
    <vt:lpwstr/>
  </property>
  <property fmtid="{D5CDD505-2E9C-101B-9397-08002B2CF9AE}" pid="11" name="ComplianceAssetId">
    <vt:lpwstr/>
  </property>
</Properties>
</file>