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12192000"/>
  <p:notesSz cx="6858000" cy="9144000"/>
  <p:embeddedFontLst>
    <p:embeddedFont>
      <p:font typeface="Roboto"/>
      <p:regular r:id="rId25"/>
      <p:bold r:id="rId26"/>
      <p:italic r:id="rId27"/>
      <p:boldItalic r:id="rId28"/>
    </p:embeddedFont>
    <p:embeddedFont>
      <p:font typeface="Nunito"/>
      <p:regular r:id="rId29"/>
      <p:bold r:id="rId30"/>
      <p:italic r:id="rId31"/>
      <p:boldItalic r:id="rId32"/>
    </p:embeddedFont>
    <p:embeddedFont>
      <p:font typeface="Source Serif Pro"/>
      <p:regular r:id="rId33"/>
      <p:bold r:id="rId34"/>
      <p:italic r:id="rId35"/>
      <p:boldItalic r:id="rId36"/>
    </p:embeddedFont>
    <p:embeddedFont>
      <p:font typeface="Maven Pro"/>
      <p:regular r:id="rId37"/>
      <p:bold r:id="rId38"/>
    </p:embeddedFont>
    <p:embeddedFont>
      <p:font typeface="Nunito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3" roundtripDataSignature="AMtx7mg4KcvJOASGBJSMNpKTxUH3ONoO7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NunitoSans-bold.fntdata"/><Relationship Id="rId20" Type="http://schemas.openxmlformats.org/officeDocument/2006/relationships/slide" Target="slides/slide16.xml"/><Relationship Id="rId42" Type="http://schemas.openxmlformats.org/officeDocument/2006/relationships/font" Target="fonts/NunitoSans-boldItalic.fntdata"/><Relationship Id="rId41" Type="http://schemas.openxmlformats.org/officeDocument/2006/relationships/font" Target="fonts/NunitoSans-italic.fntdata"/><Relationship Id="rId22" Type="http://schemas.openxmlformats.org/officeDocument/2006/relationships/slide" Target="slides/slide18.xml"/><Relationship Id="rId21" Type="http://schemas.openxmlformats.org/officeDocument/2006/relationships/slide" Target="slides/slide17.xml"/><Relationship Id="rId43" Type="http://customschemas.google.com/relationships/presentationmetadata" Target="meta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Nunit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7.xml"/><Relationship Id="rId33" Type="http://schemas.openxmlformats.org/officeDocument/2006/relationships/font" Target="fonts/SourceSerifPro-regular.fntdata"/><Relationship Id="rId10" Type="http://schemas.openxmlformats.org/officeDocument/2006/relationships/slide" Target="slides/slide6.xml"/><Relationship Id="rId32" Type="http://schemas.openxmlformats.org/officeDocument/2006/relationships/font" Target="fonts/Nunito-boldItalic.fntdata"/><Relationship Id="rId13" Type="http://schemas.openxmlformats.org/officeDocument/2006/relationships/slide" Target="slides/slide9.xml"/><Relationship Id="rId35" Type="http://schemas.openxmlformats.org/officeDocument/2006/relationships/font" Target="fonts/SourceSerifPro-italic.fntdata"/><Relationship Id="rId12" Type="http://schemas.openxmlformats.org/officeDocument/2006/relationships/slide" Target="slides/slide8.xml"/><Relationship Id="rId34" Type="http://schemas.openxmlformats.org/officeDocument/2006/relationships/font" Target="fonts/SourceSerifPro-bold.fntdata"/><Relationship Id="rId15" Type="http://schemas.openxmlformats.org/officeDocument/2006/relationships/slide" Target="slides/slide11.xml"/><Relationship Id="rId37" Type="http://schemas.openxmlformats.org/officeDocument/2006/relationships/font" Target="fonts/MavenPro-regular.fntdata"/><Relationship Id="rId14" Type="http://schemas.openxmlformats.org/officeDocument/2006/relationships/slide" Target="slides/slide10.xml"/><Relationship Id="rId36" Type="http://schemas.openxmlformats.org/officeDocument/2006/relationships/font" Target="fonts/SourceSerifPro-boldItalic.fntdata"/><Relationship Id="rId17" Type="http://schemas.openxmlformats.org/officeDocument/2006/relationships/slide" Target="slides/slide13.xml"/><Relationship Id="rId39" Type="http://schemas.openxmlformats.org/officeDocument/2006/relationships/font" Target="fonts/NunitoSans-regular.fntdata"/><Relationship Id="rId16" Type="http://schemas.openxmlformats.org/officeDocument/2006/relationships/slide" Target="slides/slide12.xml"/><Relationship Id="rId38" Type="http://schemas.openxmlformats.org/officeDocument/2006/relationships/font" Target="fonts/MavenPro-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g15684a02be3_0_996"/>
          <p:cNvGrpSpPr/>
          <p:nvPr/>
        </p:nvGrpSpPr>
        <p:grpSpPr>
          <a:xfrm>
            <a:off x="9790426" y="4546120"/>
            <a:ext cx="2255173" cy="2310006"/>
            <a:chOff x="7343003" y="3409675"/>
            <a:chExt cx="1691422" cy="1732548"/>
          </a:xfrm>
        </p:grpSpPr>
        <p:grpSp>
          <p:nvGrpSpPr>
            <p:cNvPr id="11" name="Google Shape;11;g15684a02be3_0_996"/>
            <p:cNvGrpSpPr/>
            <p:nvPr/>
          </p:nvGrpSpPr>
          <p:grpSpPr>
            <a:xfrm>
              <a:off x="7343003" y="4453711"/>
              <a:ext cx="316800" cy="688513"/>
              <a:chOff x="7343003" y="4453711"/>
              <a:chExt cx="316800" cy="688513"/>
            </a:xfrm>
          </p:grpSpPr>
          <p:sp>
            <p:nvSpPr>
              <p:cNvPr id="12" name="Google Shape;12;g15684a02be3_0_996"/>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g15684a02be3_0_996"/>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4" name="Google Shape;14;g15684a02be3_0_996"/>
            <p:cNvGrpSpPr/>
            <p:nvPr/>
          </p:nvGrpSpPr>
          <p:grpSpPr>
            <a:xfrm>
              <a:off x="7801210" y="4105700"/>
              <a:ext cx="316800" cy="1036523"/>
              <a:chOff x="7801210" y="4105700"/>
              <a:chExt cx="316800" cy="1036523"/>
            </a:xfrm>
          </p:grpSpPr>
          <p:sp>
            <p:nvSpPr>
              <p:cNvPr id="15" name="Google Shape;15;g15684a02be3_0_996"/>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 name="Google Shape;16;g15684a02be3_0_996"/>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g15684a02be3_0_996"/>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 name="Google Shape;18;g15684a02be3_0_996"/>
            <p:cNvGrpSpPr/>
            <p:nvPr/>
          </p:nvGrpSpPr>
          <p:grpSpPr>
            <a:xfrm>
              <a:off x="8259418" y="3757688"/>
              <a:ext cx="316800" cy="1384535"/>
              <a:chOff x="8259418" y="3757688"/>
              <a:chExt cx="316800" cy="1384535"/>
            </a:xfrm>
          </p:grpSpPr>
          <p:sp>
            <p:nvSpPr>
              <p:cNvPr id="19" name="Google Shape;19;g15684a02be3_0_996"/>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g15684a02be3_0_996"/>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g15684a02be3_0_996"/>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g15684a02be3_0_996"/>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 name="Google Shape;23;g15684a02be3_0_996"/>
            <p:cNvGrpSpPr/>
            <p:nvPr/>
          </p:nvGrpSpPr>
          <p:grpSpPr>
            <a:xfrm>
              <a:off x="8717625" y="3409675"/>
              <a:ext cx="316800" cy="1732548"/>
              <a:chOff x="8717625" y="3409675"/>
              <a:chExt cx="316800" cy="1732548"/>
            </a:xfrm>
          </p:grpSpPr>
          <p:sp>
            <p:nvSpPr>
              <p:cNvPr id="24" name="Google Shape;24;g15684a02be3_0_996"/>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g15684a02be3_0_996"/>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g15684a02be3_0_996"/>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g15684a02be3_0_996"/>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g15684a02be3_0_996"/>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grpSp>
        <p:nvGrpSpPr>
          <p:cNvPr id="29" name="Google Shape;29;g15684a02be3_0_996"/>
          <p:cNvGrpSpPr/>
          <p:nvPr/>
        </p:nvGrpSpPr>
        <p:grpSpPr>
          <a:xfrm>
            <a:off x="6724502" y="0"/>
            <a:ext cx="5085303" cy="5118675"/>
            <a:chOff x="5043503" y="0"/>
            <a:chExt cx="3814072" cy="3839102"/>
          </a:xfrm>
        </p:grpSpPr>
        <p:sp>
          <p:nvSpPr>
            <p:cNvPr id="30" name="Google Shape;30;g15684a02be3_0_996"/>
            <p:cNvSpPr/>
            <p:nvPr/>
          </p:nvSpPr>
          <p:spPr>
            <a:xfrm>
              <a:off x="8460975" y="1817775"/>
              <a:ext cx="396600" cy="3966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g15684a02be3_0_996"/>
            <p:cNvSpPr/>
            <p:nvPr/>
          </p:nvSpPr>
          <p:spPr>
            <a:xfrm rot="-9830444">
              <a:off x="6469759" y="3480728"/>
              <a:ext cx="320148" cy="320148"/>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2" name="Google Shape;32;g15684a02be3_0_996"/>
            <p:cNvGrpSpPr/>
            <p:nvPr/>
          </p:nvGrpSpPr>
          <p:grpSpPr>
            <a:xfrm>
              <a:off x="7647812" y="2704283"/>
              <a:ext cx="635219" cy="635219"/>
              <a:chOff x="6725724" y="2701260"/>
              <a:chExt cx="1208101" cy="1208100"/>
            </a:xfrm>
          </p:grpSpPr>
          <p:sp>
            <p:nvSpPr>
              <p:cNvPr id="33" name="Google Shape;33;g15684a02be3_0_996"/>
              <p:cNvSpPr/>
              <p:nvPr/>
            </p:nvSpPr>
            <p:spPr>
              <a:xfrm rot="5400000">
                <a:off x="6725725" y="2701260"/>
                <a:ext cx="1208100" cy="12081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g15684a02be3_0_996"/>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g15684a02be3_0_996"/>
              <p:cNvSpPr/>
              <p:nvPr/>
            </p:nvSpPr>
            <p:spPr>
              <a:xfrm rot="5400000">
                <a:off x="6954988" y="2930398"/>
                <a:ext cx="749700" cy="7497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6" name="Google Shape;36;g15684a02be3_0_996"/>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7" name="Google Shape;37;g15684a02be3_0_996"/>
            <p:cNvGrpSpPr/>
            <p:nvPr/>
          </p:nvGrpSpPr>
          <p:grpSpPr>
            <a:xfrm>
              <a:off x="7952720" y="179238"/>
              <a:ext cx="873165" cy="873003"/>
              <a:chOff x="7754428" y="208725"/>
              <a:chExt cx="541800" cy="541800"/>
            </a:xfrm>
          </p:grpSpPr>
          <p:sp>
            <p:nvSpPr>
              <p:cNvPr id="38" name="Google Shape;38;g15684a02be3_0_996"/>
              <p:cNvSpPr/>
              <p:nvPr/>
            </p:nvSpPr>
            <p:spPr>
              <a:xfrm rot="-8647347">
                <a:off x="7831319" y="285616"/>
                <a:ext cx="388018" cy="388018"/>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g15684a02be3_0_996"/>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0" name="Google Shape;40;g15684a02be3_0_996"/>
            <p:cNvSpPr/>
            <p:nvPr/>
          </p:nvSpPr>
          <p:spPr>
            <a:xfrm>
              <a:off x="5399840" y="356365"/>
              <a:ext cx="2577000" cy="25770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g15684a02be3_0_996"/>
            <p:cNvSpPr/>
            <p:nvPr/>
          </p:nvSpPr>
          <p:spPr>
            <a:xfrm rot="2043858">
              <a:off x="5503813" y="460310"/>
              <a:ext cx="2369480" cy="236948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2" name="Google Shape;42;g15684a02be3_0_996"/>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3" name="Google Shape;43;g15684a02be3_0_996"/>
            <p:cNvSpPr/>
            <p:nvPr/>
          </p:nvSpPr>
          <p:spPr>
            <a:xfrm rot="2044777">
              <a:off x="5911449" y="867729"/>
              <a:ext cx="1554223" cy="1554223"/>
            </a:xfrm>
            <a:prstGeom prst="ellips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g15684a02be3_0_996"/>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5" name="Google Shape;45;g15684a02be3_0_996"/>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6" name="Google Shape;46;g15684a02be3_0_996"/>
          <p:cNvSpPr txBox="1"/>
          <p:nvPr>
            <p:ph type="ctrTitle"/>
          </p:nvPr>
        </p:nvSpPr>
        <p:spPr>
          <a:xfrm>
            <a:off x="1098667" y="2151750"/>
            <a:ext cx="5673900" cy="24972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g15684a02be3_0_996"/>
          <p:cNvSpPr txBox="1"/>
          <p:nvPr>
            <p:ph idx="1" type="subTitle"/>
          </p:nvPr>
        </p:nvSpPr>
        <p:spPr>
          <a:xfrm>
            <a:off x="1098667" y="4795067"/>
            <a:ext cx="5673900" cy="9273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48" name="Google Shape;48;g15684a02be3_0_996"/>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g15684a02be3_0_1128"/>
          <p:cNvGrpSpPr/>
          <p:nvPr/>
        </p:nvGrpSpPr>
        <p:grpSpPr>
          <a:xfrm>
            <a:off x="69" y="5465463"/>
            <a:ext cx="12191743" cy="1392365"/>
            <a:chOff x="52" y="4099200"/>
            <a:chExt cx="9144036" cy="1044300"/>
          </a:xfrm>
        </p:grpSpPr>
        <p:grpSp>
          <p:nvGrpSpPr>
            <p:cNvPr id="143" name="Google Shape;143;g15684a02be3_0_1128"/>
            <p:cNvGrpSpPr/>
            <p:nvPr/>
          </p:nvGrpSpPr>
          <p:grpSpPr>
            <a:xfrm>
              <a:off x="52" y="4309200"/>
              <a:ext cx="231622" cy="834300"/>
              <a:chOff x="2688737" y="4301380"/>
              <a:chExt cx="231900" cy="834300"/>
            </a:xfrm>
          </p:grpSpPr>
          <p:sp>
            <p:nvSpPr>
              <p:cNvPr id="144" name="Google Shape;144;g15684a02be3_0_1128"/>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5" name="Google Shape;145;g15684a02be3_0_1128"/>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6" name="Google Shape;146;g15684a02be3_0_1128"/>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7" name="Google Shape;147;g15684a02be3_0_112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48" name="Google Shape;148;g15684a02be3_0_1128"/>
            <p:cNvGrpSpPr/>
            <p:nvPr/>
          </p:nvGrpSpPr>
          <p:grpSpPr>
            <a:xfrm>
              <a:off x="371406" y="4099200"/>
              <a:ext cx="231622" cy="1044300"/>
              <a:chOff x="2688737" y="4091380"/>
              <a:chExt cx="231900" cy="1044300"/>
            </a:xfrm>
          </p:grpSpPr>
          <p:sp>
            <p:nvSpPr>
              <p:cNvPr id="149" name="Google Shape;149;g15684a02be3_0_1128"/>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0" name="Google Shape;150;g15684a02be3_0_1128"/>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1" name="Google Shape;151;g15684a02be3_0_1128"/>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2" name="Google Shape;152;g15684a02be3_0_1128"/>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3" name="Google Shape;153;g15684a02be3_0_112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4" name="Google Shape;154;g15684a02be3_0_1128"/>
            <p:cNvGrpSpPr/>
            <p:nvPr/>
          </p:nvGrpSpPr>
          <p:grpSpPr>
            <a:xfrm>
              <a:off x="742761" y="4309200"/>
              <a:ext cx="231622" cy="834300"/>
              <a:chOff x="2688737" y="4301380"/>
              <a:chExt cx="231900" cy="834300"/>
            </a:xfrm>
          </p:grpSpPr>
          <p:sp>
            <p:nvSpPr>
              <p:cNvPr id="155" name="Google Shape;155;g15684a02be3_0_1128"/>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6" name="Google Shape;156;g15684a02be3_0_1128"/>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7" name="Google Shape;157;g15684a02be3_0_1128"/>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8" name="Google Shape;158;g15684a02be3_0_112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9" name="Google Shape;159;g15684a02be3_0_1128"/>
            <p:cNvGrpSpPr/>
            <p:nvPr/>
          </p:nvGrpSpPr>
          <p:grpSpPr>
            <a:xfrm>
              <a:off x="1114115" y="4518900"/>
              <a:ext cx="231622" cy="624600"/>
              <a:chOff x="2688737" y="4511080"/>
              <a:chExt cx="231900" cy="624600"/>
            </a:xfrm>
          </p:grpSpPr>
          <p:sp>
            <p:nvSpPr>
              <p:cNvPr id="160" name="Google Shape;160;g15684a02be3_0_1128"/>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1" name="Google Shape;161;g15684a02be3_0_1128"/>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2" name="Google Shape;162;g15684a02be3_0_112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63" name="Google Shape;163;g15684a02be3_0_1128"/>
            <p:cNvGrpSpPr/>
            <p:nvPr/>
          </p:nvGrpSpPr>
          <p:grpSpPr>
            <a:xfrm>
              <a:off x="1856753" y="4099200"/>
              <a:ext cx="231600" cy="1044300"/>
              <a:chOff x="1856753" y="4099200"/>
              <a:chExt cx="231600" cy="1044300"/>
            </a:xfrm>
          </p:grpSpPr>
          <p:sp>
            <p:nvSpPr>
              <p:cNvPr id="164" name="Google Shape;164;g15684a02be3_0_1128"/>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5" name="Google Shape;165;g15684a02be3_0_1128"/>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6" name="Google Shape;166;g15684a02be3_0_1128"/>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7" name="Google Shape;167;g15684a02be3_0_1128"/>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8" name="Google Shape;168;g15684a02be3_0_1128"/>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69" name="Google Shape;169;g15684a02be3_0_1128"/>
            <p:cNvGrpSpPr/>
            <p:nvPr/>
          </p:nvGrpSpPr>
          <p:grpSpPr>
            <a:xfrm>
              <a:off x="2228107" y="4309200"/>
              <a:ext cx="231600" cy="834300"/>
              <a:chOff x="2228107" y="4309200"/>
              <a:chExt cx="231600" cy="834300"/>
            </a:xfrm>
          </p:grpSpPr>
          <p:sp>
            <p:nvSpPr>
              <p:cNvPr id="170" name="Google Shape;170;g15684a02be3_0_1128"/>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1" name="Google Shape;171;g15684a02be3_0_1128"/>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2" name="Google Shape;172;g15684a02be3_0_1128"/>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3" name="Google Shape;173;g15684a02be3_0_1128"/>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74" name="Google Shape;174;g15684a02be3_0_1128"/>
            <p:cNvGrpSpPr/>
            <p:nvPr/>
          </p:nvGrpSpPr>
          <p:grpSpPr>
            <a:xfrm>
              <a:off x="2599462" y="4518900"/>
              <a:ext cx="231600" cy="624600"/>
              <a:chOff x="2599462" y="4518900"/>
              <a:chExt cx="231600" cy="624600"/>
            </a:xfrm>
          </p:grpSpPr>
          <p:sp>
            <p:nvSpPr>
              <p:cNvPr id="175" name="Google Shape;175;g15684a02be3_0_1128"/>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6" name="Google Shape;176;g15684a02be3_0_1128"/>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7" name="Google Shape;177;g15684a02be3_0_1128"/>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78" name="Google Shape;178;g15684a02be3_0_1128"/>
            <p:cNvGrpSpPr/>
            <p:nvPr/>
          </p:nvGrpSpPr>
          <p:grpSpPr>
            <a:xfrm>
              <a:off x="3342171" y="4099200"/>
              <a:ext cx="231600" cy="1044300"/>
              <a:chOff x="3342171" y="4099200"/>
              <a:chExt cx="231600" cy="1044300"/>
            </a:xfrm>
          </p:grpSpPr>
          <p:sp>
            <p:nvSpPr>
              <p:cNvPr id="179" name="Google Shape;179;g15684a02be3_0_1128"/>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0" name="Google Shape;180;g15684a02be3_0_1128"/>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1" name="Google Shape;181;g15684a02be3_0_1128"/>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2" name="Google Shape;182;g15684a02be3_0_1128"/>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3" name="Google Shape;183;g15684a02be3_0_1128"/>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4" name="Google Shape;184;g15684a02be3_0_1128"/>
            <p:cNvGrpSpPr/>
            <p:nvPr/>
          </p:nvGrpSpPr>
          <p:grpSpPr>
            <a:xfrm>
              <a:off x="3713525" y="4309200"/>
              <a:ext cx="231600" cy="834300"/>
              <a:chOff x="3713525" y="4309200"/>
              <a:chExt cx="231600" cy="834300"/>
            </a:xfrm>
          </p:grpSpPr>
          <p:sp>
            <p:nvSpPr>
              <p:cNvPr id="185" name="Google Shape;185;g15684a02be3_0_1128"/>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6" name="Google Shape;186;g15684a02be3_0_1128"/>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7" name="Google Shape;187;g15684a02be3_0_1128"/>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8" name="Google Shape;188;g15684a02be3_0_1128"/>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9" name="Google Shape;189;g15684a02be3_0_1128"/>
            <p:cNvGrpSpPr/>
            <p:nvPr/>
          </p:nvGrpSpPr>
          <p:grpSpPr>
            <a:xfrm>
              <a:off x="1485398" y="4309200"/>
              <a:ext cx="231600" cy="834300"/>
              <a:chOff x="1485398" y="4309200"/>
              <a:chExt cx="231600" cy="834300"/>
            </a:xfrm>
          </p:grpSpPr>
          <p:sp>
            <p:nvSpPr>
              <p:cNvPr id="190" name="Google Shape;190;g15684a02be3_0_1128"/>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1" name="Google Shape;191;g15684a02be3_0_1128"/>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2" name="Google Shape;192;g15684a02be3_0_1128"/>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3" name="Google Shape;193;g15684a02be3_0_1128"/>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94" name="Google Shape;194;g15684a02be3_0_1128"/>
            <p:cNvGrpSpPr/>
            <p:nvPr/>
          </p:nvGrpSpPr>
          <p:grpSpPr>
            <a:xfrm>
              <a:off x="4084879" y="4518900"/>
              <a:ext cx="231600" cy="624600"/>
              <a:chOff x="4084879" y="4518900"/>
              <a:chExt cx="231600" cy="624600"/>
            </a:xfrm>
          </p:grpSpPr>
          <p:sp>
            <p:nvSpPr>
              <p:cNvPr id="195" name="Google Shape;195;g15684a02be3_0_1128"/>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6" name="Google Shape;196;g15684a02be3_0_1128"/>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7" name="Google Shape;197;g15684a02be3_0_1128"/>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98" name="Google Shape;198;g15684a02be3_0_1128"/>
            <p:cNvGrpSpPr/>
            <p:nvPr/>
          </p:nvGrpSpPr>
          <p:grpSpPr>
            <a:xfrm>
              <a:off x="2970816" y="4309200"/>
              <a:ext cx="231600" cy="834300"/>
              <a:chOff x="2970816" y="4309200"/>
              <a:chExt cx="231600" cy="834300"/>
            </a:xfrm>
          </p:grpSpPr>
          <p:sp>
            <p:nvSpPr>
              <p:cNvPr id="199" name="Google Shape;199;g15684a02be3_0_1128"/>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0" name="Google Shape;200;g15684a02be3_0_1128"/>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1" name="Google Shape;201;g15684a02be3_0_1128"/>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2" name="Google Shape;202;g15684a02be3_0_1128"/>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03" name="Google Shape;203;g15684a02be3_0_1128"/>
            <p:cNvGrpSpPr/>
            <p:nvPr/>
          </p:nvGrpSpPr>
          <p:grpSpPr>
            <a:xfrm>
              <a:off x="4456234" y="4309200"/>
              <a:ext cx="231600" cy="834300"/>
              <a:chOff x="4456234" y="4309200"/>
              <a:chExt cx="231600" cy="834300"/>
            </a:xfrm>
          </p:grpSpPr>
          <p:sp>
            <p:nvSpPr>
              <p:cNvPr id="204" name="Google Shape;204;g15684a02be3_0_1128"/>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5" name="Google Shape;205;g15684a02be3_0_1128"/>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6" name="Google Shape;206;g15684a02be3_0_1128"/>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7" name="Google Shape;207;g15684a02be3_0_1128"/>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08" name="Google Shape;208;g15684a02be3_0_1128"/>
            <p:cNvGrpSpPr/>
            <p:nvPr/>
          </p:nvGrpSpPr>
          <p:grpSpPr>
            <a:xfrm>
              <a:off x="4827588" y="4099200"/>
              <a:ext cx="231600" cy="1044300"/>
              <a:chOff x="4827588" y="4099200"/>
              <a:chExt cx="231600" cy="1044300"/>
            </a:xfrm>
          </p:grpSpPr>
          <p:sp>
            <p:nvSpPr>
              <p:cNvPr id="209" name="Google Shape;209;g15684a02be3_0_1128"/>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0" name="Google Shape;210;g15684a02be3_0_1128"/>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1" name="Google Shape;211;g15684a02be3_0_1128"/>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2" name="Google Shape;212;g15684a02be3_0_1128"/>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3" name="Google Shape;213;g15684a02be3_0_1128"/>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14" name="Google Shape;214;g15684a02be3_0_1128"/>
            <p:cNvGrpSpPr/>
            <p:nvPr/>
          </p:nvGrpSpPr>
          <p:grpSpPr>
            <a:xfrm>
              <a:off x="5198943" y="4309200"/>
              <a:ext cx="231600" cy="834300"/>
              <a:chOff x="5198943" y="4309200"/>
              <a:chExt cx="231600" cy="834300"/>
            </a:xfrm>
          </p:grpSpPr>
          <p:sp>
            <p:nvSpPr>
              <p:cNvPr id="215" name="Google Shape;215;g15684a02be3_0_1128"/>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6" name="Google Shape;216;g15684a02be3_0_1128"/>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7" name="Google Shape;217;g15684a02be3_0_1128"/>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8" name="Google Shape;218;g15684a02be3_0_1128"/>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19" name="Google Shape;219;g15684a02be3_0_1128"/>
            <p:cNvGrpSpPr/>
            <p:nvPr/>
          </p:nvGrpSpPr>
          <p:grpSpPr>
            <a:xfrm>
              <a:off x="5570297" y="4518900"/>
              <a:ext cx="231600" cy="624600"/>
              <a:chOff x="5570297" y="4518900"/>
              <a:chExt cx="231600" cy="624600"/>
            </a:xfrm>
          </p:grpSpPr>
          <p:sp>
            <p:nvSpPr>
              <p:cNvPr id="220" name="Google Shape;220;g15684a02be3_0_1128"/>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1" name="Google Shape;221;g15684a02be3_0_1128"/>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2" name="Google Shape;222;g15684a02be3_0_1128"/>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3" name="Google Shape;223;g15684a02be3_0_1128"/>
            <p:cNvGrpSpPr/>
            <p:nvPr/>
          </p:nvGrpSpPr>
          <p:grpSpPr>
            <a:xfrm>
              <a:off x="5941652" y="4309200"/>
              <a:ext cx="231600" cy="834300"/>
              <a:chOff x="5941652" y="4309200"/>
              <a:chExt cx="231600" cy="834300"/>
            </a:xfrm>
          </p:grpSpPr>
          <p:sp>
            <p:nvSpPr>
              <p:cNvPr id="224" name="Google Shape;224;g15684a02be3_0_1128"/>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5" name="Google Shape;225;g15684a02be3_0_1128"/>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6" name="Google Shape;226;g15684a02be3_0_1128"/>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7" name="Google Shape;227;g15684a02be3_0_1128"/>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8" name="Google Shape;228;g15684a02be3_0_1128"/>
            <p:cNvGrpSpPr/>
            <p:nvPr/>
          </p:nvGrpSpPr>
          <p:grpSpPr>
            <a:xfrm>
              <a:off x="6313006" y="4099200"/>
              <a:ext cx="231600" cy="1044300"/>
              <a:chOff x="6313006" y="4099200"/>
              <a:chExt cx="231600" cy="1044300"/>
            </a:xfrm>
          </p:grpSpPr>
          <p:sp>
            <p:nvSpPr>
              <p:cNvPr id="229" name="Google Shape;229;g15684a02be3_0_1128"/>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0" name="Google Shape;230;g15684a02be3_0_1128"/>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1" name="Google Shape;231;g15684a02be3_0_1128"/>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2" name="Google Shape;232;g15684a02be3_0_1128"/>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3" name="Google Shape;233;g15684a02be3_0_1128"/>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4" name="Google Shape;234;g15684a02be3_0_1128"/>
            <p:cNvGrpSpPr/>
            <p:nvPr/>
          </p:nvGrpSpPr>
          <p:grpSpPr>
            <a:xfrm>
              <a:off x="6684361" y="4309200"/>
              <a:ext cx="231600" cy="834300"/>
              <a:chOff x="6684361" y="4309200"/>
              <a:chExt cx="231600" cy="834300"/>
            </a:xfrm>
          </p:grpSpPr>
          <p:sp>
            <p:nvSpPr>
              <p:cNvPr id="235" name="Google Shape;235;g15684a02be3_0_1128"/>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6" name="Google Shape;236;g15684a02be3_0_1128"/>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7" name="Google Shape;237;g15684a02be3_0_1128"/>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8" name="Google Shape;238;g15684a02be3_0_1128"/>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9" name="Google Shape;239;g15684a02be3_0_1128"/>
            <p:cNvGrpSpPr/>
            <p:nvPr/>
          </p:nvGrpSpPr>
          <p:grpSpPr>
            <a:xfrm>
              <a:off x="7055715" y="4518900"/>
              <a:ext cx="231600" cy="624600"/>
              <a:chOff x="7055715" y="4518900"/>
              <a:chExt cx="231600" cy="624600"/>
            </a:xfrm>
          </p:grpSpPr>
          <p:sp>
            <p:nvSpPr>
              <p:cNvPr id="240" name="Google Shape;240;g15684a02be3_0_1128"/>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1" name="Google Shape;241;g15684a02be3_0_1128"/>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2" name="Google Shape;242;g15684a02be3_0_1128"/>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3" name="Google Shape;243;g15684a02be3_0_1128"/>
            <p:cNvGrpSpPr/>
            <p:nvPr/>
          </p:nvGrpSpPr>
          <p:grpSpPr>
            <a:xfrm>
              <a:off x="7798424" y="4099200"/>
              <a:ext cx="231600" cy="1044300"/>
              <a:chOff x="7798424" y="4099200"/>
              <a:chExt cx="231600" cy="1044300"/>
            </a:xfrm>
          </p:grpSpPr>
          <p:sp>
            <p:nvSpPr>
              <p:cNvPr id="244" name="Google Shape;244;g15684a02be3_0_1128"/>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5" name="Google Shape;245;g15684a02be3_0_1128"/>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6" name="Google Shape;246;g15684a02be3_0_1128"/>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7" name="Google Shape;247;g15684a02be3_0_1128"/>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8" name="Google Shape;248;g15684a02be3_0_1128"/>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9" name="Google Shape;249;g15684a02be3_0_1128"/>
            <p:cNvGrpSpPr/>
            <p:nvPr/>
          </p:nvGrpSpPr>
          <p:grpSpPr>
            <a:xfrm>
              <a:off x="8169779" y="4309200"/>
              <a:ext cx="231600" cy="834300"/>
              <a:chOff x="8169779" y="4309200"/>
              <a:chExt cx="231600" cy="834300"/>
            </a:xfrm>
          </p:grpSpPr>
          <p:sp>
            <p:nvSpPr>
              <p:cNvPr id="250" name="Google Shape;250;g15684a02be3_0_1128"/>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1" name="Google Shape;251;g15684a02be3_0_1128"/>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2" name="Google Shape;252;g15684a02be3_0_1128"/>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3" name="Google Shape;253;g15684a02be3_0_1128"/>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54" name="Google Shape;254;g15684a02be3_0_1128"/>
            <p:cNvGrpSpPr/>
            <p:nvPr/>
          </p:nvGrpSpPr>
          <p:grpSpPr>
            <a:xfrm>
              <a:off x="7427070" y="4309200"/>
              <a:ext cx="231600" cy="834300"/>
              <a:chOff x="7427070" y="4309200"/>
              <a:chExt cx="231600" cy="834300"/>
            </a:xfrm>
          </p:grpSpPr>
          <p:sp>
            <p:nvSpPr>
              <p:cNvPr id="255" name="Google Shape;255;g15684a02be3_0_1128"/>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6" name="Google Shape;256;g15684a02be3_0_1128"/>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7" name="Google Shape;257;g15684a02be3_0_1128"/>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8" name="Google Shape;258;g15684a02be3_0_1128"/>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59" name="Google Shape;259;g15684a02be3_0_1128"/>
            <p:cNvGrpSpPr/>
            <p:nvPr/>
          </p:nvGrpSpPr>
          <p:grpSpPr>
            <a:xfrm>
              <a:off x="8541133" y="4518900"/>
              <a:ext cx="231600" cy="624600"/>
              <a:chOff x="8541133" y="4518900"/>
              <a:chExt cx="231600" cy="624600"/>
            </a:xfrm>
          </p:grpSpPr>
          <p:sp>
            <p:nvSpPr>
              <p:cNvPr id="260" name="Google Shape;260;g15684a02be3_0_1128"/>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1" name="Google Shape;261;g15684a02be3_0_1128"/>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2" name="Google Shape;262;g15684a02be3_0_1128"/>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63" name="Google Shape;263;g15684a02be3_0_1128"/>
            <p:cNvGrpSpPr/>
            <p:nvPr/>
          </p:nvGrpSpPr>
          <p:grpSpPr>
            <a:xfrm>
              <a:off x="8912488" y="4309200"/>
              <a:ext cx="231600" cy="834300"/>
              <a:chOff x="8912488" y="4309200"/>
              <a:chExt cx="231600" cy="834300"/>
            </a:xfrm>
          </p:grpSpPr>
          <p:sp>
            <p:nvSpPr>
              <p:cNvPr id="264" name="Google Shape;264;g15684a02be3_0_1128"/>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5" name="Google Shape;265;g15684a02be3_0_1128"/>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6" name="Google Shape;266;g15684a02be3_0_1128"/>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7" name="Google Shape;267;g15684a02be3_0_1128"/>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268" name="Google Shape;268;g15684a02be3_0_1128"/>
          <p:cNvSpPr txBox="1"/>
          <p:nvPr>
            <p:ph hasCustomPrompt="1" type="title"/>
          </p:nvPr>
        </p:nvSpPr>
        <p:spPr>
          <a:xfrm>
            <a:off x="1851500" y="1030300"/>
            <a:ext cx="8489100" cy="24843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lt1"/>
              </a:buClr>
              <a:buSzPts val="10700"/>
              <a:buNone/>
              <a:defRPr sz="10700">
                <a:solidFill>
                  <a:schemeClr val="lt1"/>
                </a:solidFill>
              </a:defRPr>
            </a:lvl1pPr>
            <a:lvl2pPr lvl="1" algn="ctr">
              <a:spcBef>
                <a:spcPts val="0"/>
              </a:spcBef>
              <a:spcAft>
                <a:spcPts val="0"/>
              </a:spcAft>
              <a:buClr>
                <a:schemeClr val="lt1"/>
              </a:buClr>
              <a:buSzPts val="10700"/>
              <a:buNone/>
              <a:defRPr sz="10700">
                <a:solidFill>
                  <a:schemeClr val="lt1"/>
                </a:solidFill>
              </a:defRPr>
            </a:lvl2pPr>
            <a:lvl3pPr lvl="2" algn="ctr">
              <a:spcBef>
                <a:spcPts val="0"/>
              </a:spcBef>
              <a:spcAft>
                <a:spcPts val="0"/>
              </a:spcAft>
              <a:buClr>
                <a:schemeClr val="lt1"/>
              </a:buClr>
              <a:buSzPts val="10700"/>
              <a:buNone/>
              <a:defRPr sz="10700">
                <a:solidFill>
                  <a:schemeClr val="lt1"/>
                </a:solidFill>
              </a:defRPr>
            </a:lvl3pPr>
            <a:lvl4pPr lvl="3" algn="ctr">
              <a:spcBef>
                <a:spcPts val="0"/>
              </a:spcBef>
              <a:spcAft>
                <a:spcPts val="0"/>
              </a:spcAft>
              <a:buClr>
                <a:schemeClr val="lt1"/>
              </a:buClr>
              <a:buSzPts val="10700"/>
              <a:buNone/>
              <a:defRPr sz="10700">
                <a:solidFill>
                  <a:schemeClr val="lt1"/>
                </a:solidFill>
              </a:defRPr>
            </a:lvl4pPr>
            <a:lvl5pPr lvl="4" algn="ctr">
              <a:spcBef>
                <a:spcPts val="0"/>
              </a:spcBef>
              <a:spcAft>
                <a:spcPts val="0"/>
              </a:spcAft>
              <a:buClr>
                <a:schemeClr val="lt1"/>
              </a:buClr>
              <a:buSzPts val="10700"/>
              <a:buNone/>
              <a:defRPr sz="10700">
                <a:solidFill>
                  <a:schemeClr val="lt1"/>
                </a:solidFill>
              </a:defRPr>
            </a:lvl5pPr>
            <a:lvl6pPr lvl="5" algn="ctr">
              <a:spcBef>
                <a:spcPts val="0"/>
              </a:spcBef>
              <a:spcAft>
                <a:spcPts val="0"/>
              </a:spcAft>
              <a:buClr>
                <a:schemeClr val="lt1"/>
              </a:buClr>
              <a:buSzPts val="10700"/>
              <a:buNone/>
              <a:defRPr sz="10700">
                <a:solidFill>
                  <a:schemeClr val="lt1"/>
                </a:solidFill>
              </a:defRPr>
            </a:lvl6pPr>
            <a:lvl7pPr lvl="6" algn="ctr">
              <a:spcBef>
                <a:spcPts val="0"/>
              </a:spcBef>
              <a:spcAft>
                <a:spcPts val="0"/>
              </a:spcAft>
              <a:buClr>
                <a:schemeClr val="lt1"/>
              </a:buClr>
              <a:buSzPts val="10700"/>
              <a:buNone/>
              <a:defRPr sz="10700">
                <a:solidFill>
                  <a:schemeClr val="lt1"/>
                </a:solidFill>
              </a:defRPr>
            </a:lvl7pPr>
            <a:lvl8pPr lvl="7" algn="ctr">
              <a:spcBef>
                <a:spcPts val="0"/>
              </a:spcBef>
              <a:spcAft>
                <a:spcPts val="0"/>
              </a:spcAft>
              <a:buClr>
                <a:schemeClr val="lt1"/>
              </a:buClr>
              <a:buSzPts val="10700"/>
              <a:buNone/>
              <a:defRPr sz="10700">
                <a:solidFill>
                  <a:schemeClr val="lt1"/>
                </a:solidFill>
              </a:defRPr>
            </a:lvl8pPr>
            <a:lvl9pPr lvl="8" algn="ctr">
              <a:spcBef>
                <a:spcPts val="0"/>
              </a:spcBef>
              <a:spcAft>
                <a:spcPts val="0"/>
              </a:spcAft>
              <a:buClr>
                <a:schemeClr val="lt1"/>
              </a:buClr>
              <a:buSzPts val="10700"/>
              <a:buNone/>
              <a:defRPr sz="10700">
                <a:solidFill>
                  <a:schemeClr val="lt1"/>
                </a:solidFill>
              </a:defRPr>
            </a:lvl9pPr>
          </a:lstStyle>
          <a:p>
            <a:r>
              <a:t>xx%</a:t>
            </a:r>
          </a:p>
        </p:txBody>
      </p:sp>
      <p:sp>
        <p:nvSpPr>
          <p:cNvPr id="269" name="Google Shape;269;g15684a02be3_0_1128"/>
          <p:cNvSpPr txBox="1"/>
          <p:nvPr>
            <p:ph idx="1" type="body"/>
          </p:nvPr>
        </p:nvSpPr>
        <p:spPr>
          <a:xfrm>
            <a:off x="1851500" y="3616400"/>
            <a:ext cx="8489100" cy="1481700"/>
          </a:xfrm>
          <a:prstGeom prst="rect">
            <a:avLst/>
          </a:prstGeom>
        </p:spPr>
        <p:txBody>
          <a:bodyPr anchorCtr="0" anchor="t" bIns="121900" lIns="121900" spcFirstLastPara="1" rIns="121900" wrap="square" tIns="121900">
            <a:normAutofit/>
          </a:bodyPr>
          <a:lstStyle>
            <a:lvl1pPr indent="-336550" lvl="0" marL="457200" algn="ctr">
              <a:spcBef>
                <a:spcPts val="0"/>
              </a:spcBef>
              <a:spcAft>
                <a:spcPts val="0"/>
              </a:spcAft>
              <a:buClr>
                <a:schemeClr val="lt1"/>
              </a:buClr>
              <a:buSzPts val="1700"/>
              <a:buChar char="●"/>
              <a:defRPr>
                <a:solidFill>
                  <a:schemeClr val="lt1"/>
                </a:solidFill>
              </a:defRPr>
            </a:lvl1pPr>
            <a:lvl2pPr indent="-323850" lvl="1" marL="914400" algn="ctr">
              <a:spcBef>
                <a:spcPts val="0"/>
              </a:spcBef>
              <a:spcAft>
                <a:spcPts val="0"/>
              </a:spcAft>
              <a:buClr>
                <a:schemeClr val="lt1"/>
              </a:buClr>
              <a:buSzPts val="1500"/>
              <a:buChar char="○"/>
              <a:defRPr>
                <a:solidFill>
                  <a:schemeClr val="lt1"/>
                </a:solidFill>
              </a:defRPr>
            </a:lvl2pPr>
            <a:lvl3pPr indent="-323850" lvl="2" marL="1371600" algn="ctr">
              <a:spcBef>
                <a:spcPts val="0"/>
              </a:spcBef>
              <a:spcAft>
                <a:spcPts val="0"/>
              </a:spcAft>
              <a:buClr>
                <a:schemeClr val="lt1"/>
              </a:buClr>
              <a:buSzPts val="1500"/>
              <a:buChar char="■"/>
              <a:defRPr>
                <a:solidFill>
                  <a:schemeClr val="lt1"/>
                </a:solidFill>
              </a:defRPr>
            </a:lvl3pPr>
            <a:lvl4pPr indent="-323850" lvl="3" marL="1828800" algn="ctr">
              <a:spcBef>
                <a:spcPts val="0"/>
              </a:spcBef>
              <a:spcAft>
                <a:spcPts val="0"/>
              </a:spcAft>
              <a:buClr>
                <a:schemeClr val="lt1"/>
              </a:buClr>
              <a:buSzPts val="1500"/>
              <a:buChar char="●"/>
              <a:defRPr>
                <a:solidFill>
                  <a:schemeClr val="lt1"/>
                </a:solidFill>
              </a:defRPr>
            </a:lvl4pPr>
            <a:lvl5pPr indent="-323850" lvl="4" marL="2286000" algn="ctr">
              <a:spcBef>
                <a:spcPts val="0"/>
              </a:spcBef>
              <a:spcAft>
                <a:spcPts val="0"/>
              </a:spcAft>
              <a:buClr>
                <a:schemeClr val="lt1"/>
              </a:buClr>
              <a:buSzPts val="1500"/>
              <a:buChar char="○"/>
              <a:defRPr>
                <a:solidFill>
                  <a:schemeClr val="lt1"/>
                </a:solidFill>
              </a:defRPr>
            </a:lvl5pPr>
            <a:lvl6pPr indent="-323850" lvl="5" marL="2743200" algn="ctr">
              <a:spcBef>
                <a:spcPts val="0"/>
              </a:spcBef>
              <a:spcAft>
                <a:spcPts val="0"/>
              </a:spcAft>
              <a:buClr>
                <a:schemeClr val="lt1"/>
              </a:buClr>
              <a:buSzPts val="1500"/>
              <a:buChar char="■"/>
              <a:defRPr>
                <a:solidFill>
                  <a:schemeClr val="lt1"/>
                </a:solidFill>
              </a:defRPr>
            </a:lvl6pPr>
            <a:lvl7pPr indent="-323850" lvl="6" marL="3200400" algn="ctr">
              <a:spcBef>
                <a:spcPts val="0"/>
              </a:spcBef>
              <a:spcAft>
                <a:spcPts val="0"/>
              </a:spcAft>
              <a:buClr>
                <a:schemeClr val="lt1"/>
              </a:buClr>
              <a:buSzPts val="1500"/>
              <a:buChar char="●"/>
              <a:defRPr>
                <a:solidFill>
                  <a:schemeClr val="lt1"/>
                </a:solidFill>
              </a:defRPr>
            </a:lvl7pPr>
            <a:lvl8pPr indent="-323850" lvl="7" marL="3657600" algn="ctr">
              <a:spcBef>
                <a:spcPts val="0"/>
              </a:spcBef>
              <a:spcAft>
                <a:spcPts val="0"/>
              </a:spcAft>
              <a:buClr>
                <a:schemeClr val="lt1"/>
              </a:buClr>
              <a:buSzPts val="1500"/>
              <a:buChar char="○"/>
              <a:defRPr>
                <a:solidFill>
                  <a:schemeClr val="lt1"/>
                </a:solidFill>
              </a:defRPr>
            </a:lvl8pPr>
            <a:lvl9pPr indent="-323850" lvl="8" marL="4114800" algn="ctr">
              <a:spcBef>
                <a:spcPts val="0"/>
              </a:spcBef>
              <a:spcAft>
                <a:spcPts val="0"/>
              </a:spcAft>
              <a:buClr>
                <a:schemeClr val="lt1"/>
              </a:buClr>
              <a:buSzPts val="1500"/>
              <a:buChar char="■"/>
              <a:defRPr>
                <a:solidFill>
                  <a:schemeClr val="lt1"/>
                </a:solidFill>
              </a:defRPr>
            </a:lvl9pPr>
          </a:lstStyle>
          <a:p/>
        </p:txBody>
      </p:sp>
      <p:sp>
        <p:nvSpPr>
          <p:cNvPr id="270" name="Google Shape;270;g15684a02be3_0_1128"/>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g15684a02be3_0_1258"/>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3" name="Shape 273"/>
        <p:cNvGrpSpPr/>
        <p:nvPr/>
      </p:nvGrpSpPr>
      <p:grpSpPr>
        <a:xfrm>
          <a:off x="0" y="0"/>
          <a:ext cx="0" cy="0"/>
          <a:chOff x="0" y="0"/>
          <a:chExt cx="0" cy="0"/>
        </a:xfrm>
      </p:grpSpPr>
      <p:sp>
        <p:nvSpPr>
          <p:cNvPr id="274" name="Google Shape;274;g15684a02be3_0_1260"/>
          <p:cNvSpPr txBox="1"/>
          <p:nvPr>
            <p:ph type="title"/>
          </p:nvPr>
        </p:nvSpPr>
        <p:spPr>
          <a:xfrm>
            <a:off x="2231136" y="964692"/>
            <a:ext cx="7729800" cy="11886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rtl="0" algn="ctr">
              <a:lnSpc>
                <a:spcPct val="90000"/>
              </a:lnSpc>
              <a:spcBef>
                <a:spcPts val="0"/>
              </a:spcBef>
              <a:spcAft>
                <a:spcPts val="0"/>
              </a:spcAft>
              <a:buClr>
                <a:srgbClr val="262626"/>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275" name="Google Shape;275;g15684a02be3_0_1260"/>
          <p:cNvSpPr txBox="1"/>
          <p:nvPr>
            <p:ph idx="1" type="body"/>
          </p:nvPr>
        </p:nvSpPr>
        <p:spPr>
          <a:xfrm>
            <a:off x="2231136" y="2638044"/>
            <a:ext cx="7729800" cy="31020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1000"/>
              </a:spcBef>
              <a:spcAft>
                <a:spcPts val="0"/>
              </a:spcAft>
              <a:buSzPts val="1800"/>
              <a:buChar char="●"/>
              <a:defRPr/>
            </a:lvl1pPr>
            <a:lvl2pPr indent="-342900" lvl="1" marL="914400" rtl="0" algn="l">
              <a:lnSpc>
                <a:spcPct val="100000"/>
              </a:lnSpc>
              <a:spcBef>
                <a:spcPts val="1600"/>
              </a:spcBef>
              <a:spcAft>
                <a:spcPts val="0"/>
              </a:spcAft>
              <a:buSzPts val="1800"/>
              <a:buChar char="○"/>
              <a:defRPr/>
            </a:lvl2pPr>
            <a:lvl3pPr indent="-342900" lvl="2" marL="1371600" rtl="0" algn="l">
              <a:lnSpc>
                <a:spcPct val="100000"/>
              </a:lnSpc>
              <a:spcBef>
                <a:spcPts val="1600"/>
              </a:spcBef>
              <a:spcAft>
                <a:spcPts val="0"/>
              </a:spcAft>
              <a:buSzPts val="1800"/>
              <a:buChar char="■"/>
              <a:defRPr/>
            </a:lvl3pPr>
            <a:lvl4pPr indent="-342900" lvl="3" marL="1828800" rtl="0" algn="l">
              <a:lnSpc>
                <a:spcPct val="100000"/>
              </a:lnSpc>
              <a:spcBef>
                <a:spcPts val="1600"/>
              </a:spcBef>
              <a:spcAft>
                <a:spcPts val="0"/>
              </a:spcAft>
              <a:buSzPts val="1800"/>
              <a:buChar char="●"/>
              <a:defRPr/>
            </a:lvl4pPr>
            <a:lvl5pPr indent="-342900" lvl="4" marL="2286000" rtl="0" algn="l">
              <a:lnSpc>
                <a:spcPct val="100000"/>
              </a:lnSpc>
              <a:spcBef>
                <a:spcPts val="1600"/>
              </a:spcBef>
              <a:spcAft>
                <a:spcPts val="0"/>
              </a:spcAft>
              <a:buSzPts val="1800"/>
              <a:buChar char="○"/>
              <a:defRPr/>
            </a:lvl5pPr>
            <a:lvl6pPr indent="-342900" lvl="5" marL="2743200" rtl="0" algn="l">
              <a:lnSpc>
                <a:spcPct val="100000"/>
              </a:lnSpc>
              <a:spcBef>
                <a:spcPts val="1600"/>
              </a:spcBef>
              <a:spcAft>
                <a:spcPts val="0"/>
              </a:spcAft>
              <a:buSzPts val="1800"/>
              <a:buChar char="■"/>
              <a:defRPr/>
            </a:lvl6pPr>
            <a:lvl7pPr indent="-342900" lvl="6" marL="3200400" rtl="0" algn="l">
              <a:lnSpc>
                <a:spcPct val="100000"/>
              </a:lnSpc>
              <a:spcBef>
                <a:spcPts val="1600"/>
              </a:spcBef>
              <a:spcAft>
                <a:spcPts val="0"/>
              </a:spcAft>
              <a:buSzPts val="1800"/>
              <a:buChar char="●"/>
              <a:defRPr/>
            </a:lvl7pPr>
            <a:lvl8pPr indent="-342900" lvl="7" marL="3657600" rtl="0" algn="l">
              <a:lnSpc>
                <a:spcPct val="100000"/>
              </a:lnSpc>
              <a:spcBef>
                <a:spcPts val="1600"/>
              </a:spcBef>
              <a:spcAft>
                <a:spcPts val="0"/>
              </a:spcAft>
              <a:buSzPts val="1800"/>
              <a:buChar char="○"/>
              <a:defRPr/>
            </a:lvl8pPr>
            <a:lvl9pPr indent="-342900" lvl="8" marL="4114800" rtl="0" algn="l">
              <a:lnSpc>
                <a:spcPct val="100000"/>
              </a:lnSpc>
              <a:spcBef>
                <a:spcPts val="1600"/>
              </a:spcBef>
              <a:spcAft>
                <a:spcPts val="1600"/>
              </a:spcAft>
              <a:buSzPts val="1800"/>
              <a:buChar char="■"/>
              <a:defRPr/>
            </a:lvl9pPr>
          </a:lstStyle>
          <a:p/>
        </p:txBody>
      </p:sp>
      <p:sp>
        <p:nvSpPr>
          <p:cNvPr id="276" name="Google Shape;276;g15684a02be3_0_1260"/>
          <p:cNvSpPr txBox="1"/>
          <p:nvPr>
            <p:ph idx="10" type="dt"/>
          </p:nvPr>
        </p:nvSpPr>
        <p:spPr>
          <a:xfrm>
            <a:off x="7821429" y="6238816"/>
            <a:ext cx="2753700" cy="3240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7" name="Google Shape;277;g15684a02be3_0_1260"/>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8" name="Google Shape;278;g15684a02be3_0_1260"/>
          <p:cNvSpPr/>
          <p:nvPr>
            <p:ph idx="12" type="sldNum"/>
          </p:nvPr>
        </p:nvSpPr>
        <p:spPr>
          <a:xfrm>
            <a:off x="10758922" y="6217920"/>
            <a:ext cx="365700" cy="365700"/>
          </a:xfrm>
          <a:prstGeom prst="ellipse">
            <a:avLst/>
          </a:prstGeom>
          <a:solidFill>
            <a:srgbClr val="1D1D1D">
              <a:alpha val="69800"/>
            </a:srgbClr>
          </a:solidFill>
          <a:ln>
            <a:noFill/>
          </a:ln>
        </p:spPr>
        <p:txBody>
          <a:bodyPr anchorCtr="0" anchor="ctr" bIns="45700" lIns="18275" spcFirstLastPara="1" rIns="18275" wrap="square" tIns="45700">
            <a:normAutofit lnSpcReduction="10000"/>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g15684a02be3_0_1036"/>
          <p:cNvGrpSpPr/>
          <p:nvPr/>
        </p:nvGrpSpPr>
        <p:grpSpPr>
          <a:xfrm>
            <a:off x="195687" y="4541"/>
            <a:ext cx="1644245" cy="1846001"/>
            <a:chOff x="146769" y="3406"/>
            <a:chExt cx="1233215" cy="1384535"/>
          </a:xfrm>
        </p:grpSpPr>
        <p:grpSp>
          <p:nvGrpSpPr>
            <p:cNvPr id="51" name="Google Shape;51;g15684a02be3_0_1036"/>
            <p:cNvGrpSpPr/>
            <p:nvPr/>
          </p:nvGrpSpPr>
          <p:grpSpPr>
            <a:xfrm>
              <a:off x="1063183" y="3406"/>
              <a:ext cx="316800" cy="688513"/>
              <a:chOff x="1063183" y="3406"/>
              <a:chExt cx="316800" cy="688513"/>
            </a:xfrm>
          </p:grpSpPr>
          <p:sp>
            <p:nvSpPr>
              <p:cNvPr id="52" name="Google Shape;52;g15684a02be3_0_1036"/>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 name="Google Shape;53;g15684a02be3_0_1036"/>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4" name="Google Shape;54;g15684a02be3_0_1036"/>
            <p:cNvGrpSpPr/>
            <p:nvPr/>
          </p:nvGrpSpPr>
          <p:grpSpPr>
            <a:xfrm>
              <a:off x="604976" y="3406"/>
              <a:ext cx="316800" cy="1036524"/>
              <a:chOff x="604976" y="3406"/>
              <a:chExt cx="316800" cy="1036524"/>
            </a:xfrm>
          </p:grpSpPr>
          <p:sp>
            <p:nvSpPr>
              <p:cNvPr id="55" name="Google Shape;55;g15684a02be3_0_1036"/>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 name="Google Shape;56;g15684a02be3_0_1036"/>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 name="Google Shape;57;g15684a02be3_0_1036"/>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8" name="Google Shape;58;g15684a02be3_0_1036"/>
            <p:cNvGrpSpPr/>
            <p:nvPr/>
          </p:nvGrpSpPr>
          <p:grpSpPr>
            <a:xfrm>
              <a:off x="146769" y="3406"/>
              <a:ext cx="316800" cy="1384535"/>
              <a:chOff x="146769" y="3406"/>
              <a:chExt cx="316800" cy="1384535"/>
            </a:xfrm>
          </p:grpSpPr>
          <p:sp>
            <p:nvSpPr>
              <p:cNvPr id="59" name="Google Shape;59;g15684a02be3_0_1036"/>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0" name="Google Shape;60;g15684a02be3_0_1036"/>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1" name="Google Shape;61;g15684a02be3_0_1036"/>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 name="Google Shape;62;g15684a02be3_0_1036"/>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grpSp>
        <p:nvGrpSpPr>
          <p:cNvPr id="63" name="Google Shape;63;g15684a02be3_0_1036"/>
          <p:cNvGrpSpPr/>
          <p:nvPr/>
        </p:nvGrpSpPr>
        <p:grpSpPr>
          <a:xfrm>
            <a:off x="9033219" y="3871914"/>
            <a:ext cx="2914791" cy="2985925"/>
            <a:chOff x="6775084" y="2904008"/>
            <a:chExt cx="2186148" cy="2239500"/>
          </a:xfrm>
        </p:grpSpPr>
        <p:grpSp>
          <p:nvGrpSpPr>
            <p:cNvPr id="64" name="Google Shape;64;g15684a02be3_0_1036"/>
            <p:cNvGrpSpPr/>
            <p:nvPr/>
          </p:nvGrpSpPr>
          <p:grpSpPr>
            <a:xfrm>
              <a:off x="6775084" y="4253708"/>
              <a:ext cx="409500" cy="889800"/>
              <a:chOff x="6775084" y="4253708"/>
              <a:chExt cx="409500" cy="889800"/>
            </a:xfrm>
          </p:grpSpPr>
          <p:sp>
            <p:nvSpPr>
              <p:cNvPr id="65" name="Google Shape;65;g15684a02be3_0_1036"/>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6" name="Google Shape;66;g15684a02be3_0_1036"/>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67" name="Google Shape;67;g15684a02be3_0_1036"/>
            <p:cNvGrpSpPr/>
            <p:nvPr/>
          </p:nvGrpSpPr>
          <p:grpSpPr>
            <a:xfrm>
              <a:off x="7367299" y="3804008"/>
              <a:ext cx="409500" cy="1339500"/>
              <a:chOff x="7367299" y="3804008"/>
              <a:chExt cx="409500" cy="1339500"/>
            </a:xfrm>
          </p:grpSpPr>
          <p:sp>
            <p:nvSpPr>
              <p:cNvPr id="68" name="Google Shape;68;g15684a02be3_0_1036"/>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9" name="Google Shape;69;g15684a02be3_0_1036"/>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0" name="Google Shape;70;g15684a02be3_0_1036"/>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1" name="Google Shape;71;g15684a02be3_0_1036"/>
            <p:cNvGrpSpPr/>
            <p:nvPr/>
          </p:nvGrpSpPr>
          <p:grpSpPr>
            <a:xfrm>
              <a:off x="7959516" y="3354008"/>
              <a:ext cx="409500" cy="1789500"/>
              <a:chOff x="7959516" y="3354008"/>
              <a:chExt cx="409500" cy="1789500"/>
            </a:xfrm>
          </p:grpSpPr>
          <p:sp>
            <p:nvSpPr>
              <p:cNvPr id="72" name="Google Shape;72;g15684a02be3_0_1036"/>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g15684a02be3_0_1036"/>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g15684a02be3_0_1036"/>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 name="Google Shape;75;g15684a02be3_0_1036"/>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6" name="Google Shape;76;g15684a02be3_0_1036"/>
            <p:cNvGrpSpPr/>
            <p:nvPr/>
          </p:nvGrpSpPr>
          <p:grpSpPr>
            <a:xfrm>
              <a:off x="8551731" y="2904008"/>
              <a:ext cx="409500" cy="2239500"/>
              <a:chOff x="8551731" y="2904008"/>
              <a:chExt cx="409500" cy="2239500"/>
            </a:xfrm>
          </p:grpSpPr>
          <p:sp>
            <p:nvSpPr>
              <p:cNvPr id="77" name="Google Shape;77;g15684a02be3_0_1036"/>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g15684a02be3_0_1036"/>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g15684a02be3_0_1036"/>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g15684a02be3_0_1036"/>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 name="Google Shape;81;g15684a02be3_0_1036"/>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82" name="Google Shape;82;g15684a02be3_0_1036"/>
          <p:cNvSpPr txBox="1"/>
          <p:nvPr>
            <p:ph type="title"/>
          </p:nvPr>
        </p:nvSpPr>
        <p:spPr>
          <a:xfrm>
            <a:off x="1098667" y="2151767"/>
            <a:ext cx="7810500" cy="24972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83" name="Google Shape;83;g15684a02be3_0_1036"/>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g15684a02be3_0_1071"/>
          <p:cNvGrpSpPr/>
          <p:nvPr/>
        </p:nvGrpSpPr>
        <p:grpSpPr>
          <a:xfrm>
            <a:off x="834621" y="399168"/>
            <a:ext cx="1332416" cy="1332416"/>
            <a:chOff x="348199" y="179450"/>
            <a:chExt cx="1116300" cy="1116300"/>
          </a:xfrm>
        </p:grpSpPr>
        <p:sp>
          <p:nvSpPr>
            <p:cNvPr id="86" name="Google Shape;86;g15684a02be3_0_107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g15684a02be3_0_1071"/>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8" name="Google Shape;88;g15684a02be3_0_1071"/>
          <p:cNvSpPr txBox="1"/>
          <p:nvPr>
            <p:ph type="title"/>
          </p:nvPr>
        </p:nvSpPr>
        <p:spPr>
          <a:xfrm>
            <a:off x="1738400" y="798100"/>
            <a:ext cx="9374100" cy="13323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89" name="Google Shape;89;g15684a02be3_0_1071"/>
          <p:cNvSpPr txBox="1"/>
          <p:nvPr>
            <p:ph idx="1" type="body"/>
          </p:nvPr>
        </p:nvSpPr>
        <p:spPr>
          <a:xfrm>
            <a:off x="1738400" y="2653400"/>
            <a:ext cx="9374100" cy="33888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90" name="Google Shape;90;g15684a02be3_0_1071"/>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g15684a02be3_0_1078"/>
          <p:cNvGrpSpPr/>
          <p:nvPr/>
        </p:nvGrpSpPr>
        <p:grpSpPr>
          <a:xfrm>
            <a:off x="834621" y="399168"/>
            <a:ext cx="1332416" cy="1332416"/>
            <a:chOff x="348199" y="179450"/>
            <a:chExt cx="1116300" cy="1116300"/>
          </a:xfrm>
        </p:grpSpPr>
        <p:sp>
          <p:nvSpPr>
            <p:cNvPr id="93" name="Google Shape;93;g15684a02be3_0_1078"/>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4" name="Google Shape;94;g15684a02be3_0_107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5" name="Google Shape;95;g15684a02be3_0_1078"/>
          <p:cNvSpPr txBox="1"/>
          <p:nvPr>
            <p:ph type="title"/>
          </p:nvPr>
        </p:nvSpPr>
        <p:spPr>
          <a:xfrm>
            <a:off x="1738400" y="798100"/>
            <a:ext cx="9374100" cy="13323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96" name="Google Shape;96;g15684a02be3_0_1078"/>
          <p:cNvSpPr txBox="1"/>
          <p:nvPr>
            <p:ph idx="1" type="body"/>
          </p:nvPr>
        </p:nvSpPr>
        <p:spPr>
          <a:xfrm>
            <a:off x="1738400" y="2653400"/>
            <a:ext cx="4574100" cy="33888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97" name="Google Shape;97;g15684a02be3_0_1078"/>
          <p:cNvSpPr txBox="1"/>
          <p:nvPr>
            <p:ph idx="2" type="body"/>
          </p:nvPr>
        </p:nvSpPr>
        <p:spPr>
          <a:xfrm>
            <a:off x="6538200" y="2653400"/>
            <a:ext cx="4574100" cy="33888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98" name="Google Shape;98;g15684a02be3_0_1078"/>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g15684a02be3_0_1086"/>
          <p:cNvGrpSpPr/>
          <p:nvPr/>
        </p:nvGrpSpPr>
        <p:grpSpPr>
          <a:xfrm>
            <a:off x="834621" y="399168"/>
            <a:ext cx="1332416" cy="1332416"/>
            <a:chOff x="348199" y="179450"/>
            <a:chExt cx="1116300" cy="1116300"/>
          </a:xfrm>
        </p:grpSpPr>
        <p:sp>
          <p:nvSpPr>
            <p:cNvPr id="101" name="Google Shape;101;g15684a02be3_0_108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 name="Google Shape;102;g15684a02be3_0_108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3" name="Google Shape;103;g15684a02be3_0_1086"/>
          <p:cNvSpPr txBox="1"/>
          <p:nvPr>
            <p:ph type="title"/>
          </p:nvPr>
        </p:nvSpPr>
        <p:spPr>
          <a:xfrm>
            <a:off x="1738400" y="798100"/>
            <a:ext cx="9374100" cy="13323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04" name="Google Shape;104;g15684a02be3_0_1086"/>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g15684a02be3_0_1092"/>
          <p:cNvGrpSpPr/>
          <p:nvPr/>
        </p:nvGrpSpPr>
        <p:grpSpPr>
          <a:xfrm>
            <a:off x="834621" y="399168"/>
            <a:ext cx="1332416" cy="1332416"/>
            <a:chOff x="348199" y="179450"/>
            <a:chExt cx="1116300" cy="1116300"/>
          </a:xfrm>
        </p:grpSpPr>
        <p:sp>
          <p:nvSpPr>
            <p:cNvPr id="107" name="Google Shape;107;g15684a02be3_0_1092"/>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8" name="Google Shape;108;g15684a02be3_0_109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9" name="Google Shape;109;g15684a02be3_0_1092"/>
          <p:cNvSpPr txBox="1"/>
          <p:nvPr>
            <p:ph type="title"/>
          </p:nvPr>
        </p:nvSpPr>
        <p:spPr>
          <a:xfrm>
            <a:off x="1738400" y="798100"/>
            <a:ext cx="4416000" cy="21201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10" name="Google Shape;110;g15684a02be3_0_1092"/>
          <p:cNvSpPr txBox="1"/>
          <p:nvPr>
            <p:ph idx="1" type="body"/>
          </p:nvPr>
        </p:nvSpPr>
        <p:spPr>
          <a:xfrm>
            <a:off x="1738400" y="3079567"/>
            <a:ext cx="4416000" cy="29625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11" name="Google Shape;111;g15684a02be3_0_1092"/>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g15684a02be3_0_1099"/>
          <p:cNvGrpSpPr/>
          <p:nvPr/>
        </p:nvGrpSpPr>
        <p:grpSpPr>
          <a:xfrm>
            <a:off x="9155392" y="1742"/>
            <a:ext cx="3023192" cy="3468833"/>
            <a:chOff x="6790514" y="1306"/>
            <a:chExt cx="2267451" cy="2601690"/>
          </a:xfrm>
        </p:grpSpPr>
        <p:grpSp>
          <p:nvGrpSpPr>
            <p:cNvPr id="114" name="Google Shape;114;g15684a02be3_0_1099"/>
            <p:cNvGrpSpPr/>
            <p:nvPr/>
          </p:nvGrpSpPr>
          <p:grpSpPr>
            <a:xfrm>
              <a:off x="7067465" y="1306"/>
              <a:ext cx="1990500" cy="1990200"/>
              <a:chOff x="7067465" y="1306"/>
              <a:chExt cx="1990500" cy="1990200"/>
            </a:xfrm>
          </p:grpSpPr>
          <p:sp>
            <p:nvSpPr>
              <p:cNvPr id="115" name="Google Shape;115;g15684a02be3_0_1099"/>
              <p:cNvSpPr/>
              <p:nvPr/>
            </p:nvSpPr>
            <p:spPr>
              <a:xfrm rot="-8648551">
                <a:off x="7594313" y="527721"/>
                <a:ext cx="937226" cy="937226"/>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 name="Google Shape;116;g15684a02be3_0_1099"/>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g15684a02be3_0_1099"/>
              <p:cNvSpPr/>
              <p:nvPr/>
            </p:nvSpPr>
            <p:spPr>
              <a:xfrm rot="-8649154">
                <a:off x="7349891" y="283705"/>
                <a:ext cx="1425647" cy="14254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8" name="Google Shape;118;g15684a02be3_0_1099"/>
            <p:cNvGrpSpPr/>
            <p:nvPr/>
          </p:nvGrpSpPr>
          <p:grpSpPr>
            <a:xfrm>
              <a:off x="8207126" y="1807996"/>
              <a:ext cx="795000" cy="795000"/>
              <a:chOff x="8207126" y="1807996"/>
              <a:chExt cx="795000" cy="795000"/>
            </a:xfrm>
          </p:grpSpPr>
          <p:sp>
            <p:nvSpPr>
              <p:cNvPr id="119" name="Google Shape;119;g15684a02be3_0_1099"/>
              <p:cNvSpPr/>
              <p:nvPr/>
            </p:nvSpPr>
            <p:spPr>
              <a:xfrm rot="2152054">
                <a:off x="8319942" y="1920813"/>
                <a:ext cx="569367" cy="569367"/>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 name="Google Shape;120;g15684a02be3_0_1099"/>
              <p:cNvSpPr/>
              <p:nvPr/>
            </p:nvSpPr>
            <p:spPr>
              <a:xfrm rot="2150259">
                <a:off x="8408218" y="2008610"/>
                <a:ext cx="393004" cy="3930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g15684a02be3_0_1099"/>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22" name="Google Shape;122;g15684a02be3_0_1099"/>
            <p:cNvGrpSpPr/>
            <p:nvPr/>
          </p:nvGrpSpPr>
          <p:grpSpPr>
            <a:xfrm>
              <a:off x="6790514" y="118857"/>
              <a:ext cx="548700" cy="548700"/>
              <a:chOff x="6790514" y="118857"/>
              <a:chExt cx="548700" cy="548700"/>
            </a:xfrm>
          </p:grpSpPr>
          <p:sp>
            <p:nvSpPr>
              <p:cNvPr id="123" name="Google Shape;123;g15684a02be3_0_1099"/>
              <p:cNvSpPr/>
              <p:nvPr/>
            </p:nvSpPr>
            <p:spPr>
              <a:xfrm rot="2150259">
                <a:off x="6868362" y="196705"/>
                <a:ext cx="393004" cy="3930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 name="Google Shape;124;g15684a02be3_0_1099"/>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125" name="Google Shape;125;g15684a02be3_0_1099"/>
          <p:cNvSpPr txBox="1"/>
          <p:nvPr>
            <p:ph type="title"/>
          </p:nvPr>
        </p:nvSpPr>
        <p:spPr>
          <a:xfrm>
            <a:off x="1098667" y="1018133"/>
            <a:ext cx="7810500" cy="476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6" name="Google Shape;126;g15684a02be3_0_1099"/>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g15684a02be3_0_1114"/>
          <p:cNvGrpSpPr/>
          <p:nvPr/>
        </p:nvGrpSpPr>
        <p:grpSpPr>
          <a:xfrm>
            <a:off x="834621" y="399168"/>
            <a:ext cx="1332416" cy="1332416"/>
            <a:chOff x="348199" y="179450"/>
            <a:chExt cx="1116300" cy="1116300"/>
          </a:xfrm>
        </p:grpSpPr>
        <p:sp>
          <p:nvSpPr>
            <p:cNvPr id="129" name="Google Shape;129;g15684a02be3_0_111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0" name="Google Shape;130;g15684a02be3_0_111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31" name="Google Shape;131;g15684a02be3_0_1114"/>
          <p:cNvSpPr txBox="1"/>
          <p:nvPr>
            <p:ph type="title"/>
          </p:nvPr>
        </p:nvSpPr>
        <p:spPr>
          <a:xfrm>
            <a:off x="1738400" y="798100"/>
            <a:ext cx="4574100" cy="26535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32" name="Google Shape;132;g15684a02be3_0_1114"/>
          <p:cNvSpPr txBox="1"/>
          <p:nvPr>
            <p:ph idx="1" type="subTitle"/>
          </p:nvPr>
        </p:nvSpPr>
        <p:spPr>
          <a:xfrm>
            <a:off x="1738400" y="3657604"/>
            <a:ext cx="4574100" cy="9681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133" name="Google Shape;133;g15684a02be3_0_1114"/>
          <p:cNvSpPr txBox="1"/>
          <p:nvPr>
            <p:ph idx="2" type="body"/>
          </p:nvPr>
        </p:nvSpPr>
        <p:spPr>
          <a:xfrm>
            <a:off x="6538267" y="881333"/>
            <a:ext cx="4574100" cy="51609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34" name="Google Shape;134;g15684a02be3_0_1114"/>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g15684a02be3_0_1122"/>
          <p:cNvGrpSpPr/>
          <p:nvPr/>
        </p:nvGrpSpPr>
        <p:grpSpPr>
          <a:xfrm>
            <a:off x="951176" y="5129497"/>
            <a:ext cx="1100560" cy="1100560"/>
            <a:chOff x="348199" y="179450"/>
            <a:chExt cx="1116300" cy="1116300"/>
          </a:xfrm>
        </p:grpSpPr>
        <p:sp>
          <p:nvSpPr>
            <p:cNvPr id="137" name="Google Shape;137;g15684a02be3_0_1122"/>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8" name="Google Shape;138;g15684a02be3_0_112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39" name="Google Shape;139;g15684a02be3_0_1122"/>
          <p:cNvSpPr txBox="1"/>
          <p:nvPr>
            <p:ph idx="1" type="body"/>
          </p:nvPr>
        </p:nvSpPr>
        <p:spPr>
          <a:xfrm>
            <a:off x="1738400" y="5518633"/>
            <a:ext cx="7790700" cy="713100"/>
          </a:xfrm>
          <a:prstGeom prst="rect">
            <a:avLst/>
          </a:prstGeom>
        </p:spPr>
        <p:txBody>
          <a:bodyPr anchorCtr="0" anchor="t"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140" name="Google Shape;140;g15684a02be3_0_1122"/>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g15684a02be3_0_992"/>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1pPr>
            <a:lvl2pPr lvl="1">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2pPr>
            <a:lvl3pPr lvl="2">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3pPr>
            <a:lvl4pPr lvl="3">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4pPr>
            <a:lvl5pPr lvl="4">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5pPr>
            <a:lvl6pPr lvl="5">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6pPr>
            <a:lvl7pPr lvl="6">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7pPr>
            <a:lvl8pPr lvl="7">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8pPr>
            <a:lvl9pPr lvl="8">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9pPr>
          </a:lstStyle>
          <a:p/>
        </p:txBody>
      </p:sp>
      <p:sp>
        <p:nvSpPr>
          <p:cNvPr id="7" name="Google Shape;7;g15684a02be3_0_992"/>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dk2"/>
              </a:buClr>
              <a:buSzPts val="1700"/>
              <a:buFont typeface="Nunito"/>
              <a:buChar char="●"/>
              <a:defRPr sz="1700">
                <a:solidFill>
                  <a:schemeClr val="dk2"/>
                </a:solidFill>
                <a:latin typeface="Nunito"/>
                <a:ea typeface="Nunito"/>
                <a:cs typeface="Nunito"/>
                <a:sym typeface="Nunito"/>
              </a:defRPr>
            </a:lvl1pPr>
            <a:lvl2pPr indent="-323850" lvl="1" marL="9144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2pPr>
            <a:lvl3pPr indent="-323850" lvl="2" marL="13716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3pPr>
            <a:lvl4pPr indent="-323850" lvl="3" marL="18288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4pPr>
            <a:lvl5pPr indent="-323850" lvl="4" marL="22860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5pPr>
            <a:lvl6pPr indent="-323850" lvl="5" marL="27432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6pPr>
            <a:lvl7pPr indent="-323850" lvl="6" marL="32004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7pPr>
            <a:lvl8pPr indent="-323850" lvl="7" marL="36576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8pPr>
            <a:lvl9pPr indent="-323850" lvl="8" marL="41148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9pPr>
          </a:lstStyle>
          <a:p/>
        </p:txBody>
      </p:sp>
      <p:sp>
        <p:nvSpPr>
          <p:cNvPr id="8" name="Google Shape;8;g15684a02be3_0_992"/>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lvl="0" algn="r">
              <a:buNone/>
              <a:defRPr sz="1200">
                <a:solidFill>
                  <a:schemeClr val="dk2"/>
                </a:solidFill>
                <a:latin typeface="Nunito"/>
                <a:ea typeface="Nunito"/>
                <a:cs typeface="Nunito"/>
                <a:sym typeface="Nunito"/>
              </a:defRPr>
            </a:lvl1pPr>
            <a:lvl2pPr lvl="1" algn="r">
              <a:buNone/>
              <a:defRPr sz="1200">
                <a:solidFill>
                  <a:schemeClr val="dk2"/>
                </a:solidFill>
                <a:latin typeface="Nunito"/>
                <a:ea typeface="Nunito"/>
                <a:cs typeface="Nunito"/>
                <a:sym typeface="Nunito"/>
              </a:defRPr>
            </a:lvl2pPr>
            <a:lvl3pPr lvl="2" algn="r">
              <a:buNone/>
              <a:defRPr sz="1200">
                <a:solidFill>
                  <a:schemeClr val="dk2"/>
                </a:solidFill>
                <a:latin typeface="Nunito"/>
                <a:ea typeface="Nunito"/>
                <a:cs typeface="Nunito"/>
                <a:sym typeface="Nunito"/>
              </a:defRPr>
            </a:lvl3pPr>
            <a:lvl4pPr lvl="3" algn="r">
              <a:buNone/>
              <a:defRPr sz="1200">
                <a:solidFill>
                  <a:schemeClr val="dk2"/>
                </a:solidFill>
                <a:latin typeface="Nunito"/>
                <a:ea typeface="Nunito"/>
                <a:cs typeface="Nunito"/>
                <a:sym typeface="Nunito"/>
              </a:defRPr>
            </a:lvl4pPr>
            <a:lvl5pPr lvl="4" algn="r">
              <a:buNone/>
              <a:defRPr sz="1200">
                <a:solidFill>
                  <a:schemeClr val="dk2"/>
                </a:solidFill>
                <a:latin typeface="Nunito"/>
                <a:ea typeface="Nunito"/>
                <a:cs typeface="Nunito"/>
                <a:sym typeface="Nunito"/>
              </a:defRPr>
            </a:lvl5pPr>
            <a:lvl6pPr lvl="5" algn="r">
              <a:buNone/>
              <a:defRPr sz="1200">
                <a:solidFill>
                  <a:schemeClr val="dk2"/>
                </a:solidFill>
                <a:latin typeface="Nunito"/>
                <a:ea typeface="Nunito"/>
                <a:cs typeface="Nunito"/>
                <a:sym typeface="Nunito"/>
              </a:defRPr>
            </a:lvl6pPr>
            <a:lvl7pPr lvl="6" algn="r">
              <a:buNone/>
              <a:defRPr sz="1200">
                <a:solidFill>
                  <a:schemeClr val="dk2"/>
                </a:solidFill>
                <a:latin typeface="Nunito"/>
                <a:ea typeface="Nunito"/>
                <a:cs typeface="Nunito"/>
                <a:sym typeface="Nunito"/>
              </a:defRPr>
            </a:lvl7pPr>
            <a:lvl8pPr lvl="7" algn="r">
              <a:buNone/>
              <a:defRPr sz="1200">
                <a:solidFill>
                  <a:schemeClr val="dk2"/>
                </a:solidFill>
                <a:latin typeface="Nunito"/>
                <a:ea typeface="Nunito"/>
                <a:cs typeface="Nunito"/>
                <a:sym typeface="Nunito"/>
              </a:defRPr>
            </a:lvl8pPr>
            <a:lvl9pPr lvl="8" algn="r">
              <a:buNone/>
              <a:defRPr sz="12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hyperlink" Target="https://www.educative.io/blog/what-is-language-modeling-nlp" TargetMode="External"/><Relationship Id="rId4" Type="http://schemas.openxmlformats.org/officeDocument/2006/relationships/hyperlink" Target="https://www.educative.io/blog/how-to-use-oop-in-pytho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hyperlink" Target="https://www.educative.io/blog/amazon-aws-best-services" TargetMode="External"/><Relationship Id="rId4" Type="http://schemas.openxmlformats.org/officeDocument/2006/relationships/hyperlink" Target="https://www.educative.io/blog/d3js-tutoria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
          <p:cNvSpPr txBox="1"/>
          <p:nvPr>
            <p:ph idx="1" type="subTitle"/>
          </p:nvPr>
        </p:nvSpPr>
        <p:spPr>
          <a:xfrm>
            <a:off x="1824700" y="905575"/>
            <a:ext cx="8346300" cy="1327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000"/>
              <a:buNone/>
            </a:pPr>
            <a:r>
              <a:rPr lang="en-US" sz="3500"/>
              <a:t>DRIVE Into Pytorch - From Basic To Advanced</a:t>
            </a:r>
            <a:endParaRPr sz="3500"/>
          </a:p>
        </p:txBody>
      </p:sp>
      <p:sp>
        <p:nvSpPr>
          <p:cNvPr id="284" name="Google Shape;284;p1"/>
          <p:cNvSpPr txBox="1"/>
          <p:nvPr>
            <p:ph idx="1" type="subTitle"/>
          </p:nvPr>
        </p:nvSpPr>
        <p:spPr>
          <a:xfrm>
            <a:off x="5993467" y="4799442"/>
            <a:ext cx="5673900" cy="9273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2000"/>
              <a:buNone/>
            </a:pPr>
            <a:r>
              <a:rPr lang="en-US"/>
              <a:t>Manoj Kumar </a:t>
            </a:r>
            <a:br>
              <a:rPr lang="en-US"/>
            </a:br>
            <a:r>
              <a:rPr lang="en-US"/>
              <a:t>Umer Farooq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10"/>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SPEED AND USABILITY</a:t>
            </a:r>
            <a:endParaRPr/>
          </a:p>
        </p:txBody>
      </p:sp>
      <p:sp>
        <p:nvSpPr>
          <p:cNvPr id="338" name="Google Shape;338;p10"/>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1800"/>
              <a:buChar char="●"/>
            </a:pPr>
            <a:r>
              <a:rPr lang="en-US"/>
              <a:t>The PyTorch core is used to implement tensor data structure, CPU and GPU operators,basic parallel primitives and automatic differentiation calculations</a:t>
            </a:r>
            <a:endParaRPr/>
          </a:p>
          <a:p>
            <a:pPr indent="-228600" lvl="0" marL="228600" rtl="0" algn="l">
              <a:lnSpc>
                <a:spcPct val="100000"/>
              </a:lnSpc>
              <a:spcBef>
                <a:spcPts val="1000"/>
              </a:spcBef>
              <a:spcAft>
                <a:spcPts val="0"/>
              </a:spcAft>
              <a:buSzPts val="1800"/>
              <a:buChar char="●"/>
            </a:pPr>
            <a:r>
              <a:rPr lang="en-US"/>
              <a:t>Torch.multiprocessing enables users to implement heavily parallel programs on multiple GPUs.</a:t>
            </a:r>
            <a:endParaRPr/>
          </a:p>
          <a:p>
            <a:pPr indent="-228600" lvl="0" marL="228600" rtl="0" algn="l">
              <a:lnSpc>
                <a:spcPct val="100000"/>
              </a:lnSpc>
              <a:spcBef>
                <a:spcPts val="1000"/>
              </a:spcBef>
              <a:spcAft>
                <a:spcPts val="0"/>
              </a:spcAft>
              <a:buSzPts val="1800"/>
              <a:buChar char="●"/>
            </a:pPr>
            <a:r>
              <a:rPr lang="en-US"/>
              <a:t>A reference counting scheme monitors the number of uses of each tensor — once the count reaches zero, the underlying memory is immediately freed.</a:t>
            </a:r>
            <a:endParaRPr/>
          </a:p>
          <a:p>
            <a:pPr indent="-228600" lvl="0" marL="228600" rtl="0" algn="l">
              <a:lnSpc>
                <a:spcPct val="100000"/>
              </a:lnSpc>
              <a:spcBef>
                <a:spcPts val="1000"/>
              </a:spcBef>
              <a:spcAft>
                <a:spcPts val="1600"/>
              </a:spcAft>
              <a:buSzPts val="1800"/>
              <a:buChar char="●"/>
            </a:pPr>
            <a:r>
              <a:rPr lang="en-US"/>
              <a:t>A custom allocator incrementally builds up a cache of CUDA memory and reassigns it to latter allocations, thus preventing further use of CUDA APIs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11"/>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SPEED AND USABILITY</a:t>
            </a:r>
            <a:endParaRPr/>
          </a:p>
        </p:txBody>
      </p:sp>
      <p:sp>
        <p:nvSpPr>
          <p:cNvPr id="344" name="Google Shape;344;p11"/>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1800"/>
              <a:buChar char="●"/>
            </a:pPr>
            <a:r>
              <a:rPr b="0" i="0" lang="en-US">
                <a:solidFill>
                  <a:srgbClr val="292929"/>
                </a:solidFill>
                <a:latin typeface="Source Serif Pro"/>
                <a:ea typeface="Source Serif Pro"/>
                <a:cs typeface="Source Serif Pro"/>
                <a:sym typeface="Source Serif Pro"/>
              </a:rPr>
              <a:t>When compared with mainstream deep learning frameworks Chainer, CNTK,MXNet, PaddlePaddel, and TensorFlow, PyTorch scored within 17 percent of the fastest framework on all six benchmarks.</a:t>
            </a:r>
            <a:endParaRPr/>
          </a:p>
          <a:p>
            <a:pPr indent="-228600" lvl="0" marL="228600" rtl="0" algn="l">
              <a:lnSpc>
                <a:spcPct val="100000"/>
              </a:lnSpc>
              <a:spcBef>
                <a:spcPts val="1000"/>
              </a:spcBef>
              <a:spcAft>
                <a:spcPts val="1600"/>
              </a:spcAft>
              <a:buSzPts val="1800"/>
              <a:buChar char="●"/>
            </a:pPr>
            <a:br>
              <a:rPr lang="en-US"/>
            </a:br>
            <a:endParaRPr/>
          </a:p>
        </p:txBody>
      </p:sp>
      <p:pic>
        <p:nvPicPr>
          <p:cNvPr id="345" name="Google Shape;345;p11"/>
          <p:cNvPicPr preferRelativeResize="0"/>
          <p:nvPr/>
        </p:nvPicPr>
        <p:blipFill rotWithShape="1">
          <a:blip r:embed="rId3">
            <a:alphaModFix/>
          </a:blip>
          <a:srcRect b="0" l="0" r="0" t="0"/>
          <a:stretch/>
        </p:blipFill>
        <p:spPr>
          <a:xfrm>
            <a:off x="1499907" y="3559683"/>
            <a:ext cx="9048750" cy="2333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12"/>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72C37"/>
              </a:buClr>
              <a:buSzPct val="75675"/>
              <a:buFont typeface="Roboto"/>
              <a:buNone/>
            </a:pPr>
            <a:r>
              <a:t/>
            </a:r>
            <a:endParaRPr>
              <a:solidFill>
                <a:srgbClr val="272C37"/>
              </a:solidFill>
            </a:endParaRPr>
          </a:p>
          <a:p>
            <a:pPr indent="0" lvl="0" marL="0" rtl="0" algn="ctr">
              <a:lnSpc>
                <a:spcPct val="90000"/>
              </a:lnSpc>
              <a:spcBef>
                <a:spcPts val="0"/>
              </a:spcBef>
              <a:spcAft>
                <a:spcPts val="0"/>
              </a:spcAft>
              <a:buClr>
                <a:srgbClr val="272C37"/>
              </a:buClr>
              <a:buSzPct val="75675"/>
              <a:buFont typeface="Roboto"/>
              <a:buNone/>
            </a:pPr>
            <a:r>
              <a:rPr i="0" lang="en-US">
                <a:solidFill>
                  <a:srgbClr val="272C37"/>
                </a:solidFill>
              </a:rPr>
              <a:t>CLASSIFICATION PROBLEM</a:t>
            </a:r>
            <a:br>
              <a:rPr i="0" lang="en-US">
                <a:solidFill>
                  <a:srgbClr val="272C37"/>
                </a:solidFill>
              </a:rPr>
            </a:br>
            <a:endParaRPr/>
          </a:p>
        </p:txBody>
      </p:sp>
      <p:sp>
        <p:nvSpPr>
          <p:cNvPr id="351" name="Google Shape;351;p12"/>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1800"/>
              <a:buFont typeface="Arial"/>
              <a:buChar char="•"/>
            </a:pPr>
            <a:r>
              <a:rPr b="0" i="0" lang="en-US">
                <a:solidFill>
                  <a:srgbClr val="51565E"/>
                </a:solidFill>
                <a:latin typeface="Roboto"/>
                <a:ea typeface="Roboto"/>
                <a:cs typeface="Roboto"/>
                <a:sym typeface="Roboto"/>
              </a:rPr>
              <a:t>Step 1 – Initialize the input and output using tensor.</a:t>
            </a:r>
            <a:endParaRPr/>
          </a:p>
          <a:p>
            <a:pPr indent="-228600" lvl="0" marL="228600" rtl="0" algn="l">
              <a:lnSpc>
                <a:spcPct val="100000"/>
              </a:lnSpc>
              <a:spcBef>
                <a:spcPts val="1000"/>
              </a:spcBef>
              <a:spcAft>
                <a:spcPts val="0"/>
              </a:spcAft>
              <a:buSzPts val="1800"/>
              <a:buFont typeface="Arial"/>
              <a:buChar char="•"/>
            </a:pPr>
            <a:r>
              <a:rPr b="0" i="0" lang="en-US">
                <a:solidFill>
                  <a:srgbClr val="51565E"/>
                </a:solidFill>
                <a:latin typeface="Roboto"/>
                <a:ea typeface="Roboto"/>
                <a:cs typeface="Roboto"/>
                <a:sym typeface="Roboto"/>
              </a:rPr>
              <a:t>Step 2 – Define the activation function (like sigmoid )</a:t>
            </a:r>
            <a:endParaRPr/>
          </a:p>
          <a:p>
            <a:pPr indent="-228600" lvl="0" marL="228600" rtl="0" algn="l">
              <a:lnSpc>
                <a:spcPct val="100000"/>
              </a:lnSpc>
              <a:spcBef>
                <a:spcPts val="1000"/>
              </a:spcBef>
              <a:spcAft>
                <a:spcPts val="0"/>
              </a:spcAft>
              <a:buSzPts val="1800"/>
              <a:buFont typeface="Arial"/>
              <a:buChar char="•"/>
            </a:pPr>
            <a:r>
              <a:rPr b="0" i="0" lang="en-US">
                <a:solidFill>
                  <a:srgbClr val="51565E"/>
                </a:solidFill>
                <a:latin typeface="Roboto"/>
                <a:ea typeface="Roboto"/>
                <a:cs typeface="Roboto"/>
                <a:sym typeface="Roboto"/>
              </a:rPr>
              <a:t>Step 3 – Initialize the parameters such as the number of epochs, weights, biases, learning rate, etc.,</a:t>
            </a:r>
            <a:endParaRPr/>
          </a:p>
          <a:p>
            <a:pPr indent="-228600" lvl="0" marL="228600" rtl="0" algn="l">
              <a:lnSpc>
                <a:spcPct val="100000"/>
              </a:lnSpc>
              <a:spcBef>
                <a:spcPts val="1000"/>
              </a:spcBef>
              <a:spcAft>
                <a:spcPts val="0"/>
              </a:spcAft>
              <a:buSzPts val="1800"/>
              <a:buFont typeface="Arial"/>
              <a:buChar char="•"/>
            </a:pPr>
            <a:r>
              <a:rPr b="0" i="0" lang="en-US">
                <a:solidFill>
                  <a:srgbClr val="51565E"/>
                </a:solidFill>
                <a:latin typeface="Roboto"/>
                <a:ea typeface="Roboto"/>
                <a:cs typeface="Roboto"/>
                <a:sym typeface="Roboto"/>
              </a:rPr>
              <a:t>This completes the creation of a simple neural network consisting of a single hidden layer and an input layer, and an output layer.  </a:t>
            </a:r>
            <a:endParaRPr/>
          </a:p>
          <a:p>
            <a:pPr indent="-228600" lvl="0" marL="228600" rtl="0" algn="l">
              <a:lnSpc>
                <a:spcPct val="100000"/>
              </a:lnSpc>
              <a:spcBef>
                <a:spcPts val="1000"/>
              </a:spcBef>
              <a:spcAft>
                <a:spcPts val="1600"/>
              </a:spcAft>
              <a:buSzPts val="1800"/>
              <a:buFont typeface="Arial"/>
              <a:buChar char="•"/>
            </a:pPr>
            <a:r>
              <a:rPr b="0" i="0" lang="en-US">
                <a:solidFill>
                  <a:srgbClr val="51565E"/>
                </a:solidFill>
                <a:latin typeface="Roboto"/>
                <a:ea typeface="Roboto"/>
                <a:cs typeface="Roboto"/>
                <a:sym typeface="Roboto"/>
              </a:rPr>
              <a:t>The forward propagation step is used to calculate output, while the backward propagation step is used for error calculation. The error is used to update the weights and biases.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13"/>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DATALOADER AND DATASET</a:t>
            </a:r>
            <a:endParaRPr/>
          </a:p>
        </p:txBody>
      </p:sp>
      <p:sp>
        <p:nvSpPr>
          <p:cNvPr id="357" name="Google Shape;357;p13"/>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1800"/>
              <a:buChar char="●"/>
            </a:pPr>
            <a:r>
              <a:rPr lang="en-US"/>
              <a:t>Working with large datasets requires loading all data into memory in one go. This causes memory outage, and programs run slowly.</a:t>
            </a:r>
            <a:endParaRPr/>
          </a:p>
          <a:p>
            <a:pPr indent="-228600" lvl="0" marL="228600" rtl="0" algn="l">
              <a:lnSpc>
                <a:spcPct val="100000"/>
              </a:lnSpc>
              <a:spcBef>
                <a:spcPts val="1000"/>
              </a:spcBef>
              <a:spcAft>
                <a:spcPts val="0"/>
              </a:spcAft>
              <a:buSzPts val="1800"/>
              <a:buChar char="●"/>
            </a:pPr>
            <a:r>
              <a:rPr lang="en-US"/>
              <a:t>Takes any Dataset and creates an iterator which returns batches of data.</a:t>
            </a:r>
            <a:endParaRPr/>
          </a:p>
          <a:p>
            <a:pPr indent="-114300" lvl="0" marL="228600" rtl="0" algn="l">
              <a:lnSpc>
                <a:spcPct val="100000"/>
              </a:lnSpc>
              <a:spcBef>
                <a:spcPts val="1000"/>
              </a:spcBef>
              <a:spcAft>
                <a:spcPts val="1600"/>
              </a:spcAft>
              <a:buSzPts val="1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14"/>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12529"/>
              </a:buClr>
              <a:buSzPct val="75675"/>
              <a:buFont typeface="Arial"/>
              <a:buNone/>
            </a:pPr>
            <a:r>
              <a:t/>
            </a:r>
            <a:endParaRPr>
              <a:solidFill>
                <a:srgbClr val="212529"/>
              </a:solidFill>
            </a:endParaRPr>
          </a:p>
          <a:p>
            <a:pPr indent="0" lvl="0" marL="0" rtl="0" algn="ctr">
              <a:lnSpc>
                <a:spcPct val="90000"/>
              </a:lnSpc>
              <a:spcBef>
                <a:spcPts val="0"/>
              </a:spcBef>
              <a:spcAft>
                <a:spcPts val="0"/>
              </a:spcAft>
              <a:buClr>
                <a:srgbClr val="212529"/>
              </a:buClr>
              <a:buSzPct val="75675"/>
              <a:buFont typeface="Arial"/>
              <a:buNone/>
            </a:pPr>
            <a:r>
              <a:rPr i="0" lang="en-US" cap="none">
                <a:solidFill>
                  <a:srgbClr val="212529"/>
                </a:solidFill>
              </a:rPr>
              <a:t>TENSORS</a:t>
            </a:r>
            <a:br>
              <a:rPr b="0" i="0" lang="en-US" cap="none">
                <a:solidFill>
                  <a:srgbClr val="212529"/>
                </a:solidFill>
                <a:latin typeface="Arial"/>
                <a:ea typeface="Arial"/>
                <a:cs typeface="Arial"/>
                <a:sym typeface="Arial"/>
              </a:rPr>
            </a:br>
            <a:endParaRPr/>
          </a:p>
        </p:txBody>
      </p:sp>
      <p:sp>
        <p:nvSpPr>
          <p:cNvPr id="363" name="Google Shape;363;p14"/>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1800"/>
              <a:buFont typeface="Gill Sans"/>
              <a:buChar char="●"/>
            </a:pPr>
            <a:r>
              <a:rPr i="0" lang="en-US">
                <a:solidFill>
                  <a:srgbClr val="262626"/>
                </a:solidFill>
              </a:rPr>
              <a:t>Tensors are a specialized data structure that are very similar to arrays and matrices. In PyTorch, we use tensors to encode the inputs and outputs of a model, as well as the model’s parameters.</a:t>
            </a:r>
            <a:endParaRPr/>
          </a:p>
          <a:p>
            <a:pPr indent="-228600" lvl="0" marL="228600" rtl="0" algn="l">
              <a:lnSpc>
                <a:spcPct val="100000"/>
              </a:lnSpc>
              <a:spcBef>
                <a:spcPts val="1000"/>
              </a:spcBef>
              <a:spcAft>
                <a:spcPts val="0"/>
              </a:spcAft>
              <a:buSzPts val="1800"/>
              <a:buFont typeface="Gill Sans"/>
              <a:buChar char="●"/>
            </a:pPr>
            <a:r>
              <a:rPr i="0" lang="en-US">
                <a:solidFill>
                  <a:srgbClr val="262626"/>
                </a:solidFill>
              </a:rPr>
              <a:t>Tensors are similar to NumPy’s ndarrays, except that tensors can run on GPUs or other specialized hardware to accelerate computing.</a:t>
            </a:r>
            <a:endParaRPr/>
          </a:p>
          <a:p>
            <a:pPr indent="-228600" lvl="0" marL="228600" rtl="0" algn="l">
              <a:lnSpc>
                <a:spcPct val="100000"/>
              </a:lnSpc>
              <a:spcBef>
                <a:spcPts val="1000"/>
              </a:spcBef>
              <a:spcAft>
                <a:spcPts val="0"/>
              </a:spcAft>
              <a:buSzPts val="1800"/>
              <a:buFont typeface="Gill Sans"/>
              <a:buChar char="●"/>
            </a:pPr>
            <a:r>
              <a:rPr i="0" lang="en-US">
                <a:solidFill>
                  <a:srgbClr val="262626"/>
                </a:solidFill>
              </a:rPr>
              <a:t>Over 100 tensor operations, including transposing, indexing, slicing, mathematical operations, linear algebra, random sampling etc</a:t>
            </a:r>
            <a:endParaRPr i="0">
              <a:solidFill>
                <a:srgbClr val="262626"/>
              </a:solidFill>
            </a:endParaRPr>
          </a:p>
          <a:p>
            <a:pPr indent="-114300" lvl="0" marL="228600" rtl="0" algn="l">
              <a:lnSpc>
                <a:spcPct val="100000"/>
              </a:lnSpc>
              <a:spcBef>
                <a:spcPts val="1000"/>
              </a:spcBef>
              <a:spcAft>
                <a:spcPts val="1600"/>
              </a:spcAft>
              <a:buSzPts val="1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15"/>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12529"/>
              </a:buClr>
              <a:buSzPts val="2800"/>
              <a:buFont typeface="Arial"/>
              <a:buNone/>
            </a:pPr>
            <a:r>
              <a:rPr b="0" i="0" lang="en-US" cap="none">
                <a:solidFill>
                  <a:srgbClr val="212529"/>
                </a:solidFill>
                <a:latin typeface="Arial"/>
                <a:ea typeface="Arial"/>
                <a:cs typeface="Arial"/>
                <a:sym typeface="Arial"/>
              </a:rPr>
              <a:t>TORCH AUTO GRAD</a:t>
            </a:r>
            <a:endParaRPr/>
          </a:p>
        </p:txBody>
      </p:sp>
      <p:sp>
        <p:nvSpPr>
          <p:cNvPr id="369" name="Google Shape;369;p15"/>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1800"/>
              <a:buChar char="●"/>
            </a:pPr>
            <a:r>
              <a:rPr lang="en-US"/>
              <a:t>torch.autograd is PyTorch’s automatic differentiation engine that powers neural network training.</a:t>
            </a:r>
            <a:endParaRPr/>
          </a:p>
          <a:p>
            <a:pPr indent="-228600" lvl="0" marL="228600" rtl="0" algn="l">
              <a:lnSpc>
                <a:spcPct val="100000"/>
              </a:lnSpc>
              <a:spcBef>
                <a:spcPts val="1000"/>
              </a:spcBef>
              <a:spcAft>
                <a:spcPts val="1600"/>
              </a:spcAft>
              <a:buSzPts val="1800"/>
              <a:buChar char="●"/>
            </a:pPr>
            <a:r>
              <a:rPr b="0" i="0" lang="en-US">
                <a:solidFill>
                  <a:srgbClr val="262626"/>
                </a:solidFill>
                <a:latin typeface="Arial"/>
                <a:ea typeface="Arial"/>
                <a:cs typeface="Arial"/>
                <a:sym typeface="Arial"/>
              </a:rPr>
              <a:t>Neural networks (NNs) are a collection of nested functions that are executed on some input data. These functions are defined by </a:t>
            </a:r>
            <a:r>
              <a:rPr b="0" i="1" lang="en-US">
                <a:solidFill>
                  <a:srgbClr val="262626"/>
                </a:solidFill>
                <a:latin typeface="Arial"/>
                <a:ea typeface="Arial"/>
                <a:cs typeface="Arial"/>
                <a:sym typeface="Arial"/>
              </a:rPr>
              <a:t>parameters</a:t>
            </a:r>
            <a:r>
              <a:rPr b="0" i="0" lang="en-US">
                <a:solidFill>
                  <a:srgbClr val="262626"/>
                </a:solidFill>
                <a:latin typeface="Arial"/>
                <a:ea typeface="Arial"/>
                <a:cs typeface="Arial"/>
                <a:sym typeface="Arial"/>
              </a:rPr>
              <a:t> (consisting of weights and biases), which in PyTorch are stored in tensors.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16"/>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TORCH.OPTIM</a:t>
            </a:r>
            <a:endParaRPr/>
          </a:p>
        </p:txBody>
      </p:sp>
      <p:sp>
        <p:nvSpPr>
          <p:cNvPr id="375" name="Google Shape;375;p16"/>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1800"/>
              <a:buChar char="●"/>
            </a:pPr>
            <a:r>
              <a:rPr lang="en-US"/>
              <a:t>torch.optim is a package implementing various optimization algorithms. Most commonly used methods are already supported, and the interface is general enough, so that more sophisticated ones can be also easily integrated in the future.</a:t>
            </a:r>
            <a:endParaRPr/>
          </a:p>
          <a:p>
            <a:pPr indent="-228600" lvl="0" marL="228600" rtl="0" algn="l">
              <a:lnSpc>
                <a:spcPct val="100000"/>
              </a:lnSpc>
              <a:spcBef>
                <a:spcPts val="1000"/>
              </a:spcBef>
              <a:spcAft>
                <a:spcPts val="1600"/>
              </a:spcAft>
              <a:buSzPts val="1800"/>
              <a:buChar char="●"/>
            </a:pPr>
            <a:r>
              <a:rPr lang="en-US"/>
              <a:t>optimizer = optim.Adam([var1, var2], lr=0.0001)</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17"/>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12529"/>
              </a:buClr>
              <a:buSzPct val="75675"/>
              <a:buFont typeface="Arial"/>
              <a:buNone/>
            </a:pPr>
            <a:r>
              <a:rPr b="0" i="0" lang="en-US" cap="none">
                <a:solidFill>
                  <a:srgbClr val="212529"/>
                </a:solidFill>
                <a:latin typeface="Arial"/>
                <a:ea typeface="Arial"/>
                <a:cs typeface="Arial"/>
                <a:sym typeface="Arial"/>
              </a:rPr>
              <a:t>TORCH.NN</a:t>
            </a:r>
            <a:br>
              <a:rPr b="0" i="0" lang="en-US" cap="none">
                <a:solidFill>
                  <a:srgbClr val="212529"/>
                </a:solidFill>
                <a:latin typeface="Arial"/>
                <a:ea typeface="Arial"/>
                <a:cs typeface="Arial"/>
                <a:sym typeface="Arial"/>
              </a:rPr>
            </a:br>
            <a:endParaRPr/>
          </a:p>
        </p:txBody>
      </p:sp>
      <p:sp>
        <p:nvSpPr>
          <p:cNvPr id="381" name="Google Shape;381;p17"/>
          <p:cNvSpPr txBox="1"/>
          <p:nvPr>
            <p:ph idx="1" type="body"/>
          </p:nvPr>
        </p:nvSpPr>
        <p:spPr>
          <a:xfrm>
            <a:off x="2231136" y="2638044"/>
            <a:ext cx="5415758" cy="310198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1800"/>
              <a:buChar char="●"/>
            </a:pPr>
            <a:r>
              <a:rPr b="0" i="0" lang="en-US">
                <a:solidFill>
                  <a:srgbClr val="262626"/>
                </a:solidFill>
                <a:latin typeface="Arial"/>
                <a:ea typeface="Arial"/>
                <a:cs typeface="Arial"/>
                <a:sym typeface="Arial"/>
              </a:rPr>
              <a:t>These are the basic building blocks for graphs</a:t>
            </a:r>
            <a:endParaRPr/>
          </a:p>
          <a:p>
            <a:pPr indent="-228600" lvl="0" marL="228600" rtl="0" algn="l">
              <a:lnSpc>
                <a:spcPct val="100000"/>
              </a:lnSpc>
              <a:spcBef>
                <a:spcPts val="1000"/>
              </a:spcBef>
              <a:spcAft>
                <a:spcPts val="0"/>
              </a:spcAft>
              <a:buSzPts val="1800"/>
              <a:buChar char="●"/>
            </a:pPr>
            <a:r>
              <a:rPr b="0" i="0" lang="en-US">
                <a:solidFill>
                  <a:srgbClr val="212529"/>
                </a:solidFill>
                <a:latin typeface="Arial"/>
                <a:ea typeface="Arial"/>
                <a:cs typeface="Arial"/>
                <a:sym typeface="Arial"/>
              </a:rPr>
              <a:t>torch.nn provide us many more classes and modules to implement and train the neural network.</a:t>
            </a:r>
            <a:endParaRPr/>
          </a:p>
          <a:p>
            <a:pPr indent="-228600" lvl="0" marL="228600" rtl="0" algn="l">
              <a:lnSpc>
                <a:spcPct val="100000"/>
              </a:lnSpc>
              <a:spcBef>
                <a:spcPts val="1000"/>
              </a:spcBef>
              <a:spcAft>
                <a:spcPts val="1600"/>
              </a:spcAft>
              <a:buSzPts val="1800"/>
              <a:buChar char="●"/>
            </a:pPr>
            <a:br>
              <a:rPr b="0" i="0" lang="en-US">
                <a:solidFill>
                  <a:srgbClr val="212529"/>
                </a:solidFill>
                <a:latin typeface="Arial"/>
                <a:ea typeface="Arial"/>
                <a:cs typeface="Arial"/>
                <a:sym typeface="Arial"/>
              </a:rPr>
            </a:br>
            <a:endParaRPr/>
          </a:p>
        </p:txBody>
      </p:sp>
      <p:pic>
        <p:nvPicPr>
          <p:cNvPr id="382" name="Google Shape;382;p17"/>
          <p:cNvPicPr preferRelativeResize="0"/>
          <p:nvPr/>
        </p:nvPicPr>
        <p:blipFill rotWithShape="1">
          <a:blip r:embed="rId3">
            <a:alphaModFix/>
          </a:blip>
          <a:srcRect b="0" l="0" r="0" t="0"/>
          <a:stretch/>
        </p:blipFill>
        <p:spPr>
          <a:xfrm>
            <a:off x="7724138" y="1351250"/>
            <a:ext cx="3661039" cy="5506750"/>
          </a:xfrm>
          <a:prstGeom prst="rect">
            <a:avLst/>
          </a:prstGeom>
          <a:noFill/>
          <a:ln>
            <a:noFill/>
          </a:ln>
        </p:spPr>
      </p:pic>
      <p:pic>
        <p:nvPicPr>
          <p:cNvPr id="383" name="Google Shape;383;p17"/>
          <p:cNvPicPr preferRelativeResize="0"/>
          <p:nvPr/>
        </p:nvPicPr>
        <p:blipFill rotWithShape="1">
          <a:blip r:embed="rId4">
            <a:alphaModFix/>
          </a:blip>
          <a:srcRect b="0" l="0" r="0" t="0"/>
          <a:stretch/>
        </p:blipFill>
        <p:spPr>
          <a:xfrm>
            <a:off x="2486014" y="4526216"/>
            <a:ext cx="2827265" cy="146316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18"/>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75675"/>
              <a:buFont typeface="Nunito Sans"/>
              <a:buNone/>
            </a:pPr>
            <a:r>
              <a:t/>
            </a:r>
            <a:endParaRPr/>
          </a:p>
          <a:p>
            <a:pPr indent="0" lvl="0" marL="0" rtl="0" algn="ctr">
              <a:lnSpc>
                <a:spcPct val="90000"/>
              </a:lnSpc>
              <a:spcBef>
                <a:spcPts val="0"/>
              </a:spcBef>
              <a:spcAft>
                <a:spcPts val="0"/>
              </a:spcAft>
              <a:buClr>
                <a:srgbClr val="262626"/>
              </a:buClr>
              <a:buSzPct val="75675"/>
              <a:buFont typeface="Nunito Sans"/>
              <a:buNone/>
            </a:pPr>
            <a:r>
              <a:rPr i="0" lang="en-US"/>
              <a:t>OPTIMIZERS</a:t>
            </a:r>
            <a:br>
              <a:rPr b="1" i="0" lang="en-US">
                <a:latin typeface="Nunito Sans"/>
                <a:ea typeface="Nunito Sans"/>
                <a:cs typeface="Nunito Sans"/>
                <a:sym typeface="Nunito Sans"/>
              </a:rPr>
            </a:br>
            <a:endParaRPr/>
          </a:p>
        </p:txBody>
      </p:sp>
      <p:sp>
        <p:nvSpPr>
          <p:cNvPr id="389" name="Google Shape;389;p18"/>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1800"/>
              <a:buChar char="●"/>
            </a:pPr>
            <a:r>
              <a:rPr i="0" lang="en-US">
                <a:solidFill>
                  <a:srgbClr val="3D3D4E"/>
                </a:solidFill>
                <a:latin typeface="Arial"/>
                <a:ea typeface="Arial"/>
                <a:cs typeface="Arial"/>
                <a:sym typeface="Arial"/>
              </a:rPr>
              <a:t>Optimizers allow you to update the weights and biases within a model to reduce error. This allows you to edit how your model works without having to remake the whole thing.</a:t>
            </a:r>
            <a:endParaRPr>
              <a:latin typeface="Arial"/>
              <a:ea typeface="Arial"/>
              <a:cs typeface="Arial"/>
              <a:sym typeface="Arial"/>
            </a:endParaRPr>
          </a:p>
          <a:p>
            <a:pPr indent="-228600" lvl="0" marL="228600" rtl="0" algn="l">
              <a:lnSpc>
                <a:spcPct val="100000"/>
              </a:lnSpc>
              <a:spcBef>
                <a:spcPts val="1000"/>
              </a:spcBef>
              <a:spcAft>
                <a:spcPts val="0"/>
              </a:spcAft>
              <a:buSzPts val="1800"/>
              <a:buChar char="●"/>
            </a:pPr>
            <a:r>
              <a:rPr i="0" lang="en-US">
                <a:solidFill>
                  <a:srgbClr val="3D3D4E"/>
                </a:solidFill>
                <a:latin typeface="Arial"/>
                <a:ea typeface="Arial"/>
                <a:cs typeface="Arial"/>
                <a:sym typeface="Arial"/>
              </a:rPr>
              <a:t>All PyTorch optimizers are contained in the torch.optim package</a:t>
            </a:r>
            <a:endParaRPr>
              <a:latin typeface="Arial"/>
              <a:ea typeface="Arial"/>
              <a:cs typeface="Arial"/>
              <a:sym typeface="Arial"/>
            </a:endParaRPr>
          </a:p>
          <a:p>
            <a:pPr indent="-228600" lvl="0" marL="228600" rtl="0" algn="l">
              <a:lnSpc>
                <a:spcPct val="100000"/>
              </a:lnSpc>
              <a:spcBef>
                <a:spcPts val="1000"/>
              </a:spcBef>
              <a:spcAft>
                <a:spcPts val="1600"/>
              </a:spcAft>
              <a:buSzPts val="1800"/>
              <a:buChar char="●"/>
            </a:pPr>
            <a:br>
              <a:rPr lang="en-US"/>
            </a:b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19"/>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75675"/>
              <a:buFont typeface="Nunito Sans"/>
              <a:buNone/>
            </a:pPr>
            <a:r>
              <a:t/>
            </a:r>
            <a:endParaRPr/>
          </a:p>
          <a:p>
            <a:pPr indent="0" lvl="0" marL="0" rtl="0" algn="ctr">
              <a:lnSpc>
                <a:spcPct val="90000"/>
              </a:lnSpc>
              <a:spcBef>
                <a:spcPts val="0"/>
              </a:spcBef>
              <a:spcAft>
                <a:spcPts val="0"/>
              </a:spcAft>
              <a:buClr>
                <a:srgbClr val="262626"/>
              </a:buClr>
              <a:buSzPct val="75675"/>
              <a:buFont typeface="Nunito Sans"/>
              <a:buNone/>
            </a:pPr>
            <a:r>
              <a:t/>
            </a:r>
            <a:endParaRPr/>
          </a:p>
          <a:p>
            <a:pPr indent="0" lvl="0" marL="0" rtl="0" algn="ctr">
              <a:lnSpc>
                <a:spcPct val="90000"/>
              </a:lnSpc>
              <a:spcBef>
                <a:spcPts val="0"/>
              </a:spcBef>
              <a:spcAft>
                <a:spcPts val="0"/>
              </a:spcAft>
              <a:buClr>
                <a:srgbClr val="262626"/>
              </a:buClr>
              <a:buSzPct val="75675"/>
              <a:buFont typeface="Nunito Sans"/>
              <a:buNone/>
            </a:pPr>
            <a:r>
              <a:rPr i="0" lang="en-US"/>
              <a:t>COMPUTATION GRAPHS WITH PYTORCH</a:t>
            </a:r>
            <a:br>
              <a:rPr i="0" lang="en-US"/>
            </a:br>
            <a:br>
              <a:rPr lang="en-US"/>
            </a:br>
            <a:endParaRPr/>
          </a:p>
        </p:txBody>
      </p:sp>
      <p:sp>
        <p:nvSpPr>
          <p:cNvPr id="395" name="Google Shape;395;p19"/>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1800"/>
              <a:buChar char="●"/>
            </a:pPr>
            <a:r>
              <a:rPr lang="en-US"/>
              <a:t>Computation graphs are essentially a simplified version of neural networks with a sequence of operations used to see how the output of a system is affected by the input.</a:t>
            </a:r>
            <a:endParaRPr/>
          </a:p>
          <a:p>
            <a:pPr indent="-228600" lvl="0" marL="228600" rtl="0" algn="l">
              <a:lnSpc>
                <a:spcPct val="100000"/>
              </a:lnSpc>
              <a:spcBef>
                <a:spcPts val="1000"/>
              </a:spcBef>
              <a:spcAft>
                <a:spcPts val="1600"/>
              </a:spcAft>
              <a:buSzPts val="1800"/>
              <a:buChar char="●"/>
            </a:pPr>
            <a:r>
              <a:rPr lang="en-US"/>
              <a:t>Using this graph, we can see how each tensor will be affected by a change in any other tensor. These relationships are gradients and are used to update a neural network during training.</a:t>
            </a:r>
            <a:endParaRPr/>
          </a:p>
        </p:txBody>
      </p:sp>
      <p:pic>
        <p:nvPicPr>
          <p:cNvPr id="396" name="Google Shape;396;p19"/>
          <p:cNvPicPr preferRelativeResize="0"/>
          <p:nvPr/>
        </p:nvPicPr>
        <p:blipFill rotWithShape="1">
          <a:blip r:embed="rId3">
            <a:alphaModFix/>
          </a:blip>
          <a:srcRect b="0" l="0" r="0" t="0"/>
          <a:stretch/>
        </p:blipFill>
        <p:spPr>
          <a:xfrm>
            <a:off x="7799294" y="4559630"/>
            <a:ext cx="4392706" cy="229837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75675"/>
              <a:buFont typeface="Nunito Sans"/>
              <a:buNone/>
            </a:pPr>
            <a:br>
              <a:rPr i="0" lang="en-US"/>
            </a:br>
            <a:br>
              <a:rPr i="0" lang="en-US"/>
            </a:br>
            <a:r>
              <a:rPr i="0" lang="en-US"/>
              <a:t>WHAT IS PYTORCH?</a:t>
            </a:r>
            <a:br>
              <a:rPr i="0" lang="en-US"/>
            </a:br>
            <a:br>
              <a:rPr lang="en-US"/>
            </a:br>
            <a:endParaRPr/>
          </a:p>
        </p:txBody>
      </p:sp>
      <p:sp>
        <p:nvSpPr>
          <p:cNvPr id="290" name="Google Shape;290;p2"/>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fontScale="92500"/>
          </a:bodyPr>
          <a:lstStyle/>
          <a:p>
            <a:pPr indent="-220027" lvl="0" marL="228600" rtl="0" algn="l">
              <a:lnSpc>
                <a:spcPct val="100000"/>
              </a:lnSpc>
              <a:spcBef>
                <a:spcPts val="0"/>
              </a:spcBef>
              <a:spcAft>
                <a:spcPts val="0"/>
              </a:spcAft>
              <a:buSzPct val="105882"/>
              <a:buChar char="●"/>
            </a:pPr>
            <a:r>
              <a:rPr i="0" lang="en-US">
                <a:solidFill>
                  <a:srgbClr val="3D3D4E"/>
                </a:solidFill>
                <a:latin typeface="Arial"/>
                <a:ea typeface="Arial"/>
                <a:cs typeface="Arial"/>
                <a:sym typeface="Arial"/>
              </a:rPr>
              <a:t>PyTorch is an open-source machine learning Python library used for deep learning implementations like computer vision (using TorchVision) and </a:t>
            </a:r>
            <a:r>
              <a:rPr i="0" lang="en-US" u="sng" strike="noStrike">
                <a:solidFill>
                  <a:srgbClr val="3D3D4E"/>
                </a:solidFill>
                <a:latin typeface="Arial"/>
                <a:ea typeface="Arial"/>
                <a:cs typeface="Arial"/>
                <a:sym typeface="Arial"/>
                <a:hlinkClick r:id="rId3">
                  <a:extLst>
                    <a:ext uri="{A12FA001-AC4F-418D-AE19-62706E023703}">
                      <ahyp:hlinkClr val="tx"/>
                    </a:ext>
                  </a:extLst>
                </a:hlinkClick>
              </a:rPr>
              <a:t>natural language processing</a:t>
            </a:r>
            <a:r>
              <a:rPr i="0" lang="en-US">
                <a:solidFill>
                  <a:srgbClr val="3D3D4E"/>
                </a:solidFill>
                <a:latin typeface="Arial"/>
                <a:ea typeface="Arial"/>
                <a:cs typeface="Arial"/>
                <a:sym typeface="Arial"/>
              </a:rPr>
              <a:t>. It was developed by Facebook’s AI research lab (FAIR) in 2016 and has since been adopted across the fields of data science and ML.</a:t>
            </a:r>
            <a:endParaRPr>
              <a:latin typeface="Arial"/>
              <a:ea typeface="Arial"/>
              <a:cs typeface="Arial"/>
              <a:sym typeface="Arial"/>
            </a:endParaRPr>
          </a:p>
          <a:p>
            <a:pPr indent="-220027" lvl="0" marL="228600" rtl="0" algn="l">
              <a:lnSpc>
                <a:spcPct val="100000"/>
              </a:lnSpc>
              <a:spcBef>
                <a:spcPts val="1000"/>
              </a:spcBef>
              <a:spcAft>
                <a:spcPts val="0"/>
              </a:spcAft>
              <a:buSzPct val="105882"/>
              <a:buChar char="●"/>
            </a:pPr>
            <a:r>
              <a:rPr i="0" lang="en-US">
                <a:solidFill>
                  <a:srgbClr val="3D3D4E"/>
                </a:solidFill>
                <a:latin typeface="Arial"/>
                <a:ea typeface="Arial"/>
                <a:cs typeface="Arial"/>
                <a:sym typeface="Arial"/>
              </a:rPr>
              <a:t>PyTorch makes machine learning intuitive for those already familiar with Python and has great features like </a:t>
            </a:r>
            <a:r>
              <a:rPr i="0" lang="en-US" u="sng" strike="noStrike">
                <a:solidFill>
                  <a:srgbClr val="3D3D4E"/>
                </a:solidFill>
                <a:latin typeface="Arial"/>
                <a:ea typeface="Arial"/>
                <a:cs typeface="Arial"/>
                <a:sym typeface="Arial"/>
                <a:hlinkClick r:id="rId4">
                  <a:extLst>
                    <a:ext uri="{A12FA001-AC4F-418D-AE19-62706E023703}">
                      <ahyp:hlinkClr val="tx"/>
                    </a:ext>
                  </a:extLst>
                </a:hlinkClick>
              </a:rPr>
              <a:t>OOP</a:t>
            </a:r>
            <a:r>
              <a:rPr i="0" lang="en-US">
                <a:solidFill>
                  <a:srgbClr val="3D3D4E"/>
                </a:solidFill>
                <a:latin typeface="Arial"/>
                <a:ea typeface="Arial"/>
                <a:cs typeface="Arial"/>
                <a:sym typeface="Arial"/>
              </a:rPr>
              <a:t> support and dynamic computation graphs.</a:t>
            </a:r>
            <a:endParaRPr>
              <a:latin typeface="Arial"/>
              <a:ea typeface="Arial"/>
              <a:cs typeface="Arial"/>
              <a:sym typeface="Arial"/>
            </a:endParaRPr>
          </a:p>
          <a:p>
            <a:pPr indent="-220027" lvl="0" marL="228600" rtl="0" algn="l">
              <a:lnSpc>
                <a:spcPct val="100000"/>
              </a:lnSpc>
              <a:spcBef>
                <a:spcPts val="1000"/>
              </a:spcBef>
              <a:spcAft>
                <a:spcPts val="0"/>
              </a:spcAft>
              <a:buSzPct val="105882"/>
              <a:buChar char="●"/>
            </a:pPr>
            <a:r>
              <a:rPr i="0" lang="en-US">
                <a:solidFill>
                  <a:srgbClr val="3D3D4E"/>
                </a:solidFill>
                <a:latin typeface="Arial"/>
                <a:ea typeface="Arial"/>
                <a:cs typeface="Arial"/>
                <a:sym typeface="Arial"/>
              </a:rPr>
              <a:t>Along with building deep neural networks, PyTorch is also great for complicated mathematical computations because of its GPU acceleration. This feature allows PyTorch to use your computer’s GPU to massively speed up computations.</a:t>
            </a:r>
            <a:endParaRPr>
              <a:latin typeface="Arial"/>
              <a:ea typeface="Arial"/>
              <a:cs typeface="Arial"/>
              <a:sym typeface="Arial"/>
            </a:endParaRPr>
          </a:p>
          <a:p>
            <a:pPr indent="-114300" lvl="0" marL="228600" rtl="0" algn="l">
              <a:lnSpc>
                <a:spcPct val="100000"/>
              </a:lnSpc>
              <a:spcBef>
                <a:spcPts val="1000"/>
              </a:spcBef>
              <a:spcAft>
                <a:spcPts val="1600"/>
              </a:spcAft>
              <a:buSzPct val="105882"/>
              <a:buNone/>
            </a:pPr>
            <a:r>
              <a:t/>
            </a:r>
            <a:endParaRPr>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0"/>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12529"/>
              </a:buClr>
              <a:buSzPct val="75675"/>
              <a:buFont typeface="Arial"/>
              <a:buNone/>
            </a:pPr>
            <a:r>
              <a:rPr b="0" i="0" lang="en-US" cap="none">
                <a:solidFill>
                  <a:srgbClr val="212529"/>
                </a:solidFill>
                <a:latin typeface="Arial"/>
                <a:ea typeface="Arial"/>
                <a:cs typeface="Arial"/>
                <a:sym typeface="Arial"/>
              </a:rPr>
              <a:t>PYTORCH PROFILER WITH TENSORBOARD</a:t>
            </a:r>
            <a:br>
              <a:rPr b="0" i="0" lang="en-US" cap="none">
                <a:solidFill>
                  <a:srgbClr val="212529"/>
                </a:solidFill>
                <a:latin typeface="Arial"/>
                <a:ea typeface="Arial"/>
                <a:cs typeface="Arial"/>
                <a:sym typeface="Arial"/>
              </a:rPr>
            </a:br>
            <a:endParaRPr/>
          </a:p>
        </p:txBody>
      </p:sp>
      <p:sp>
        <p:nvSpPr>
          <p:cNvPr id="402" name="Google Shape;402;p20"/>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p>
            <a:pPr indent="-114300" lvl="0" marL="228600" rtl="0" algn="l">
              <a:lnSpc>
                <a:spcPct val="100000"/>
              </a:lnSpc>
              <a:spcBef>
                <a:spcPts val="0"/>
              </a:spcBef>
              <a:spcAft>
                <a:spcPts val="1600"/>
              </a:spcAft>
              <a:buSzPts val="1800"/>
              <a:buNone/>
            </a:pPr>
            <a:r>
              <a:t/>
            </a:r>
            <a:endParaRPr/>
          </a:p>
        </p:txBody>
      </p:sp>
      <p:pic>
        <p:nvPicPr>
          <p:cNvPr id="403" name="Google Shape;403;p20"/>
          <p:cNvPicPr preferRelativeResize="0"/>
          <p:nvPr/>
        </p:nvPicPr>
        <p:blipFill rotWithShape="1">
          <a:blip r:embed="rId3">
            <a:alphaModFix/>
          </a:blip>
          <a:srcRect b="0" l="0" r="0" t="0"/>
          <a:stretch/>
        </p:blipFill>
        <p:spPr>
          <a:xfrm>
            <a:off x="2599765" y="2070823"/>
            <a:ext cx="9493623" cy="467264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75675"/>
              <a:buFont typeface="Nunito Sans"/>
              <a:buNone/>
            </a:pPr>
            <a:r>
              <a:t/>
            </a:r>
            <a:endParaRPr/>
          </a:p>
          <a:p>
            <a:pPr indent="0" lvl="0" marL="0" rtl="0" algn="ctr">
              <a:lnSpc>
                <a:spcPct val="90000"/>
              </a:lnSpc>
              <a:spcBef>
                <a:spcPts val="0"/>
              </a:spcBef>
              <a:spcAft>
                <a:spcPts val="0"/>
              </a:spcAft>
              <a:buClr>
                <a:srgbClr val="262626"/>
              </a:buClr>
              <a:buSzPct val="75675"/>
              <a:buFont typeface="Nunito Sans"/>
              <a:buNone/>
            </a:pPr>
            <a:r>
              <a:t/>
            </a:r>
            <a:endParaRPr/>
          </a:p>
          <a:p>
            <a:pPr indent="0" lvl="0" marL="0" rtl="0" algn="ctr">
              <a:lnSpc>
                <a:spcPct val="90000"/>
              </a:lnSpc>
              <a:spcBef>
                <a:spcPts val="0"/>
              </a:spcBef>
              <a:spcAft>
                <a:spcPts val="0"/>
              </a:spcAft>
              <a:buClr>
                <a:srgbClr val="262626"/>
              </a:buClr>
              <a:buSzPct val="75675"/>
              <a:buFont typeface="Nunito Sans"/>
              <a:buNone/>
            </a:pPr>
            <a:r>
              <a:rPr i="0" lang="en-US"/>
              <a:t>WHY USE PYTORCH?</a:t>
            </a:r>
            <a:br>
              <a:rPr i="0" lang="en-US"/>
            </a:br>
            <a:br>
              <a:rPr lang="en-US"/>
            </a:br>
            <a:endParaRPr/>
          </a:p>
        </p:txBody>
      </p:sp>
      <p:sp>
        <p:nvSpPr>
          <p:cNvPr id="296" name="Google Shape;296;p3"/>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1800"/>
              <a:buChar char="●"/>
            </a:pPr>
            <a:r>
              <a:rPr i="0" lang="en-US">
                <a:solidFill>
                  <a:srgbClr val="3D3D4E"/>
                </a:solidFill>
                <a:latin typeface="Arial"/>
                <a:ea typeface="Arial"/>
                <a:cs typeface="Arial"/>
                <a:sym typeface="Arial"/>
              </a:rPr>
              <a:t>PyTorch takes this accessibility one step further by behaving like standard Python.</a:t>
            </a:r>
            <a:endParaRPr>
              <a:latin typeface="Arial"/>
              <a:ea typeface="Arial"/>
              <a:cs typeface="Arial"/>
              <a:sym typeface="Arial"/>
            </a:endParaRPr>
          </a:p>
          <a:p>
            <a:pPr indent="-228600" lvl="0" marL="228600" rtl="0" algn="l">
              <a:lnSpc>
                <a:spcPct val="100000"/>
              </a:lnSpc>
              <a:spcBef>
                <a:spcPts val="1000"/>
              </a:spcBef>
              <a:spcAft>
                <a:spcPts val="0"/>
              </a:spcAft>
              <a:buSzPts val="1800"/>
              <a:buChar char="●"/>
            </a:pPr>
            <a:r>
              <a:rPr i="0" lang="en-US">
                <a:solidFill>
                  <a:srgbClr val="3D3D4E"/>
                </a:solidFill>
                <a:latin typeface="Arial"/>
                <a:ea typeface="Arial"/>
                <a:cs typeface="Arial"/>
                <a:sym typeface="Arial"/>
              </a:rPr>
              <a:t>we can use ML libraries to </a:t>
            </a:r>
            <a:r>
              <a:rPr b="1" i="0" lang="en-US">
                <a:solidFill>
                  <a:srgbClr val="3D3D4E"/>
                </a:solidFill>
                <a:latin typeface="Arial"/>
                <a:ea typeface="Arial"/>
                <a:cs typeface="Arial"/>
                <a:sym typeface="Arial"/>
              </a:rPr>
              <a:t>automatically complete calculus</a:t>
            </a:r>
            <a:r>
              <a:rPr i="0" lang="en-US">
                <a:solidFill>
                  <a:srgbClr val="3D3D4E"/>
                </a:solidFill>
                <a:latin typeface="Arial"/>
                <a:ea typeface="Arial"/>
                <a:cs typeface="Arial"/>
                <a:sym typeface="Arial"/>
              </a:rPr>
              <a:t>! ML libraries can compute any size or shape network in a matter of seconds, allowing more developers to build bigger and better networks.</a:t>
            </a:r>
            <a:endParaRPr>
              <a:solidFill>
                <a:srgbClr val="3D3D4E"/>
              </a:solidFill>
              <a:latin typeface="Arial"/>
              <a:ea typeface="Arial"/>
              <a:cs typeface="Arial"/>
              <a:sym typeface="Arial"/>
            </a:endParaRPr>
          </a:p>
          <a:p>
            <a:pPr indent="-228600" lvl="0" marL="228600" rtl="0" algn="l">
              <a:lnSpc>
                <a:spcPct val="100000"/>
              </a:lnSpc>
              <a:spcBef>
                <a:spcPts val="1000"/>
              </a:spcBef>
              <a:spcAft>
                <a:spcPts val="1600"/>
              </a:spcAft>
              <a:buSzPts val="1800"/>
              <a:buChar char="●"/>
            </a:pPr>
            <a:r>
              <a:rPr i="0" lang="en-US">
                <a:solidFill>
                  <a:srgbClr val="3D3D4E"/>
                </a:solidFill>
                <a:latin typeface="Arial"/>
                <a:ea typeface="Arial"/>
                <a:cs typeface="Arial"/>
                <a:sym typeface="Arial"/>
              </a:rPr>
              <a:t>Before PyTorch, developers used advanced calculus to find the relationships between back-propagated errors and node weighting. Deeper neural networks called for more and more complicated operations, which restricted machine learning in scale and approachability.</a:t>
            </a:r>
            <a:endParaRPr>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75675"/>
              <a:buFont typeface="Nunito Sans"/>
              <a:buNone/>
            </a:pPr>
            <a:r>
              <a:t/>
            </a:r>
            <a:endParaRPr/>
          </a:p>
          <a:p>
            <a:pPr indent="0" lvl="0" marL="0" rtl="0" algn="ctr">
              <a:lnSpc>
                <a:spcPct val="90000"/>
              </a:lnSpc>
              <a:spcBef>
                <a:spcPts val="0"/>
              </a:spcBef>
              <a:spcAft>
                <a:spcPts val="0"/>
              </a:spcAft>
              <a:buClr>
                <a:srgbClr val="262626"/>
              </a:buClr>
              <a:buSzPct val="75675"/>
              <a:buFont typeface="Nunito Sans"/>
              <a:buNone/>
            </a:pPr>
            <a:r>
              <a:t/>
            </a:r>
            <a:endParaRPr/>
          </a:p>
          <a:p>
            <a:pPr indent="0" lvl="0" marL="0" rtl="0" algn="ctr">
              <a:lnSpc>
                <a:spcPct val="90000"/>
              </a:lnSpc>
              <a:spcBef>
                <a:spcPts val="0"/>
              </a:spcBef>
              <a:spcAft>
                <a:spcPts val="0"/>
              </a:spcAft>
              <a:buClr>
                <a:srgbClr val="262626"/>
              </a:buClr>
              <a:buSzPct val="75675"/>
              <a:buFont typeface="Nunito Sans"/>
              <a:buNone/>
            </a:pPr>
            <a:r>
              <a:rPr i="0" lang="en-US"/>
              <a:t>PYTORCH VS. TENSORFLOW</a:t>
            </a:r>
            <a:br>
              <a:rPr i="0" lang="en-US"/>
            </a:br>
            <a:br>
              <a:rPr lang="en-US"/>
            </a:br>
            <a:endParaRPr/>
          </a:p>
        </p:txBody>
      </p:sp>
      <p:sp>
        <p:nvSpPr>
          <p:cNvPr id="302" name="Google Shape;302;p4"/>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1800"/>
              <a:buChar char="●"/>
            </a:pPr>
            <a:r>
              <a:rPr b="1" i="0" lang="en-US">
                <a:solidFill>
                  <a:srgbClr val="3D3D4E"/>
                </a:solidFill>
                <a:latin typeface="Arial"/>
                <a:ea typeface="Arial"/>
                <a:cs typeface="Arial"/>
                <a:sym typeface="Arial"/>
              </a:rPr>
              <a:t>PyTorch is easier to learn</a:t>
            </a:r>
            <a:endParaRPr>
              <a:latin typeface="Arial"/>
              <a:ea typeface="Arial"/>
              <a:cs typeface="Arial"/>
              <a:sym typeface="Arial"/>
            </a:endParaRPr>
          </a:p>
          <a:p>
            <a:pPr indent="-228600" lvl="0" marL="228600" rtl="0" algn="l">
              <a:lnSpc>
                <a:spcPct val="100000"/>
              </a:lnSpc>
              <a:spcBef>
                <a:spcPts val="1000"/>
              </a:spcBef>
              <a:spcAft>
                <a:spcPts val="0"/>
              </a:spcAft>
              <a:buSzPts val="1800"/>
              <a:buChar char="●"/>
            </a:pPr>
            <a:r>
              <a:rPr b="1" i="0" lang="en-US">
                <a:solidFill>
                  <a:srgbClr val="3D3D4E"/>
                </a:solidFill>
                <a:latin typeface="Arial"/>
                <a:ea typeface="Arial"/>
                <a:cs typeface="Arial"/>
                <a:sym typeface="Arial"/>
              </a:rPr>
              <a:t>Popularity</a:t>
            </a:r>
            <a:r>
              <a:rPr i="0" lang="en-US">
                <a:solidFill>
                  <a:srgbClr val="3D3D4E"/>
                </a:solidFill>
                <a:latin typeface="Arial"/>
                <a:ea typeface="Arial"/>
                <a:cs typeface="Arial"/>
                <a:sym typeface="Arial"/>
              </a:rPr>
              <a:t>: TensorFlow is the current go-to tool for industry professionals and researchers because it was released 1 year earlier than PyTorch. </a:t>
            </a:r>
            <a:endParaRPr b="1">
              <a:solidFill>
                <a:srgbClr val="3D3D4E"/>
              </a:solidFill>
              <a:latin typeface="Arial"/>
              <a:ea typeface="Arial"/>
              <a:cs typeface="Arial"/>
              <a:sym typeface="Arial"/>
            </a:endParaRPr>
          </a:p>
          <a:p>
            <a:pPr indent="-228600" lvl="0" marL="228600" rtl="0" algn="l">
              <a:lnSpc>
                <a:spcPct val="100000"/>
              </a:lnSpc>
              <a:spcBef>
                <a:spcPts val="1000"/>
              </a:spcBef>
              <a:spcAft>
                <a:spcPts val="0"/>
              </a:spcAft>
              <a:buSzPts val="1800"/>
              <a:buChar char="●"/>
            </a:pPr>
            <a:r>
              <a:rPr b="1" i="0" lang="en-US">
                <a:solidFill>
                  <a:srgbClr val="3D3D4E"/>
                </a:solidFill>
                <a:latin typeface="Arial"/>
                <a:ea typeface="Arial"/>
                <a:cs typeface="Arial"/>
                <a:sym typeface="Arial"/>
              </a:rPr>
              <a:t>Data parallelism</a:t>
            </a:r>
            <a:r>
              <a:rPr i="0" lang="en-US">
                <a:solidFill>
                  <a:srgbClr val="3D3D4E"/>
                </a:solidFill>
                <a:latin typeface="Arial"/>
                <a:ea typeface="Arial"/>
                <a:cs typeface="Arial"/>
                <a:sym typeface="Arial"/>
              </a:rPr>
              <a:t>: PyTorch includes declarative data parallelism, in other words it automatically spreads the workload of data processing across different GPUs to speed up performance. TensorFlow has parallelism, but it requires you to assign work manually, which is often time-consuming and less efficient.</a:t>
            </a:r>
            <a:endParaRPr>
              <a:latin typeface="Arial"/>
              <a:ea typeface="Arial"/>
              <a:cs typeface="Arial"/>
              <a:sym typeface="Arial"/>
            </a:endParaRPr>
          </a:p>
          <a:p>
            <a:pPr indent="0" lvl="0" marL="228600" rtl="0" algn="l">
              <a:lnSpc>
                <a:spcPct val="100000"/>
              </a:lnSpc>
              <a:spcBef>
                <a:spcPts val="1000"/>
              </a:spcBef>
              <a:spcAft>
                <a:spcPts val="1600"/>
              </a:spcAft>
              <a:buNone/>
            </a:pPr>
            <a:r>
              <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spcBef>
                <a:spcPts val="0"/>
              </a:spcBef>
              <a:spcAft>
                <a:spcPts val="0"/>
              </a:spcAft>
              <a:buClr>
                <a:srgbClr val="262626"/>
              </a:buClr>
              <a:buSzPts val="2800"/>
              <a:buFont typeface="Nunito Sans"/>
              <a:buNone/>
            </a:pPr>
            <a:r>
              <a:rPr lang="en-US"/>
              <a:t>PYTORCH VS. TENSORFLOW</a:t>
            </a:r>
            <a:endParaRPr/>
          </a:p>
        </p:txBody>
      </p:sp>
      <p:sp>
        <p:nvSpPr>
          <p:cNvPr id="308" name="Google Shape;308;p5"/>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1800"/>
              <a:buChar char="●"/>
            </a:pPr>
            <a:r>
              <a:rPr b="1" i="0" lang="en-US">
                <a:solidFill>
                  <a:srgbClr val="3D3D4E"/>
                </a:solidFill>
              </a:rPr>
              <a:t>Integrations</a:t>
            </a:r>
            <a:r>
              <a:rPr i="0" lang="en-US">
                <a:solidFill>
                  <a:srgbClr val="3D3D4E"/>
                </a:solidFill>
              </a:rPr>
              <a:t>: PyTorch is good to use for projects on </a:t>
            </a:r>
            <a:r>
              <a:rPr i="0" lang="en-US" u="sng" strike="noStrike">
                <a:solidFill>
                  <a:srgbClr val="3D3D4E"/>
                </a:solidFill>
                <a:hlinkClick r:id="rId3">
                  <a:extLst>
                    <a:ext uri="{A12FA001-AC4F-418D-AE19-62706E023703}">
                      <ahyp:hlinkClr val="tx"/>
                    </a:ext>
                  </a:extLst>
                </a:hlinkClick>
              </a:rPr>
              <a:t>AWS</a:t>
            </a:r>
            <a:r>
              <a:rPr i="0" lang="en-US">
                <a:solidFill>
                  <a:srgbClr val="3D3D4E"/>
                </a:solidFill>
              </a:rPr>
              <a:t> because of its close connection through TorchServe. TensorFlow is well integrated with Google Cloud and is suited for mobile applications due to its use of Swift API.</a:t>
            </a:r>
            <a:endParaRPr/>
          </a:p>
          <a:p>
            <a:pPr indent="-228600" lvl="0" marL="228600" rtl="0" algn="l">
              <a:lnSpc>
                <a:spcPct val="100000"/>
              </a:lnSpc>
              <a:spcBef>
                <a:spcPts val="1000"/>
              </a:spcBef>
              <a:spcAft>
                <a:spcPts val="0"/>
              </a:spcAft>
              <a:buSzPts val="1800"/>
              <a:buChar char="●"/>
            </a:pPr>
            <a:r>
              <a:rPr b="1" i="0" lang="en-US">
                <a:solidFill>
                  <a:srgbClr val="3D3D4E"/>
                </a:solidFill>
              </a:rPr>
              <a:t>Visualization</a:t>
            </a:r>
            <a:r>
              <a:rPr i="0" lang="en-US">
                <a:solidFill>
                  <a:srgbClr val="3D3D4E"/>
                </a:solidFill>
              </a:rPr>
              <a:t>: TensorFlow has more robust </a:t>
            </a:r>
            <a:r>
              <a:rPr i="0" lang="en-US" u="sng" strike="noStrike">
                <a:solidFill>
                  <a:srgbClr val="3D3D4E"/>
                </a:solidFill>
                <a:hlinkClick r:id="rId4">
                  <a:extLst>
                    <a:ext uri="{A12FA001-AC4F-418D-AE19-62706E023703}">
                      <ahyp:hlinkClr val="tx"/>
                    </a:ext>
                  </a:extLst>
                </a:hlinkClick>
              </a:rPr>
              <a:t>visualization tools</a:t>
            </a:r>
            <a:r>
              <a:rPr i="0" lang="en-US">
                <a:solidFill>
                  <a:srgbClr val="3D3D4E"/>
                </a:solidFill>
              </a:rPr>
              <a:t> and offers you finer control over graph settings. PyTorch’s Visdom visualization tool or other standard plotting libraries like matplotlib are not as fully featured as TensorFlow, but they’re easier to learn.</a:t>
            </a:r>
            <a:endParaRPr/>
          </a:p>
          <a:p>
            <a:pPr indent="-114300" lvl="0" marL="228600" rtl="0" algn="l">
              <a:lnSpc>
                <a:spcPct val="100000"/>
              </a:lnSpc>
              <a:spcBef>
                <a:spcPts val="1000"/>
              </a:spcBef>
              <a:spcAft>
                <a:spcPts val="160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6"/>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75675"/>
              <a:buFont typeface="Arial"/>
              <a:buNone/>
            </a:pPr>
            <a:r>
              <a:t/>
            </a:r>
            <a:endParaRPr/>
          </a:p>
          <a:p>
            <a:pPr indent="0" lvl="0" marL="0" rtl="0" algn="ctr">
              <a:lnSpc>
                <a:spcPct val="90000"/>
              </a:lnSpc>
              <a:spcBef>
                <a:spcPts val="0"/>
              </a:spcBef>
              <a:spcAft>
                <a:spcPts val="0"/>
              </a:spcAft>
              <a:buClr>
                <a:srgbClr val="262626"/>
              </a:buClr>
              <a:buSzPct val="75675"/>
              <a:buFont typeface="Arial"/>
              <a:buNone/>
            </a:pPr>
            <a:r>
              <a:rPr i="0" lang="en-US"/>
              <a:t>COMPANIES USING PYTORCH</a:t>
            </a:r>
            <a:br>
              <a:rPr i="0" lang="en-US"/>
            </a:br>
            <a:endParaRPr/>
          </a:p>
        </p:txBody>
      </p:sp>
      <p:sp>
        <p:nvSpPr>
          <p:cNvPr id="314" name="Google Shape;314;p6"/>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1800"/>
              <a:buChar char="●"/>
            </a:pPr>
            <a:r>
              <a:rPr lang="en-US"/>
              <a:t>A report from market analytics agency HG Insights shows that companies like ADP,  Apple, NVIDIA, PepsiCo, and Walmart have been using PyTorch for developing deep learning models to enhance predictive analytic studies. </a:t>
            </a:r>
            <a:endParaRPr/>
          </a:p>
          <a:p>
            <a:pPr indent="-228600" lvl="0" marL="228600" rtl="0" algn="l">
              <a:lnSpc>
                <a:spcPct val="100000"/>
              </a:lnSpc>
              <a:spcBef>
                <a:spcPts val="1000"/>
              </a:spcBef>
              <a:spcAft>
                <a:spcPts val="1600"/>
              </a:spcAft>
              <a:buSzPts val="1800"/>
              <a:buChar char="●"/>
            </a:pPr>
            <a:r>
              <a:rPr lang="en-US"/>
              <a:t>This large-scale adoption of the technology by major corporations has fueled the top three leading cloud providers – Amazon, Google, and Microsoft – to add cloud computing instances having a preinstalled PyTorch 1.1, thus popularizing it globally.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7"/>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CASE STUDIES</a:t>
            </a:r>
            <a:endParaRPr/>
          </a:p>
        </p:txBody>
      </p:sp>
      <p:sp>
        <p:nvSpPr>
          <p:cNvPr id="320" name="Google Shape;320;p7"/>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1800"/>
              <a:buChar char="●"/>
            </a:pPr>
            <a:r>
              <a:rPr lang="en-US"/>
              <a:t>Wadhwani AI Uses PyTorch To Empower Cotton Farmers</a:t>
            </a:r>
            <a:endParaRPr/>
          </a:p>
          <a:p>
            <a:pPr indent="-228600" lvl="0" marL="228600" rtl="0" algn="l">
              <a:lnSpc>
                <a:spcPct val="100000"/>
              </a:lnSpc>
              <a:spcBef>
                <a:spcPts val="1000"/>
              </a:spcBef>
              <a:spcAft>
                <a:spcPts val="0"/>
              </a:spcAft>
              <a:buSzPts val="1800"/>
              <a:buChar char="●"/>
            </a:pPr>
            <a:r>
              <a:rPr lang="en-US"/>
              <a:t>Lyft Uses PyTorch to Power Machine Learning for Their Self-Driving Cars</a:t>
            </a:r>
            <a:endParaRPr/>
          </a:p>
          <a:p>
            <a:pPr indent="-228600" lvl="0" marL="228600" rtl="0" algn="l">
              <a:lnSpc>
                <a:spcPct val="100000"/>
              </a:lnSpc>
              <a:spcBef>
                <a:spcPts val="1000"/>
              </a:spcBef>
              <a:spcAft>
                <a:spcPts val="0"/>
              </a:spcAft>
              <a:buSzPts val="1800"/>
              <a:buChar char="●"/>
            </a:pPr>
            <a:r>
              <a:rPr lang="en-US"/>
              <a:t>AstraZeneca Finding new ways to speed the discovery and development of new medicines</a:t>
            </a:r>
            <a:endParaRPr/>
          </a:p>
          <a:p>
            <a:pPr indent="-228600" lvl="0" marL="228600" rtl="0" algn="l">
              <a:lnSpc>
                <a:spcPct val="100000"/>
              </a:lnSpc>
              <a:spcBef>
                <a:spcPts val="1000"/>
              </a:spcBef>
              <a:spcAft>
                <a:spcPts val="1600"/>
              </a:spcAft>
              <a:buSzPts val="1800"/>
              <a:buChar char="●"/>
            </a:pPr>
            <a:r>
              <a:rPr lang="en-US"/>
              <a:t>Disney uses PyTorch for animated character recognition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8"/>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000000"/>
              </a:buClr>
              <a:buSzPts val="2800"/>
              <a:buFont typeface="Arial"/>
              <a:buNone/>
            </a:pPr>
            <a:r>
              <a:rPr i="0" lang="en-US">
                <a:solidFill>
                  <a:srgbClr val="000000"/>
                </a:solidFill>
              </a:rPr>
              <a:t>KEY BENEFITS OF PYTORCH</a:t>
            </a:r>
            <a:endParaRPr/>
          </a:p>
        </p:txBody>
      </p:sp>
      <p:sp>
        <p:nvSpPr>
          <p:cNvPr id="326" name="Google Shape;326;p8"/>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100000"/>
              </a:lnSpc>
              <a:spcBef>
                <a:spcPts val="0"/>
              </a:spcBef>
              <a:spcAft>
                <a:spcPts val="0"/>
              </a:spcAft>
              <a:buSzPct val="105882"/>
              <a:buChar char="●"/>
            </a:pPr>
            <a:r>
              <a:rPr lang="en-US"/>
              <a:t>There’s a large and vibrant community at PyTorch.org </a:t>
            </a:r>
            <a:endParaRPr/>
          </a:p>
          <a:p>
            <a:pPr indent="-228600" lvl="0" marL="228600" rtl="0" algn="l">
              <a:lnSpc>
                <a:spcPct val="100000"/>
              </a:lnSpc>
              <a:spcBef>
                <a:spcPts val="1000"/>
              </a:spcBef>
              <a:spcAft>
                <a:spcPts val="0"/>
              </a:spcAft>
              <a:buSzPct val="105882"/>
              <a:buChar char="●"/>
            </a:pPr>
            <a:r>
              <a:rPr lang="en-US"/>
              <a:t>It’s written in Python and integrated with popular Python libraries</a:t>
            </a:r>
            <a:endParaRPr/>
          </a:p>
          <a:p>
            <a:pPr indent="-228600" lvl="0" marL="228600" rtl="0" algn="l">
              <a:lnSpc>
                <a:spcPct val="100000"/>
              </a:lnSpc>
              <a:spcBef>
                <a:spcPts val="1000"/>
              </a:spcBef>
              <a:spcAft>
                <a:spcPts val="0"/>
              </a:spcAft>
              <a:buSzPct val="105882"/>
              <a:buChar char="●"/>
            </a:pPr>
            <a:r>
              <a:rPr lang="en-US"/>
              <a:t>The scripting language, called TorchScript, is easy to use and flexible when in eager mode. </a:t>
            </a:r>
            <a:endParaRPr/>
          </a:p>
          <a:p>
            <a:pPr indent="-228600" lvl="0" marL="228600" rtl="0" algn="l">
              <a:lnSpc>
                <a:spcPct val="100000"/>
              </a:lnSpc>
              <a:spcBef>
                <a:spcPts val="1000"/>
              </a:spcBef>
              <a:spcAft>
                <a:spcPts val="0"/>
              </a:spcAft>
              <a:buSzPct val="105882"/>
              <a:buChar char="●"/>
            </a:pPr>
            <a:r>
              <a:rPr lang="en-US"/>
              <a:t>PyTorch supports dynamic computational graphs, enabling network behavior to be changed at runtime. </a:t>
            </a:r>
            <a:endParaRPr/>
          </a:p>
          <a:p>
            <a:pPr indent="-228600" lvl="0" marL="228600" rtl="0" algn="l">
              <a:lnSpc>
                <a:spcPct val="100000"/>
              </a:lnSpc>
              <a:spcBef>
                <a:spcPts val="1000"/>
              </a:spcBef>
              <a:spcAft>
                <a:spcPts val="0"/>
              </a:spcAft>
              <a:buSzPct val="105882"/>
              <a:buChar char="●"/>
            </a:pPr>
            <a:r>
              <a:rPr lang="en-US"/>
              <a:t>PyTorch has a well-regarded set of APIs that can be used to extend core functionality.</a:t>
            </a:r>
            <a:endParaRPr/>
          </a:p>
          <a:p>
            <a:pPr indent="-228600" lvl="0" marL="228600" rtl="0" algn="l">
              <a:lnSpc>
                <a:spcPct val="100000"/>
              </a:lnSpc>
              <a:spcBef>
                <a:spcPts val="1000"/>
              </a:spcBef>
              <a:spcAft>
                <a:spcPts val="0"/>
              </a:spcAft>
              <a:buSzPct val="105882"/>
              <a:buChar char="●"/>
            </a:pPr>
            <a:r>
              <a:rPr lang="en-US"/>
              <a:t>It has a large collection of tools and libraries in areas ranging from computer vision to reinforcement learning.</a:t>
            </a:r>
            <a:endParaRPr/>
          </a:p>
          <a:p>
            <a:pPr indent="-228600" lvl="0" marL="228600" rtl="0" algn="l">
              <a:lnSpc>
                <a:spcPct val="100000"/>
              </a:lnSpc>
              <a:spcBef>
                <a:spcPts val="1000"/>
              </a:spcBef>
              <a:spcAft>
                <a:spcPts val="1600"/>
              </a:spcAft>
              <a:buSzPct val="105882"/>
              <a:buChar char="●"/>
            </a:pPr>
            <a:r>
              <a:rPr lang="en-US"/>
              <a:t>It supports a pure C++ front-end interface that can be used to build high-performance C++ applications.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9"/>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PYTORCH ECOSYSTEM</a:t>
            </a:r>
            <a:endParaRPr/>
          </a:p>
        </p:txBody>
      </p:sp>
      <p:sp>
        <p:nvSpPr>
          <p:cNvPr id="332" name="Google Shape;332;p9"/>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1800"/>
              <a:buChar char="●"/>
            </a:pPr>
            <a:r>
              <a:rPr lang="en-US"/>
              <a:t>The fast.ai API, which makes it extremely easy to build models quickly</a:t>
            </a:r>
            <a:endParaRPr/>
          </a:p>
          <a:p>
            <a:pPr indent="-228600" lvl="0" marL="228600" rtl="0" algn="l">
              <a:lnSpc>
                <a:spcPct val="100000"/>
              </a:lnSpc>
              <a:spcBef>
                <a:spcPts val="1000"/>
              </a:spcBef>
              <a:spcAft>
                <a:spcPts val="0"/>
              </a:spcAft>
              <a:buSzPts val="1800"/>
              <a:buChar char="●"/>
            </a:pPr>
            <a:r>
              <a:rPr lang="en-US"/>
              <a:t>TorchServe, an open source model server developed in collaboration between AWS and Facebook</a:t>
            </a:r>
            <a:endParaRPr/>
          </a:p>
          <a:p>
            <a:pPr indent="-228600" lvl="0" marL="228600" rtl="0" algn="l">
              <a:lnSpc>
                <a:spcPct val="100000"/>
              </a:lnSpc>
              <a:spcBef>
                <a:spcPts val="1000"/>
              </a:spcBef>
              <a:spcAft>
                <a:spcPts val="0"/>
              </a:spcAft>
              <a:buSzPts val="1800"/>
              <a:buChar char="●"/>
            </a:pPr>
            <a:r>
              <a:rPr lang="en-US"/>
              <a:t>TorchElastic for training deep neural networks at scale using Kubernetes</a:t>
            </a:r>
            <a:endParaRPr/>
          </a:p>
          <a:p>
            <a:pPr indent="-228600" lvl="0" marL="228600" rtl="0" algn="l">
              <a:lnSpc>
                <a:spcPct val="100000"/>
              </a:lnSpc>
              <a:spcBef>
                <a:spcPts val="1000"/>
              </a:spcBef>
              <a:spcAft>
                <a:spcPts val="1600"/>
              </a:spcAft>
              <a:buSzPts val="1800"/>
              <a:buChar char="●"/>
            </a:pPr>
            <a:r>
              <a:rPr lang="en-US"/>
              <a:t>PyTorch Hub, an active community for sharing and extending cutting-edge models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2022-09-18T14:50:42Z</dcterms:created>
  <dc:creator>Umar Farooq</dc:creator>
</cp:coreProperties>
</file>